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094D1-48B8-4220-BAB7-B33ADDFD5BE3}" v="11" dt="2022-03-22T13:56:30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Hill" userId="235ee974e1355d7d" providerId="LiveId" clId="{2BA094D1-48B8-4220-BAB7-B33ADDFD5BE3}"/>
    <pc:docChg chg="undo custSel modSld">
      <pc:chgData name="Emily Hill" userId="235ee974e1355d7d" providerId="LiveId" clId="{2BA094D1-48B8-4220-BAB7-B33ADDFD5BE3}" dt="2022-03-22T14:28:53.004" v="296" actId="947"/>
      <pc:docMkLst>
        <pc:docMk/>
      </pc:docMkLst>
      <pc:sldChg chg="addSp delSp modSp mod">
        <pc:chgData name="Emily Hill" userId="235ee974e1355d7d" providerId="LiveId" clId="{2BA094D1-48B8-4220-BAB7-B33ADDFD5BE3}" dt="2022-03-22T02:00:06.480" v="82" actId="20577"/>
        <pc:sldMkLst>
          <pc:docMk/>
          <pc:sldMk cId="1387770731" sldId="257"/>
        </pc:sldMkLst>
        <pc:spChg chg="mod">
          <ac:chgData name="Emily Hill" userId="235ee974e1355d7d" providerId="LiveId" clId="{2BA094D1-48B8-4220-BAB7-B33ADDFD5BE3}" dt="2022-03-22T01:58:40.512" v="72" actId="122"/>
          <ac:spMkLst>
            <pc:docMk/>
            <pc:sldMk cId="1387770731" sldId="257"/>
            <ac:spMk id="2" creationId="{2E5CAC6B-4670-41E7-8A84-79CBCDA12EE2}"/>
          </ac:spMkLst>
        </pc:spChg>
        <pc:spChg chg="del mod">
          <ac:chgData name="Emily Hill" userId="235ee974e1355d7d" providerId="LiveId" clId="{2BA094D1-48B8-4220-BAB7-B33ADDFD5BE3}" dt="2022-03-22T01:58:31.580" v="71" actId="26606"/>
          <ac:spMkLst>
            <pc:docMk/>
            <pc:sldMk cId="1387770731" sldId="257"/>
            <ac:spMk id="3" creationId="{9E30B6F4-C61F-43BB-9593-D265261F9A88}"/>
          </ac:spMkLst>
        </pc:spChg>
        <pc:graphicFrameChg chg="add mod">
          <ac:chgData name="Emily Hill" userId="235ee974e1355d7d" providerId="LiveId" clId="{2BA094D1-48B8-4220-BAB7-B33ADDFD5BE3}" dt="2022-03-22T02:00:06.480" v="82" actId="20577"/>
          <ac:graphicFrameMkLst>
            <pc:docMk/>
            <pc:sldMk cId="1387770731" sldId="257"/>
            <ac:graphicFrameMk id="5" creationId="{C81F5151-208C-F2A3-E105-CFBD51EBE958}"/>
          </ac:graphicFrameMkLst>
        </pc:graphicFrameChg>
      </pc:sldChg>
      <pc:sldChg chg="addSp delSp modSp mod modClrScheme chgLayout">
        <pc:chgData name="Emily Hill" userId="235ee974e1355d7d" providerId="LiveId" clId="{2BA094D1-48B8-4220-BAB7-B33ADDFD5BE3}" dt="2022-03-22T14:28:14.422" v="295" actId="1035"/>
        <pc:sldMkLst>
          <pc:docMk/>
          <pc:sldMk cId="46619463" sldId="258"/>
        </pc:sldMkLst>
        <pc:spChg chg="mod ord">
          <ac:chgData name="Emily Hill" userId="235ee974e1355d7d" providerId="LiveId" clId="{2BA094D1-48B8-4220-BAB7-B33ADDFD5BE3}" dt="2022-03-22T14:27:41.297" v="239" actId="700"/>
          <ac:spMkLst>
            <pc:docMk/>
            <pc:sldMk cId="46619463" sldId="258"/>
            <ac:spMk id="2" creationId="{B280B620-B88E-4F03-AE9A-3DBFADBCB94F}"/>
          </ac:spMkLst>
        </pc:spChg>
        <pc:spChg chg="mod ord">
          <ac:chgData name="Emily Hill" userId="235ee974e1355d7d" providerId="LiveId" clId="{2BA094D1-48B8-4220-BAB7-B33ADDFD5BE3}" dt="2022-03-22T14:28:06.136" v="278" actId="1036"/>
          <ac:spMkLst>
            <pc:docMk/>
            <pc:sldMk cId="46619463" sldId="258"/>
            <ac:spMk id="3" creationId="{570B83CE-53F8-44A0-8AF7-11EB7A8C189A}"/>
          </ac:spMkLst>
        </pc:spChg>
        <pc:spChg chg="mod ord">
          <ac:chgData name="Emily Hill" userId="235ee974e1355d7d" providerId="LiveId" clId="{2BA094D1-48B8-4220-BAB7-B33ADDFD5BE3}" dt="2022-03-22T14:28:06.136" v="278" actId="1036"/>
          <ac:spMkLst>
            <pc:docMk/>
            <pc:sldMk cId="46619463" sldId="258"/>
            <ac:spMk id="4" creationId="{64535A59-7CAA-48B9-820C-0D89F80C20CC}"/>
          </ac:spMkLst>
        </pc:spChg>
        <pc:spChg chg="add del mod ord">
          <ac:chgData name="Emily Hill" userId="235ee974e1355d7d" providerId="LiveId" clId="{2BA094D1-48B8-4220-BAB7-B33ADDFD5BE3}" dt="2022-03-22T14:27:41.297" v="239" actId="700"/>
          <ac:spMkLst>
            <pc:docMk/>
            <pc:sldMk cId="46619463" sldId="258"/>
            <ac:spMk id="5" creationId="{BE3FF915-13DB-49F2-9CAD-8C0677279F11}"/>
          </ac:spMkLst>
        </pc:spChg>
        <pc:spChg chg="add del mod ord">
          <ac:chgData name="Emily Hill" userId="235ee974e1355d7d" providerId="LiveId" clId="{2BA094D1-48B8-4220-BAB7-B33ADDFD5BE3}" dt="2022-03-22T14:27:41.297" v="239" actId="700"/>
          <ac:spMkLst>
            <pc:docMk/>
            <pc:sldMk cId="46619463" sldId="258"/>
            <ac:spMk id="6" creationId="{CBEC28FD-E7DD-4B45-B5BE-11A6658395C2}"/>
          </ac:spMkLst>
        </pc:spChg>
        <pc:graphicFrameChg chg="mod modGraphic">
          <ac:chgData name="Emily Hill" userId="235ee974e1355d7d" providerId="LiveId" clId="{2BA094D1-48B8-4220-BAB7-B33ADDFD5BE3}" dt="2022-03-22T14:28:14.422" v="295" actId="1035"/>
          <ac:graphicFrameMkLst>
            <pc:docMk/>
            <pc:sldMk cId="46619463" sldId="258"/>
            <ac:graphicFrameMk id="8" creationId="{6B73553A-64B8-4205-BA59-9EA1CA79A15D}"/>
          </ac:graphicFrameMkLst>
        </pc:graphicFrameChg>
        <pc:graphicFrameChg chg="mod modGraphic">
          <ac:chgData name="Emily Hill" userId="235ee974e1355d7d" providerId="LiveId" clId="{2BA094D1-48B8-4220-BAB7-B33ADDFD5BE3}" dt="2022-03-22T14:28:14.422" v="295" actId="1035"/>
          <ac:graphicFrameMkLst>
            <pc:docMk/>
            <pc:sldMk cId="46619463" sldId="258"/>
            <ac:graphicFrameMk id="9" creationId="{4774E6BE-924E-4274-B18A-9A4C65381DE6}"/>
          </ac:graphicFrameMkLst>
        </pc:graphicFrameChg>
      </pc:sldChg>
      <pc:sldChg chg="modSp mod">
        <pc:chgData name="Emily Hill" userId="235ee974e1355d7d" providerId="LiveId" clId="{2BA094D1-48B8-4220-BAB7-B33ADDFD5BE3}" dt="2022-03-22T13:57:44.111" v="176" actId="255"/>
        <pc:sldMkLst>
          <pc:docMk/>
          <pc:sldMk cId="3918190862" sldId="259"/>
        </pc:sldMkLst>
        <pc:spChg chg="mod">
          <ac:chgData name="Emily Hill" userId="235ee974e1355d7d" providerId="LiveId" clId="{2BA094D1-48B8-4220-BAB7-B33ADDFD5BE3}" dt="2022-03-22T13:36:42.194" v="95" actId="1076"/>
          <ac:spMkLst>
            <pc:docMk/>
            <pc:sldMk cId="3918190862" sldId="259"/>
            <ac:spMk id="2" creationId="{8C984474-6E18-4703-A6E1-B3BAA902C912}"/>
          </ac:spMkLst>
        </pc:spChg>
        <pc:graphicFrameChg chg="modGraphic">
          <ac:chgData name="Emily Hill" userId="235ee974e1355d7d" providerId="LiveId" clId="{2BA094D1-48B8-4220-BAB7-B33ADDFD5BE3}" dt="2022-03-22T13:57:33.322" v="175" actId="255"/>
          <ac:graphicFrameMkLst>
            <pc:docMk/>
            <pc:sldMk cId="3918190862" sldId="259"/>
            <ac:graphicFrameMk id="4" creationId="{D83DE256-20F2-4955-9294-B06B4B89C626}"/>
          </ac:graphicFrameMkLst>
        </pc:graphicFrameChg>
        <pc:graphicFrameChg chg="modGraphic">
          <ac:chgData name="Emily Hill" userId="235ee974e1355d7d" providerId="LiveId" clId="{2BA094D1-48B8-4220-BAB7-B33ADDFD5BE3}" dt="2022-03-22T13:57:44.111" v="176" actId="255"/>
          <ac:graphicFrameMkLst>
            <pc:docMk/>
            <pc:sldMk cId="3918190862" sldId="259"/>
            <ac:graphicFrameMk id="5" creationId="{F39335DB-F7C5-4901-9579-BDAAE9E8FE44}"/>
          </ac:graphicFrameMkLst>
        </pc:graphicFrameChg>
        <pc:graphicFrameChg chg="mod">
          <ac:chgData name="Emily Hill" userId="235ee974e1355d7d" providerId="LiveId" clId="{2BA094D1-48B8-4220-BAB7-B33ADDFD5BE3}" dt="2022-03-22T13:37:00.525" v="97" actId="1076"/>
          <ac:graphicFrameMkLst>
            <pc:docMk/>
            <pc:sldMk cId="3918190862" sldId="259"/>
            <ac:graphicFrameMk id="12" creationId="{C6744A4F-ABDF-4B6B-916A-C9B502F9FB91}"/>
          </ac:graphicFrameMkLst>
        </pc:graphicFrameChg>
      </pc:sldChg>
      <pc:sldChg chg="modSp mod">
        <pc:chgData name="Emily Hill" userId="235ee974e1355d7d" providerId="LiveId" clId="{2BA094D1-48B8-4220-BAB7-B33ADDFD5BE3}" dt="2022-03-22T14:28:53.004" v="296" actId="947"/>
        <pc:sldMkLst>
          <pc:docMk/>
          <pc:sldMk cId="2638976157" sldId="260"/>
        </pc:sldMkLst>
        <pc:spChg chg="mod">
          <ac:chgData name="Emily Hill" userId="235ee974e1355d7d" providerId="LiveId" clId="{2BA094D1-48B8-4220-BAB7-B33ADDFD5BE3}" dt="2022-03-22T14:28:53.004" v="296" actId="947"/>
          <ac:spMkLst>
            <pc:docMk/>
            <pc:sldMk cId="2638976157" sldId="260"/>
            <ac:spMk id="2" creationId="{6D327A68-5233-4475-AAF6-2BED474966A3}"/>
          </ac:spMkLst>
        </pc:spChg>
        <pc:spChg chg="mod">
          <ac:chgData name="Emily Hill" userId="235ee974e1355d7d" providerId="LiveId" clId="{2BA094D1-48B8-4220-BAB7-B33ADDFD5BE3}" dt="2022-03-22T13:39:20.918" v="127" actId="947"/>
          <ac:spMkLst>
            <pc:docMk/>
            <pc:sldMk cId="2638976157" sldId="260"/>
            <ac:spMk id="3" creationId="{6CB738F6-FEAC-4C48-AE65-267A8752E611}"/>
          </ac:spMkLst>
        </pc:spChg>
        <pc:spChg chg="mod">
          <ac:chgData name="Emily Hill" userId="235ee974e1355d7d" providerId="LiveId" clId="{2BA094D1-48B8-4220-BAB7-B33ADDFD5BE3}" dt="2022-03-22T13:39:29.138" v="128" actId="947"/>
          <ac:spMkLst>
            <pc:docMk/>
            <pc:sldMk cId="2638976157" sldId="260"/>
            <ac:spMk id="4" creationId="{9A1E23EB-AF70-46E0-B2DE-63E9B040E61D}"/>
          </ac:spMkLst>
        </pc:spChg>
        <pc:picChg chg="mod">
          <ac:chgData name="Emily Hill" userId="235ee974e1355d7d" providerId="LiveId" clId="{2BA094D1-48B8-4220-BAB7-B33ADDFD5BE3}" dt="2022-03-22T13:38:57.985" v="125" actId="1076"/>
          <ac:picMkLst>
            <pc:docMk/>
            <pc:sldMk cId="2638976157" sldId="260"/>
            <ac:picMk id="8" creationId="{C725CF86-CA79-4F3C-AA31-36FF2B49B428}"/>
          </ac:picMkLst>
        </pc:picChg>
        <pc:picChg chg="mod">
          <ac:chgData name="Emily Hill" userId="235ee974e1355d7d" providerId="LiveId" clId="{2BA094D1-48B8-4220-BAB7-B33ADDFD5BE3}" dt="2022-03-22T13:39:07.931" v="126" actId="1076"/>
          <ac:picMkLst>
            <pc:docMk/>
            <pc:sldMk cId="2638976157" sldId="260"/>
            <ac:picMk id="12" creationId="{47983C43-49C1-42A5-A859-6F64C5AC1FB8}"/>
          </ac:picMkLst>
        </pc:picChg>
      </pc:sldChg>
      <pc:sldChg chg="addSp modSp mod">
        <pc:chgData name="Emily Hill" userId="235ee974e1355d7d" providerId="LiveId" clId="{2BA094D1-48B8-4220-BAB7-B33ADDFD5BE3}" dt="2022-03-22T13:48:19.650" v="148" actId="947"/>
        <pc:sldMkLst>
          <pc:docMk/>
          <pc:sldMk cId="2454091957" sldId="261"/>
        </pc:sldMkLst>
        <pc:spChg chg="mod">
          <ac:chgData name="Emily Hill" userId="235ee974e1355d7d" providerId="LiveId" clId="{2BA094D1-48B8-4220-BAB7-B33ADDFD5BE3}" dt="2022-03-22T01:46:35.089" v="0" actId="14100"/>
          <ac:spMkLst>
            <pc:docMk/>
            <pc:sldMk cId="2454091957" sldId="261"/>
            <ac:spMk id="2" creationId="{23B08854-E40E-4547-A4CB-F9886CA9AFF0}"/>
          </ac:spMkLst>
        </pc:spChg>
        <pc:spChg chg="mod">
          <ac:chgData name="Emily Hill" userId="235ee974e1355d7d" providerId="LiveId" clId="{2BA094D1-48B8-4220-BAB7-B33ADDFD5BE3}" dt="2022-03-22T13:48:19.650" v="148" actId="947"/>
          <ac:spMkLst>
            <pc:docMk/>
            <pc:sldMk cId="2454091957" sldId="261"/>
            <ac:spMk id="4" creationId="{6CD80FBD-D6B9-4F81-BBF0-622254EDD27A}"/>
          </ac:spMkLst>
        </pc:spChg>
        <pc:spChg chg="mod">
          <ac:chgData name="Emily Hill" userId="235ee974e1355d7d" providerId="LiveId" clId="{2BA094D1-48B8-4220-BAB7-B33ADDFD5BE3}" dt="2022-03-22T01:47:08.732" v="13" actId="164"/>
          <ac:spMkLst>
            <pc:docMk/>
            <pc:sldMk cId="2454091957" sldId="261"/>
            <ac:spMk id="9" creationId="{81E64C2A-EA27-4B38-B4DC-4FE1DDADB2F6}"/>
          </ac:spMkLst>
        </pc:spChg>
        <pc:grpChg chg="add mod">
          <ac:chgData name="Emily Hill" userId="235ee974e1355d7d" providerId="LiveId" clId="{2BA094D1-48B8-4220-BAB7-B33ADDFD5BE3}" dt="2022-03-22T01:47:08.732" v="13" actId="164"/>
          <ac:grpSpMkLst>
            <pc:docMk/>
            <pc:sldMk cId="2454091957" sldId="261"/>
            <ac:grpSpMk id="3" creationId="{DF91E991-68A3-433D-9309-34FC2A3635A6}"/>
          </ac:grpSpMkLst>
        </pc:grpChg>
        <pc:picChg chg="mod">
          <ac:chgData name="Emily Hill" userId="235ee974e1355d7d" providerId="LiveId" clId="{2BA094D1-48B8-4220-BAB7-B33ADDFD5BE3}" dt="2022-03-22T01:47:08.732" v="13" actId="164"/>
          <ac:picMkLst>
            <pc:docMk/>
            <pc:sldMk cId="2454091957" sldId="261"/>
            <ac:picMk id="6" creationId="{E4CBE1EF-A4C8-4FA9-A930-4FB0981B4613}"/>
          </ac:picMkLst>
        </pc:picChg>
        <pc:picChg chg="mod">
          <ac:chgData name="Emily Hill" userId="235ee974e1355d7d" providerId="LiveId" clId="{2BA094D1-48B8-4220-BAB7-B33ADDFD5BE3}" dt="2022-03-22T01:59:30.907" v="74" actId="962"/>
          <ac:picMkLst>
            <pc:docMk/>
            <pc:sldMk cId="2454091957" sldId="261"/>
            <ac:picMk id="8" creationId="{ADD3D32B-C2C6-4BDF-8266-B0A2E4303F40}"/>
          </ac:picMkLst>
        </pc:picChg>
      </pc:sldChg>
      <pc:sldChg chg="modSp mod">
        <pc:chgData name="Emily Hill" userId="235ee974e1355d7d" providerId="LiveId" clId="{2BA094D1-48B8-4220-BAB7-B33ADDFD5BE3}" dt="2022-03-22T13:50:50.410" v="154" actId="14100"/>
        <pc:sldMkLst>
          <pc:docMk/>
          <pc:sldMk cId="3943571620" sldId="262"/>
        </pc:sldMkLst>
        <pc:spChg chg="mod">
          <ac:chgData name="Emily Hill" userId="235ee974e1355d7d" providerId="LiveId" clId="{2BA094D1-48B8-4220-BAB7-B33ADDFD5BE3}" dt="2022-03-22T13:50:50.410" v="154" actId="14100"/>
          <ac:spMkLst>
            <pc:docMk/>
            <pc:sldMk cId="3943571620" sldId="262"/>
            <ac:spMk id="36" creationId="{ACEEA7CD-08C3-4370-8E37-76E6E5FDEBFB}"/>
          </ac:spMkLst>
        </pc:spChg>
      </pc:sldChg>
      <pc:sldChg chg="modSp mod">
        <pc:chgData name="Emily Hill" userId="235ee974e1355d7d" providerId="LiveId" clId="{2BA094D1-48B8-4220-BAB7-B33ADDFD5BE3}" dt="2022-03-22T13:53:38.367" v="165" actId="1076"/>
        <pc:sldMkLst>
          <pc:docMk/>
          <pc:sldMk cId="4139772883" sldId="263"/>
        </pc:sldMkLst>
        <pc:spChg chg="mod">
          <ac:chgData name="Emily Hill" userId="235ee974e1355d7d" providerId="LiveId" clId="{2BA094D1-48B8-4220-BAB7-B33ADDFD5BE3}" dt="2022-03-22T01:47:23.950" v="14" actId="1076"/>
          <ac:spMkLst>
            <pc:docMk/>
            <pc:sldMk cId="4139772883" sldId="263"/>
            <ac:spMk id="2" creationId="{DC265148-5D82-4C02-BD62-8B178E3C78C4}"/>
          </ac:spMkLst>
        </pc:spChg>
        <pc:spChg chg="mod">
          <ac:chgData name="Emily Hill" userId="235ee974e1355d7d" providerId="LiveId" clId="{2BA094D1-48B8-4220-BAB7-B33ADDFD5BE3}" dt="2022-03-22T13:53:38.367" v="165" actId="1076"/>
          <ac:spMkLst>
            <pc:docMk/>
            <pc:sldMk cId="4139772883" sldId="263"/>
            <ac:spMk id="3" creationId="{3FF977CC-CA05-4291-87FF-DD5683DEF822}"/>
          </ac:spMkLst>
        </pc:spChg>
      </pc:sldChg>
      <pc:sldChg chg="modSp mod">
        <pc:chgData name="Emily Hill" userId="235ee974e1355d7d" providerId="LiveId" clId="{2BA094D1-48B8-4220-BAB7-B33ADDFD5BE3}" dt="2022-03-22T13:56:12.640" v="174" actId="20577"/>
        <pc:sldMkLst>
          <pc:docMk/>
          <pc:sldMk cId="773232142" sldId="264"/>
        </pc:sldMkLst>
        <pc:spChg chg="mod">
          <ac:chgData name="Emily Hill" userId="235ee974e1355d7d" providerId="LiveId" clId="{2BA094D1-48B8-4220-BAB7-B33ADDFD5BE3}" dt="2022-03-22T13:56:12.640" v="174" actId="20577"/>
          <ac:spMkLst>
            <pc:docMk/>
            <pc:sldMk cId="773232142" sldId="264"/>
            <ac:spMk id="4" creationId="{7E4298BE-DC67-4E70-B4DF-6719018533AC}"/>
          </ac:spMkLst>
        </pc:spChg>
        <pc:picChg chg="mod">
          <ac:chgData name="Emily Hill" userId="235ee974e1355d7d" providerId="LiveId" clId="{2BA094D1-48B8-4220-BAB7-B33ADDFD5BE3}" dt="2022-03-22T01:59:18.248" v="73" actId="962"/>
          <ac:picMkLst>
            <pc:docMk/>
            <pc:sldMk cId="773232142" sldId="264"/>
            <ac:picMk id="16" creationId="{D8863721-82FD-4ED6-A9A6-C57798030F5C}"/>
          </ac:picMkLst>
        </pc:picChg>
        <pc:picChg chg="mod">
          <ac:chgData name="Emily Hill" userId="235ee974e1355d7d" providerId="LiveId" clId="{2BA094D1-48B8-4220-BAB7-B33ADDFD5BE3}" dt="2022-03-22T01:59:37.036" v="75" actId="962"/>
          <ac:picMkLst>
            <pc:docMk/>
            <pc:sldMk cId="773232142" sldId="264"/>
            <ac:picMk id="18" creationId="{91AA9049-DD36-426F-878D-1DBE921B2BF6}"/>
          </ac:picMkLst>
        </pc:picChg>
      </pc:sldChg>
      <pc:sldChg chg="modSp mod">
        <pc:chgData name="Emily Hill" userId="235ee974e1355d7d" providerId="LiveId" clId="{2BA094D1-48B8-4220-BAB7-B33ADDFD5BE3}" dt="2022-03-22T13:54:13.472" v="168" actId="947"/>
        <pc:sldMkLst>
          <pc:docMk/>
          <pc:sldMk cId="1145308964" sldId="265"/>
        </pc:sldMkLst>
        <pc:spChg chg="mod">
          <ac:chgData name="Emily Hill" userId="235ee974e1355d7d" providerId="LiveId" clId="{2BA094D1-48B8-4220-BAB7-B33ADDFD5BE3}" dt="2022-03-22T13:54:13.472" v="168" actId="947"/>
          <ac:spMkLst>
            <pc:docMk/>
            <pc:sldMk cId="1145308964" sldId="265"/>
            <ac:spMk id="3" creationId="{ABEB7D2B-2E78-4CD3-A61F-E71CD2DBB00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126C2-B14A-45E7-AA8D-053E8A523DC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0A1DC-CC7F-487F-908A-1A5D35DB6270}">
      <dgm:prSet/>
      <dgm:spPr/>
      <dgm:t>
        <a:bodyPr/>
        <a:lstStyle/>
        <a:p>
          <a:r>
            <a:rPr lang="en-US" baseline="0" dirty="0"/>
            <a:t>Which movies contributed the most/least to revenue gain?</a:t>
          </a:r>
          <a:endParaRPr lang="en-US" dirty="0"/>
        </a:p>
      </dgm:t>
    </dgm:pt>
    <dgm:pt modelId="{1246F38A-3076-4FD9-9C72-145B4C34FE23}" type="parTrans" cxnId="{507BCA87-EB4F-4686-9B99-0335DD71ECBA}">
      <dgm:prSet/>
      <dgm:spPr/>
      <dgm:t>
        <a:bodyPr/>
        <a:lstStyle/>
        <a:p>
          <a:endParaRPr lang="en-US"/>
        </a:p>
      </dgm:t>
    </dgm:pt>
    <dgm:pt modelId="{903533F8-B6F8-4695-A153-02177D4BF97B}" type="sibTrans" cxnId="{507BCA87-EB4F-4686-9B99-0335DD71ECBA}">
      <dgm:prSet/>
      <dgm:spPr/>
      <dgm:t>
        <a:bodyPr/>
        <a:lstStyle/>
        <a:p>
          <a:endParaRPr lang="en-US"/>
        </a:p>
      </dgm:t>
    </dgm:pt>
    <dgm:pt modelId="{34A5CEF5-856F-4DF4-94C8-A5711F9BE5D1}">
      <dgm:prSet/>
      <dgm:spPr/>
      <dgm:t>
        <a:bodyPr/>
        <a:lstStyle/>
        <a:p>
          <a:r>
            <a:rPr lang="en-US" baseline="0" dirty="0"/>
            <a:t>What was the average rental duration for all videos?</a:t>
          </a:r>
          <a:endParaRPr lang="en-US" dirty="0"/>
        </a:p>
      </dgm:t>
    </dgm:pt>
    <dgm:pt modelId="{C33DB6C5-CBFA-4BB7-8463-22C53355C4C3}" type="parTrans" cxnId="{0DC1E892-C048-4EA2-A3EE-0067D62CDB8D}">
      <dgm:prSet/>
      <dgm:spPr/>
      <dgm:t>
        <a:bodyPr/>
        <a:lstStyle/>
        <a:p>
          <a:endParaRPr lang="en-US"/>
        </a:p>
      </dgm:t>
    </dgm:pt>
    <dgm:pt modelId="{04E989E2-739F-476F-A259-290372F3DF43}" type="sibTrans" cxnId="{0DC1E892-C048-4EA2-A3EE-0067D62CDB8D}">
      <dgm:prSet/>
      <dgm:spPr/>
      <dgm:t>
        <a:bodyPr/>
        <a:lstStyle/>
        <a:p>
          <a:endParaRPr lang="en-US"/>
        </a:p>
      </dgm:t>
    </dgm:pt>
    <dgm:pt modelId="{31E3921B-FA5A-4171-9FF3-46DDAC123368}">
      <dgm:prSet/>
      <dgm:spPr/>
      <dgm:t>
        <a:bodyPr/>
        <a:lstStyle/>
        <a:p>
          <a:r>
            <a:rPr lang="en-US" baseline="0" dirty="0"/>
            <a:t>Which countries are </a:t>
          </a:r>
          <a:r>
            <a:rPr lang="en-US" cap="all" baseline="0" dirty="0" err="1"/>
            <a:t>Rockbuster</a:t>
          </a:r>
          <a:r>
            <a:rPr lang="en-US" baseline="0" dirty="0"/>
            <a:t> customers based in?</a:t>
          </a:r>
          <a:endParaRPr lang="en-US" dirty="0"/>
        </a:p>
      </dgm:t>
    </dgm:pt>
    <dgm:pt modelId="{189E4039-DC13-45D8-9D49-0E7538FD377D}" type="parTrans" cxnId="{7A498F8A-F43A-44FF-B6D1-61419CD646BC}">
      <dgm:prSet/>
      <dgm:spPr/>
      <dgm:t>
        <a:bodyPr/>
        <a:lstStyle/>
        <a:p>
          <a:endParaRPr lang="en-US"/>
        </a:p>
      </dgm:t>
    </dgm:pt>
    <dgm:pt modelId="{8A04A9D5-A457-4369-A695-6EB46ECB3AC7}" type="sibTrans" cxnId="{7A498F8A-F43A-44FF-B6D1-61419CD646BC}">
      <dgm:prSet/>
      <dgm:spPr/>
      <dgm:t>
        <a:bodyPr/>
        <a:lstStyle/>
        <a:p>
          <a:endParaRPr lang="en-US"/>
        </a:p>
      </dgm:t>
    </dgm:pt>
    <dgm:pt modelId="{7EA38F31-B10C-4DAB-BE92-AC2FD1AAF22A}">
      <dgm:prSet/>
      <dgm:spPr/>
      <dgm:t>
        <a:bodyPr/>
        <a:lstStyle/>
        <a:p>
          <a:r>
            <a:rPr lang="en-US" baseline="0" dirty="0"/>
            <a:t>Where are customers with a high lifetime value based?</a:t>
          </a:r>
          <a:endParaRPr lang="en-US" dirty="0"/>
        </a:p>
      </dgm:t>
    </dgm:pt>
    <dgm:pt modelId="{D9D5E3FC-0045-4798-B718-B17386BD1948}" type="parTrans" cxnId="{C80C4C86-D292-4332-8D50-BCC451DE9EBE}">
      <dgm:prSet/>
      <dgm:spPr/>
      <dgm:t>
        <a:bodyPr/>
        <a:lstStyle/>
        <a:p>
          <a:endParaRPr lang="en-US"/>
        </a:p>
      </dgm:t>
    </dgm:pt>
    <dgm:pt modelId="{3E181EFF-D9B7-417B-8D7A-7A2DF132DC27}" type="sibTrans" cxnId="{C80C4C86-D292-4332-8D50-BCC451DE9EBE}">
      <dgm:prSet/>
      <dgm:spPr/>
      <dgm:t>
        <a:bodyPr/>
        <a:lstStyle/>
        <a:p>
          <a:endParaRPr lang="en-US"/>
        </a:p>
      </dgm:t>
    </dgm:pt>
    <dgm:pt modelId="{8F28038A-0411-41D1-9CE3-F039C5FC6353}">
      <dgm:prSet/>
      <dgm:spPr/>
      <dgm:t>
        <a:bodyPr/>
        <a:lstStyle/>
        <a:p>
          <a:r>
            <a:rPr lang="en-US" baseline="0"/>
            <a:t>Do sales figures vary between geographic regions?</a:t>
          </a:r>
          <a:endParaRPr lang="en-US"/>
        </a:p>
      </dgm:t>
    </dgm:pt>
    <dgm:pt modelId="{DBCF53A9-E511-47C5-8302-2A905C6427E0}" type="parTrans" cxnId="{96B0C76D-2759-41B6-948A-42BE6E487A09}">
      <dgm:prSet/>
      <dgm:spPr/>
      <dgm:t>
        <a:bodyPr/>
        <a:lstStyle/>
        <a:p>
          <a:endParaRPr lang="en-US"/>
        </a:p>
      </dgm:t>
    </dgm:pt>
    <dgm:pt modelId="{AE27B504-F3A5-4239-9D8E-23DE850AF1C3}" type="sibTrans" cxnId="{96B0C76D-2759-41B6-948A-42BE6E487A09}">
      <dgm:prSet/>
      <dgm:spPr/>
      <dgm:t>
        <a:bodyPr/>
        <a:lstStyle/>
        <a:p>
          <a:endParaRPr lang="en-US"/>
        </a:p>
      </dgm:t>
    </dgm:pt>
    <dgm:pt modelId="{C32DF8CA-EFDC-4AC5-B8F6-91B1F86B309F}" type="pres">
      <dgm:prSet presAssocID="{DA2126C2-B14A-45E7-AA8D-053E8A523DC2}" presName="diagram" presStyleCnt="0">
        <dgm:presLayoutVars>
          <dgm:dir/>
          <dgm:resizeHandles val="exact"/>
        </dgm:presLayoutVars>
      </dgm:prSet>
      <dgm:spPr/>
    </dgm:pt>
    <dgm:pt modelId="{B6A18D22-1AB8-44B2-9263-8D4B3D07E50D}" type="pres">
      <dgm:prSet presAssocID="{C620A1DC-CC7F-487F-908A-1A5D35DB6270}" presName="node" presStyleLbl="node1" presStyleIdx="0" presStyleCnt="5">
        <dgm:presLayoutVars>
          <dgm:bulletEnabled val="1"/>
        </dgm:presLayoutVars>
      </dgm:prSet>
      <dgm:spPr/>
    </dgm:pt>
    <dgm:pt modelId="{BE4A4CD1-DEAD-44C8-BB33-4DD326081AF6}" type="pres">
      <dgm:prSet presAssocID="{903533F8-B6F8-4695-A153-02177D4BF97B}" presName="sibTrans" presStyleCnt="0"/>
      <dgm:spPr/>
    </dgm:pt>
    <dgm:pt modelId="{5E73B6AC-C72D-41BE-8330-E4F51472F8F7}" type="pres">
      <dgm:prSet presAssocID="{34A5CEF5-856F-4DF4-94C8-A5711F9BE5D1}" presName="node" presStyleLbl="node1" presStyleIdx="1" presStyleCnt="5">
        <dgm:presLayoutVars>
          <dgm:bulletEnabled val="1"/>
        </dgm:presLayoutVars>
      </dgm:prSet>
      <dgm:spPr/>
    </dgm:pt>
    <dgm:pt modelId="{10D10C60-63B8-4F37-B126-3FA04AE08875}" type="pres">
      <dgm:prSet presAssocID="{04E989E2-739F-476F-A259-290372F3DF43}" presName="sibTrans" presStyleCnt="0"/>
      <dgm:spPr/>
    </dgm:pt>
    <dgm:pt modelId="{273922E7-379C-437B-9E6B-54B4E086AE5A}" type="pres">
      <dgm:prSet presAssocID="{31E3921B-FA5A-4171-9FF3-46DDAC123368}" presName="node" presStyleLbl="node1" presStyleIdx="2" presStyleCnt="5">
        <dgm:presLayoutVars>
          <dgm:bulletEnabled val="1"/>
        </dgm:presLayoutVars>
      </dgm:prSet>
      <dgm:spPr/>
    </dgm:pt>
    <dgm:pt modelId="{042EFACE-DA98-4420-8B96-890DC1D3E89B}" type="pres">
      <dgm:prSet presAssocID="{8A04A9D5-A457-4369-A695-6EB46ECB3AC7}" presName="sibTrans" presStyleCnt="0"/>
      <dgm:spPr/>
    </dgm:pt>
    <dgm:pt modelId="{7DEE019D-320C-46BE-ABA9-41D9C79F05F2}" type="pres">
      <dgm:prSet presAssocID="{7EA38F31-B10C-4DAB-BE92-AC2FD1AAF22A}" presName="node" presStyleLbl="node1" presStyleIdx="3" presStyleCnt="5">
        <dgm:presLayoutVars>
          <dgm:bulletEnabled val="1"/>
        </dgm:presLayoutVars>
      </dgm:prSet>
      <dgm:spPr/>
    </dgm:pt>
    <dgm:pt modelId="{006EF53E-CFDC-4126-9571-2E931F301351}" type="pres">
      <dgm:prSet presAssocID="{3E181EFF-D9B7-417B-8D7A-7A2DF132DC27}" presName="sibTrans" presStyleCnt="0"/>
      <dgm:spPr/>
    </dgm:pt>
    <dgm:pt modelId="{FE01BA69-DBAC-4F8C-BA69-FB9A1242584D}" type="pres">
      <dgm:prSet presAssocID="{8F28038A-0411-41D1-9CE3-F039C5FC6353}" presName="node" presStyleLbl="node1" presStyleIdx="4" presStyleCnt="5">
        <dgm:presLayoutVars>
          <dgm:bulletEnabled val="1"/>
        </dgm:presLayoutVars>
      </dgm:prSet>
      <dgm:spPr/>
    </dgm:pt>
  </dgm:ptLst>
  <dgm:cxnLst>
    <dgm:cxn modelId="{F992BB18-513C-44D5-8D02-E485F5E8CF3F}" type="presOf" srcId="{DA2126C2-B14A-45E7-AA8D-053E8A523DC2}" destId="{C32DF8CA-EFDC-4AC5-B8F6-91B1F86B309F}" srcOrd="0" destOrd="0" presId="urn:microsoft.com/office/officeart/2005/8/layout/default"/>
    <dgm:cxn modelId="{931D9D2B-5A8F-46EC-9B28-EC3232B7C51B}" type="presOf" srcId="{8F28038A-0411-41D1-9CE3-F039C5FC6353}" destId="{FE01BA69-DBAC-4F8C-BA69-FB9A1242584D}" srcOrd="0" destOrd="0" presId="urn:microsoft.com/office/officeart/2005/8/layout/default"/>
    <dgm:cxn modelId="{96B0C76D-2759-41B6-948A-42BE6E487A09}" srcId="{DA2126C2-B14A-45E7-AA8D-053E8A523DC2}" destId="{8F28038A-0411-41D1-9CE3-F039C5FC6353}" srcOrd="4" destOrd="0" parTransId="{DBCF53A9-E511-47C5-8302-2A905C6427E0}" sibTransId="{AE27B504-F3A5-4239-9D8E-23DE850AF1C3}"/>
    <dgm:cxn modelId="{66CC1C81-32E5-48E6-8D10-50224241384F}" type="presOf" srcId="{34A5CEF5-856F-4DF4-94C8-A5711F9BE5D1}" destId="{5E73B6AC-C72D-41BE-8330-E4F51472F8F7}" srcOrd="0" destOrd="0" presId="urn:microsoft.com/office/officeart/2005/8/layout/default"/>
    <dgm:cxn modelId="{C80C4C86-D292-4332-8D50-BCC451DE9EBE}" srcId="{DA2126C2-B14A-45E7-AA8D-053E8A523DC2}" destId="{7EA38F31-B10C-4DAB-BE92-AC2FD1AAF22A}" srcOrd="3" destOrd="0" parTransId="{D9D5E3FC-0045-4798-B718-B17386BD1948}" sibTransId="{3E181EFF-D9B7-417B-8D7A-7A2DF132DC27}"/>
    <dgm:cxn modelId="{507BCA87-EB4F-4686-9B99-0335DD71ECBA}" srcId="{DA2126C2-B14A-45E7-AA8D-053E8A523DC2}" destId="{C620A1DC-CC7F-487F-908A-1A5D35DB6270}" srcOrd="0" destOrd="0" parTransId="{1246F38A-3076-4FD9-9C72-145B4C34FE23}" sibTransId="{903533F8-B6F8-4695-A153-02177D4BF97B}"/>
    <dgm:cxn modelId="{7A498F8A-F43A-44FF-B6D1-61419CD646BC}" srcId="{DA2126C2-B14A-45E7-AA8D-053E8A523DC2}" destId="{31E3921B-FA5A-4171-9FF3-46DDAC123368}" srcOrd="2" destOrd="0" parTransId="{189E4039-DC13-45D8-9D49-0E7538FD377D}" sibTransId="{8A04A9D5-A457-4369-A695-6EB46ECB3AC7}"/>
    <dgm:cxn modelId="{0DC1E892-C048-4EA2-A3EE-0067D62CDB8D}" srcId="{DA2126C2-B14A-45E7-AA8D-053E8A523DC2}" destId="{34A5CEF5-856F-4DF4-94C8-A5711F9BE5D1}" srcOrd="1" destOrd="0" parTransId="{C33DB6C5-CBFA-4BB7-8463-22C53355C4C3}" sibTransId="{04E989E2-739F-476F-A259-290372F3DF43}"/>
    <dgm:cxn modelId="{66B3E696-3077-43F3-99DE-6E66C51A9697}" type="presOf" srcId="{31E3921B-FA5A-4171-9FF3-46DDAC123368}" destId="{273922E7-379C-437B-9E6B-54B4E086AE5A}" srcOrd="0" destOrd="0" presId="urn:microsoft.com/office/officeart/2005/8/layout/default"/>
    <dgm:cxn modelId="{3E65589F-2B0F-4D55-83E1-1EA4F5181C1B}" type="presOf" srcId="{C620A1DC-CC7F-487F-908A-1A5D35DB6270}" destId="{B6A18D22-1AB8-44B2-9263-8D4B3D07E50D}" srcOrd="0" destOrd="0" presId="urn:microsoft.com/office/officeart/2005/8/layout/default"/>
    <dgm:cxn modelId="{B12666A7-C90F-4684-A053-DF78635DDAF6}" type="presOf" srcId="{7EA38F31-B10C-4DAB-BE92-AC2FD1AAF22A}" destId="{7DEE019D-320C-46BE-ABA9-41D9C79F05F2}" srcOrd="0" destOrd="0" presId="urn:microsoft.com/office/officeart/2005/8/layout/default"/>
    <dgm:cxn modelId="{06FE9D0F-562C-480D-9539-37F9635CDFFD}" type="presParOf" srcId="{C32DF8CA-EFDC-4AC5-B8F6-91B1F86B309F}" destId="{B6A18D22-1AB8-44B2-9263-8D4B3D07E50D}" srcOrd="0" destOrd="0" presId="urn:microsoft.com/office/officeart/2005/8/layout/default"/>
    <dgm:cxn modelId="{92D195EB-53DC-441A-AC28-6EC39EB8AAF1}" type="presParOf" srcId="{C32DF8CA-EFDC-4AC5-B8F6-91B1F86B309F}" destId="{BE4A4CD1-DEAD-44C8-BB33-4DD326081AF6}" srcOrd="1" destOrd="0" presId="urn:microsoft.com/office/officeart/2005/8/layout/default"/>
    <dgm:cxn modelId="{FFDD1B65-72BF-4F06-BF9A-EB80A589B97C}" type="presParOf" srcId="{C32DF8CA-EFDC-4AC5-B8F6-91B1F86B309F}" destId="{5E73B6AC-C72D-41BE-8330-E4F51472F8F7}" srcOrd="2" destOrd="0" presId="urn:microsoft.com/office/officeart/2005/8/layout/default"/>
    <dgm:cxn modelId="{3E9C58FA-6D31-4DBE-9C18-8C58312FBE35}" type="presParOf" srcId="{C32DF8CA-EFDC-4AC5-B8F6-91B1F86B309F}" destId="{10D10C60-63B8-4F37-B126-3FA04AE08875}" srcOrd="3" destOrd="0" presId="urn:microsoft.com/office/officeart/2005/8/layout/default"/>
    <dgm:cxn modelId="{83284911-67D7-4AC4-8377-798BFC1CFF44}" type="presParOf" srcId="{C32DF8CA-EFDC-4AC5-B8F6-91B1F86B309F}" destId="{273922E7-379C-437B-9E6B-54B4E086AE5A}" srcOrd="4" destOrd="0" presId="urn:microsoft.com/office/officeart/2005/8/layout/default"/>
    <dgm:cxn modelId="{92B213F9-DFA3-4FEA-B0A1-8569B307B2F9}" type="presParOf" srcId="{C32DF8CA-EFDC-4AC5-B8F6-91B1F86B309F}" destId="{042EFACE-DA98-4420-8B96-890DC1D3E89B}" srcOrd="5" destOrd="0" presId="urn:microsoft.com/office/officeart/2005/8/layout/default"/>
    <dgm:cxn modelId="{6ECCCFA0-2CA5-49A5-BC4F-B4F269F3B194}" type="presParOf" srcId="{C32DF8CA-EFDC-4AC5-B8F6-91B1F86B309F}" destId="{7DEE019D-320C-46BE-ABA9-41D9C79F05F2}" srcOrd="6" destOrd="0" presId="urn:microsoft.com/office/officeart/2005/8/layout/default"/>
    <dgm:cxn modelId="{3A123C37-6065-4044-AB49-6A7D200A0CA0}" type="presParOf" srcId="{C32DF8CA-EFDC-4AC5-B8F6-91B1F86B309F}" destId="{006EF53E-CFDC-4126-9571-2E931F301351}" srcOrd="7" destOrd="0" presId="urn:microsoft.com/office/officeart/2005/8/layout/default"/>
    <dgm:cxn modelId="{BD6A2A71-DCD9-41C8-B3C7-F4EBD315A035}" type="presParOf" srcId="{C32DF8CA-EFDC-4AC5-B8F6-91B1F86B309F}" destId="{FE01BA69-DBAC-4F8C-BA69-FB9A1242584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B15048-E1DA-415F-989B-39B899178E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915E13-9482-4B0B-AECA-5A3C12B989DE}">
      <dgm:prSet/>
      <dgm:spPr/>
      <dgm:t>
        <a:bodyPr/>
        <a:lstStyle/>
        <a:p>
          <a:r>
            <a:rPr lang="en-US" dirty="0"/>
            <a:t>We have 958 different films in </a:t>
          </a:r>
          <a:r>
            <a:rPr lang="en-US" cap="all" baseline="0" dirty="0" err="1"/>
            <a:t>Rockbuster</a:t>
          </a:r>
          <a:r>
            <a:rPr lang="en-US" dirty="0" err="1"/>
            <a:t>’s</a:t>
          </a:r>
          <a:r>
            <a:rPr lang="en-US" dirty="0"/>
            <a:t> inventory that are all in English.</a:t>
          </a:r>
        </a:p>
      </dgm:t>
    </dgm:pt>
    <dgm:pt modelId="{EC59465D-FD9D-49ED-A943-3417A213D327}" type="parTrans" cxnId="{CEA3A60C-153C-469B-8FAA-ECF186ADFC74}">
      <dgm:prSet/>
      <dgm:spPr/>
      <dgm:t>
        <a:bodyPr/>
        <a:lstStyle/>
        <a:p>
          <a:endParaRPr lang="en-US"/>
        </a:p>
      </dgm:t>
    </dgm:pt>
    <dgm:pt modelId="{DA0BE645-8BD8-485D-9C62-41386F1C502D}" type="sibTrans" cxnId="{CEA3A60C-153C-469B-8FAA-ECF186ADFC74}">
      <dgm:prSet/>
      <dgm:spPr/>
      <dgm:t>
        <a:bodyPr/>
        <a:lstStyle/>
        <a:p>
          <a:endParaRPr lang="en-US"/>
        </a:p>
      </dgm:t>
    </dgm:pt>
    <dgm:pt modelId="{7BDA4156-080A-4F50-BBD8-5A58707F78F0}">
      <dgm:prSet/>
      <dgm:spPr/>
      <dgm:t>
        <a:bodyPr/>
        <a:lstStyle/>
        <a:p>
          <a:r>
            <a:rPr lang="en-US" dirty="0"/>
            <a:t>We have 4,581 film copies in inventory.</a:t>
          </a:r>
        </a:p>
      </dgm:t>
    </dgm:pt>
    <dgm:pt modelId="{E7F93F09-3A89-4884-890C-FAA83B2B35BE}" type="parTrans" cxnId="{81F98E10-3518-4E43-97FC-4678D2DACABE}">
      <dgm:prSet/>
      <dgm:spPr/>
      <dgm:t>
        <a:bodyPr/>
        <a:lstStyle/>
        <a:p>
          <a:endParaRPr lang="en-US"/>
        </a:p>
      </dgm:t>
    </dgm:pt>
    <dgm:pt modelId="{BB62E367-CFC1-4821-94FC-51AF3AECFDBF}" type="sibTrans" cxnId="{81F98E10-3518-4E43-97FC-4678D2DACABE}">
      <dgm:prSet/>
      <dgm:spPr/>
      <dgm:t>
        <a:bodyPr/>
        <a:lstStyle/>
        <a:p>
          <a:endParaRPr lang="en-US"/>
        </a:p>
      </dgm:t>
    </dgm:pt>
    <dgm:pt modelId="{94EB5E2A-7A80-45F5-BDD2-EADA17C23491}">
      <dgm:prSet/>
      <dgm:spPr/>
      <dgm:t>
        <a:bodyPr/>
        <a:lstStyle/>
        <a:p>
          <a:r>
            <a:rPr lang="en-US" dirty="0"/>
            <a:t>Our inventory contains from 2-8 copies of each film in 17 categories.</a:t>
          </a:r>
        </a:p>
      </dgm:t>
    </dgm:pt>
    <dgm:pt modelId="{C02B19A1-2448-4468-8361-8584D5A65967}" type="parTrans" cxnId="{42ADE57D-09C3-4A9F-A916-C7EBCD41EC90}">
      <dgm:prSet/>
      <dgm:spPr/>
      <dgm:t>
        <a:bodyPr/>
        <a:lstStyle/>
        <a:p>
          <a:endParaRPr lang="en-US"/>
        </a:p>
      </dgm:t>
    </dgm:pt>
    <dgm:pt modelId="{D3D60AB2-62CE-4BD0-A499-0260EA59DC12}" type="sibTrans" cxnId="{42ADE57D-09C3-4A9F-A916-C7EBCD41EC90}">
      <dgm:prSet/>
      <dgm:spPr/>
      <dgm:t>
        <a:bodyPr/>
        <a:lstStyle/>
        <a:p>
          <a:endParaRPr lang="en-US"/>
        </a:p>
      </dgm:t>
    </dgm:pt>
    <dgm:pt modelId="{654B88FC-C636-4FF9-85AE-553AB8B97921}">
      <dgm:prSet/>
      <dgm:spPr/>
      <dgm:t>
        <a:bodyPr/>
        <a:lstStyle/>
        <a:p>
          <a:r>
            <a:rPr lang="en-US" dirty="0"/>
            <a:t>Rental Rates are $.99, $2.99, or $4.99.</a:t>
          </a:r>
        </a:p>
      </dgm:t>
    </dgm:pt>
    <dgm:pt modelId="{769A3921-2654-4906-8213-1969348063C4}" type="parTrans" cxnId="{C9FCB450-8A29-40C4-85B4-7BD0F8187A47}">
      <dgm:prSet/>
      <dgm:spPr/>
      <dgm:t>
        <a:bodyPr/>
        <a:lstStyle/>
        <a:p>
          <a:endParaRPr lang="en-US"/>
        </a:p>
      </dgm:t>
    </dgm:pt>
    <dgm:pt modelId="{A86F1418-99F6-47A6-B5A4-415F33DBEA13}" type="sibTrans" cxnId="{C9FCB450-8A29-40C4-85B4-7BD0F8187A47}">
      <dgm:prSet/>
      <dgm:spPr/>
      <dgm:t>
        <a:bodyPr/>
        <a:lstStyle/>
        <a:p>
          <a:endParaRPr lang="en-US"/>
        </a:p>
      </dgm:t>
    </dgm:pt>
    <dgm:pt modelId="{06DBD4D4-2DFC-4DDB-8982-9223C387BF1E}">
      <dgm:prSet/>
      <dgm:spPr/>
      <dgm:t>
        <a:bodyPr/>
        <a:lstStyle/>
        <a:p>
          <a:r>
            <a:rPr lang="en-US" dirty="0"/>
            <a:t>We have 3 copies of only 1 Thriller title.</a:t>
          </a:r>
        </a:p>
      </dgm:t>
    </dgm:pt>
    <dgm:pt modelId="{0BE54A30-3A74-48F6-A3B8-4C48B4343827}" type="parTrans" cxnId="{03473286-68E4-4D76-9B84-AAB044C89997}">
      <dgm:prSet/>
      <dgm:spPr/>
      <dgm:t>
        <a:bodyPr/>
        <a:lstStyle/>
        <a:p>
          <a:endParaRPr lang="en-US"/>
        </a:p>
      </dgm:t>
    </dgm:pt>
    <dgm:pt modelId="{A936608E-552B-43AF-9BF2-17A9AB1B1CC1}" type="sibTrans" cxnId="{03473286-68E4-4D76-9B84-AAB044C89997}">
      <dgm:prSet/>
      <dgm:spPr/>
      <dgm:t>
        <a:bodyPr/>
        <a:lstStyle/>
        <a:p>
          <a:endParaRPr lang="en-US"/>
        </a:p>
      </dgm:t>
    </dgm:pt>
    <dgm:pt modelId="{AAF98F55-C12E-4815-9CE9-95F635EC64A5}" type="pres">
      <dgm:prSet presAssocID="{EFB15048-E1DA-415F-989B-39B899178E39}" presName="linear" presStyleCnt="0">
        <dgm:presLayoutVars>
          <dgm:animLvl val="lvl"/>
          <dgm:resizeHandles val="exact"/>
        </dgm:presLayoutVars>
      </dgm:prSet>
      <dgm:spPr/>
    </dgm:pt>
    <dgm:pt modelId="{353BBEB5-D38F-415C-BBF8-F49A32C51505}" type="pres">
      <dgm:prSet presAssocID="{4C915E13-9482-4B0B-AECA-5A3C12B989DE}" presName="parentText" presStyleLbl="node1" presStyleIdx="0" presStyleCnt="5" custLinFactNeighborY="-53817">
        <dgm:presLayoutVars>
          <dgm:chMax val="0"/>
          <dgm:bulletEnabled val="1"/>
        </dgm:presLayoutVars>
      </dgm:prSet>
      <dgm:spPr/>
    </dgm:pt>
    <dgm:pt modelId="{7F0436B2-18EE-4ACA-86FF-5ACBE0077C7F}" type="pres">
      <dgm:prSet presAssocID="{DA0BE645-8BD8-485D-9C62-41386F1C502D}" presName="spacer" presStyleCnt="0"/>
      <dgm:spPr/>
    </dgm:pt>
    <dgm:pt modelId="{6FB20F24-2AB5-4FB9-BD61-28295B428E0F}" type="pres">
      <dgm:prSet presAssocID="{7BDA4156-080A-4F50-BBD8-5A58707F78F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0AD4704-7BF6-4D27-9F35-103F078C64FF}" type="pres">
      <dgm:prSet presAssocID="{BB62E367-CFC1-4821-94FC-51AF3AECFDBF}" presName="spacer" presStyleCnt="0"/>
      <dgm:spPr/>
    </dgm:pt>
    <dgm:pt modelId="{82AEEBCA-55D8-45A2-9737-908C82B5F3C4}" type="pres">
      <dgm:prSet presAssocID="{06DBD4D4-2DFC-4DDB-8982-9223C387BF1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EAE6DDA-F036-44BD-9FB9-6DA01F30C2CA}" type="pres">
      <dgm:prSet presAssocID="{A936608E-552B-43AF-9BF2-17A9AB1B1CC1}" presName="spacer" presStyleCnt="0"/>
      <dgm:spPr/>
    </dgm:pt>
    <dgm:pt modelId="{0E061673-AB68-4AE7-943C-62CC5A439463}" type="pres">
      <dgm:prSet presAssocID="{94EB5E2A-7A80-45F5-BDD2-EADA17C2349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0B6EB87-2F36-4152-A006-B2F3F6BB6158}" type="pres">
      <dgm:prSet presAssocID="{D3D60AB2-62CE-4BD0-A499-0260EA59DC12}" presName="spacer" presStyleCnt="0"/>
      <dgm:spPr/>
    </dgm:pt>
    <dgm:pt modelId="{FC9BD7A7-1472-476B-AB3E-E0F5603F642B}" type="pres">
      <dgm:prSet presAssocID="{654B88FC-C636-4FF9-85AE-553AB8B9792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EA3A60C-153C-469B-8FAA-ECF186ADFC74}" srcId="{EFB15048-E1DA-415F-989B-39B899178E39}" destId="{4C915E13-9482-4B0B-AECA-5A3C12B989DE}" srcOrd="0" destOrd="0" parTransId="{EC59465D-FD9D-49ED-A943-3417A213D327}" sibTransId="{DA0BE645-8BD8-485D-9C62-41386F1C502D}"/>
    <dgm:cxn modelId="{81F98E10-3518-4E43-97FC-4678D2DACABE}" srcId="{EFB15048-E1DA-415F-989B-39B899178E39}" destId="{7BDA4156-080A-4F50-BBD8-5A58707F78F0}" srcOrd="1" destOrd="0" parTransId="{E7F93F09-3A89-4884-890C-FAA83B2B35BE}" sibTransId="{BB62E367-CFC1-4821-94FC-51AF3AECFDBF}"/>
    <dgm:cxn modelId="{FEF16013-24B5-4062-8819-701BC0401F09}" type="presOf" srcId="{7BDA4156-080A-4F50-BBD8-5A58707F78F0}" destId="{6FB20F24-2AB5-4FB9-BD61-28295B428E0F}" srcOrd="0" destOrd="0" presId="urn:microsoft.com/office/officeart/2005/8/layout/vList2"/>
    <dgm:cxn modelId="{8466153B-9AC3-43DF-B108-266C1485D1B6}" type="presOf" srcId="{94EB5E2A-7A80-45F5-BDD2-EADA17C23491}" destId="{0E061673-AB68-4AE7-943C-62CC5A439463}" srcOrd="0" destOrd="0" presId="urn:microsoft.com/office/officeart/2005/8/layout/vList2"/>
    <dgm:cxn modelId="{49891F69-B2BF-48EF-BA08-5521205E9759}" type="presOf" srcId="{06DBD4D4-2DFC-4DDB-8982-9223C387BF1E}" destId="{82AEEBCA-55D8-45A2-9737-908C82B5F3C4}" srcOrd="0" destOrd="0" presId="urn:microsoft.com/office/officeart/2005/8/layout/vList2"/>
    <dgm:cxn modelId="{702C976E-CAE9-4BFD-B22B-95E862F6594F}" type="presOf" srcId="{4C915E13-9482-4B0B-AECA-5A3C12B989DE}" destId="{353BBEB5-D38F-415C-BBF8-F49A32C51505}" srcOrd="0" destOrd="0" presId="urn:microsoft.com/office/officeart/2005/8/layout/vList2"/>
    <dgm:cxn modelId="{C9FCB450-8A29-40C4-85B4-7BD0F8187A47}" srcId="{EFB15048-E1DA-415F-989B-39B899178E39}" destId="{654B88FC-C636-4FF9-85AE-553AB8B97921}" srcOrd="4" destOrd="0" parTransId="{769A3921-2654-4906-8213-1969348063C4}" sibTransId="{A86F1418-99F6-47A6-B5A4-415F33DBEA13}"/>
    <dgm:cxn modelId="{9E8DAE54-C2F4-4774-A7C4-AC62FB556C1C}" type="presOf" srcId="{EFB15048-E1DA-415F-989B-39B899178E39}" destId="{AAF98F55-C12E-4815-9CE9-95F635EC64A5}" srcOrd="0" destOrd="0" presId="urn:microsoft.com/office/officeart/2005/8/layout/vList2"/>
    <dgm:cxn modelId="{42ADE57D-09C3-4A9F-A916-C7EBCD41EC90}" srcId="{EFB15048-E1DA-415F-989B-39B899178E39}" destId="{94EB5E2A-7A80-45F5-BDD2-EADA17C23491}" srcOrd="3" destOrd="0" parTransId="{C02B19A1-2448-4468-8361-8584D5A65967}" sibTransId="{D3D60AB2-62CE-4BD0-A499-0260EA59DC12}"/>
    <dgm:cxn modelId="{03473286-68E4-4D76-9B84-AAB044C89997}" srcId="{EFB15048-E1DA-415F-989B-39B899178E39}" destId="{06DBD4D4-2DFC-4DDB-8982-9223C387BF1E}" srcOrd="2" destOrd="0" parTransId="{0BE54A30-3A74-48F6-A3B8-4C48B4343827}" sibTransId="{A936608E-552B-43AF-9BF2-17A9AB1B1CC1}"/>
    <dgm:cxn modelId="{E5A08CF1-AF5E-4E6F-A935-C75390733CBB}" type="presOf" srcId="{654B88FC-C636-4FF9-85AE-553AB8B97921}" destId="{FC9BD7A7-1472-476B-AB3E-E0F5603F642B}" srcOrd="0" destOrd="0" presId="urn:microsoft.com/office/officeart/2005/8/layout/vList2"/>
    <dgm:cxn modelId="{BF30E3DF-9708-4061-A0B1-5CBF5CA0BB2A}" type="presParOf" srcId="{AAF98F55-C12E-4815-9CE9-95F635EC64A5}" destId="{353BBEB5-D38F-415C-BBF8-F49A32C51505}" srcOrd="0" destOrd="0" presId="urn:microsoft.com/office/officeart/2005/8/layout/vList2"/>
    <dgm:cxn modelId="{2EF1A9BE-0307-4003-92BE-3F3D34D6F6C2}" type="presParOf" srcId="{AAF98F55-C12E-4815-9CE9-95F635EC64A5}" destId="{7F0436B2-18EE-4ACA-86FF-5ACBE0077C7F}" srcOrd="1" destOrd="0" presId="urn:microsoft.com/office/officeart/2005/8/layout/vList2"/>
    <dgm:cxn modelId="{871EA4C4-3C51-4710-9891-782B6F6E4D6E}" type="presParOf" srcId="{AAF98F55-C12E-4815-9CE9-95F635EC64A5}" destId="{6FB20F24-2AB5-4FB9-BD61-28295B428E0F}" srcOrd="2" destOrd="0" presId="urn:microsoft.com/office/officeart/2005/8/layout/vList2"/>
    <dgm:cxn modelId="{E830DD1A-2470-48C9-9E29-0E13CC7BB0A9}" type="presParOf" srcId="{AAF98F55-C12E-4815-9CE9-95F635EC64A5}" destId="{60AD4704-7BF6-4D27-9F35-103F078C64FF}" srcOrd="3" destOrd="0" presId="urn:microsoft.com/office/officeart/2005/8/layout/vList2"/>
    <dgm:cxn modelId="{7381CCF9-FFB3-4AE4-9DF1-18496F2D9D00}" type="presParOf" srcId="{AAF98F55-C12E-4815-9CE9-95F635EC64A5}" destId="{82AEEBCA-55D8-45A2-9737-908C82B5F3C4}" srcOrd="4" destOrd="0" presId="urn:microsoft.com/office/officeart/2005/8/layout/vList2"/>
    <dgm:cxn modelId="{3EFD3C94-8F36-4915-9AFE-D6DE981B3E25}" type="presParOf" srcId="{AAF98F55-C12E-4815-9CE9-95F635EC64A5}" destId="{1EAE6DDA-F036-44BD-9FB9-6DA01F30C2CA}" srcOrd="5" destOrd="0" presId="urn:microsoft.com/office/officeart/2005/8/layout/vList2"/>
    <dgm:cxn modelId="{A6DD841E-AAFF-4835-80D4-1090003DB8E7}" type="presParOf" srcId="{AAF98F55-C12E-4815-9CE9-95F635EC64A5}" destId="{0E061673-AB68-4AE7-943C-62CC5A439463}" srcOrd="6" destOrd="0" presId="urn:microsoft.com/office/officeart/2005/8/layout/vList2"/>
    <dgm:cxn modelId="{4F6EF1C7-1CE6-41A7-ABC8-17BE3F3723E4}" type="presParOf" srcId="{AAF98F55-C12E-4815-9CE9-95F635EC64A5}" destId="{10B6EB87-2F36-4152-A006-B2F3F6BB6158}" srcOrd="7" destOrd="0" presId="urn:microsoft.com/office/officeart/2005/8/layout/vList2"/>
    <dgm:cxn modelId="{303BFC7D-5470-425C-9EC1-7C7CE3A8F027}" type="presParOf" srcId="{AAF98F55-C12E-4815-9CE9-95F635EC64A5}" destId="{FC9BD7A7-1472-476B-AB3E-E0F5603F642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18D22-1AB8-44B2-9263-8D4B3D07E50D}">
      <dsp:nvSpPr>
        <dsp:cNvPr id="0" name=""/>
        <dsp:cNvSpPr/>
      </dsp:nvSpPr>
      <dsp:spPr>
        <a:xfrm>
          <a:off x="1124739" y="1095"/>
          <a:ext cx="2545383" cy="1527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Which movies contributed the most/least to revenue gain?</a:t>
          </a:r>
          <a:endParaRPr lang="en-US" sz="2400" kern="1200" dirty="0"/>
        </a:p>
      </dsp:txBody>
      <dsp:txXfrm>
        <a:off x="1124739" y="1095"/>
        <a:ext cx="2545383" cy="1527230"/>
      </dsp:txXfrm>
    </dsp:sp>
    <dsp:sp modelId="{5E73B6AC-C72D-41BE-8330-E4F51472F8F7}">
      <dsp:nvSpPr>
        <dsp:cNvPr id="0" name=""/>
        <dsp:cNvSpPr/>
      </dsp:nvSpPr>
      <dsp:spPr>
        <a:xfrm>
          <a:off x="3924661" y="1095"/>
          <a:ext cx="2545383" cy="1527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What was the average rental duration for all videos?</a:t>
          </a:r>
          <a:endParaRPr lang="en-US" sz="2400" kern="1200" dirty="0"/>
        </a:p>
      </dsp:txBody>
      <dsp:txXfrm>
        <a:off x="3924661" y="1095"/>
        <a:ext cx="2545383" cy="1527230"/>
      </dsp:txXfrm>
    </dsp:sp>
    <dsp:sp modelId="{273922E7-379C-437B-9E6B-54B4E086AE5A}">
      <dsp:nvSpPr>
        <dsp:cNvPr id="0" name=""/>
        <dsp:cNvSpPr/>
      </dsp:nvSpPr>
      <dsp:spPr>
        <a:xfrm>
          <a:off x="6724583" y="1095"/>
          <a:ext cx="2545383" cy="1527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Which countries are </a:t>
          </a:r>
          <a:r>
            <a:rPr lang="en-US" sz="2400" kern="1200" cap="all" baseline="0" dirty="0" err="1"/>
            <a:t>Rockbuster</a:t>
          </a:r>
          <a:r>
            <a:rPr lang="en-US" sz="2400" kern="1200" baseline="0" dirty="0"/>
            <a:t> customers based in?</a:t>
          </a:r>
          <a:endParaRPr lang="en-US" sz="2400" kern="1200" dirty="0"/>
        </a:p>
      </dsp:txBody>
      <dsp:txXfrm>
        <a:off x="6724583" y="1095"/>
        <a:ext cx="2545383" cy="1527230"/>
      </dsp:txXfrm>
    </dsp:sp>
    <dsp:sp modelId="{7DEE019D-320C-46BE-ABA9-41D9C79F05F2}">
      <dsp:nvSpPr>
        <dsp:cNvPr id="0" name=""/>
        <dsp:cNvSpPr/>
      </dsp:nvSpPr>
      <dsp:spPr>
        <a:xfrm>
          <a:off x="2524700" y="1782863"/>
          <a:ext cx="2545383" cy="1527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Where are customers with a high lifetime value based?</a:t>
          </a:r>
          <a:endParaRPr lang="en-US" sz="2400" kern="1200" dirty="0"/>
        </a:p>
      </dsp:txBody>
      <dsp:txXfrm>
        <a:off x="2524700" y="1782863"/>
        <a:ext cx="2545383" cy="1527230"/>
      </dsp:txXfrm>
    </dsp:sp>
    <dsp:sp modelId="{FE01BA69-DBAC-4F8C-BA69-FB9A1242584D}">
      <dsp:nvSpPr>
        <dsp:cNvPr id="0" name=""/>
        <dsp:cNvSpPr/>
      </dsp:nvSpPr>
      <dsp:spPr>
        <a:xfrm>
          <a:off x="5324622" y="1782863"/>
          <a:ext cx="2545383" cy="1527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Do sales figures vary between geographic regions?</a:t>
          </a:r>
          <a:endParaRPr lang="en-US" sz="2400" kern="1200"/>
        </a:p>
      </dsp:txBody>
      <dsp:txXfrm>
        <a:off x="5324622" y="1782863"/>
        <a:ext cx="2545383" cy="1527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BBEB5-D38F-415C-BBF8-F49A32C51505}">
      <dsp:nvSpPr>
        <dsp:cNvPr id="0" name=""/>
        <dsp:cNvSpPr/>
      </dsp:nvSpPr>
      <dsp:spPr>
        <a:xfrm>
          <a:off x="0" y="1"/>
          <a:ext cx="4986683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have 958 different films in </a:t>
          </a:r>
          <a:r>
            <a:rPr lang="en-US" sz="1600" kern="1200" cap="all" baseline="0" dirty="0" err="1"/>
            <a:t>Rockbuster</a:t>
          </a:r>
          <a:r>
            <a:rPr lang="en-US" sz="1600" kern="1200" dirty="0" err="1"/>
            <a:t>’s</a:t>
          </a:r>
          <a:r>
            <a:rPr lang="en-US" sz="1600" kern="1200" dirty="0"/>
            <a:t> inventory that are all in English.</a:t>
          </a:r>
        </a:p>
      </dsp:txBody>
      <dsp:txXfrm>
        <a:off x="31070" y="31071"/>
        <a:ext cx="4924543" cy="574340"/>
      </dsp:txXfrm>
    </dsp:sp>
    <dsp:sp modelId="{6FB20F24-2AB5-4FB9-BD61-28295B428E0F}">
      <dsp:nvSpPr>
        <dsp:cNvPr id="0" name=""/>
        <dsp:cNvSpPr/>
      </dsp:nvSpPr>
      <dsp:spPr>
        <a:xfrm>
          <a:off x="0" y="707359"/>
          <a:ext cx="4986683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have 4,581 film copies in inventory.</a:t>
          </a:r>
        </a:p>
      </dsp:txBody>
      <dsp:txXfrm>
        <a:off x="31070" y="738429"/>
        <a:ext cx="4924543" cy="574340"/>
      </dsp:txXfrm>
    </dsp:sp>
    <dsp:sp modelId="{82AEEBCA-55D8-45A2-9737-908C82B5F3C4}">
      <dsp:nvSpPr>
        <dsp:cNvPr id="0" name=""/>
        <dsp:cNvSpPr/>
      </dsp:nvSpPr>
      <dsp:spPr>
        <a:xfrm>
          <a:off x="0" y="1389919"/>
          <a:ext cx="4986683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have 3 copies of only 1 Thriller title.</a:t>
          </a:r>
        </a:p>
      </dsp:txBody>
      <dsp:txXfrm>
        <a:off x="31070" y="1420989"/>
        <a:ext cx="4924543" cy="574340"/>
      </dsp:txXfrm>
    </dsp:sp>
    <dsp:sp modelId="{0E061673-AB68-4AE7-943C-62CC5A439463}">
      <dsp:nvSpPr>
        <dsp:cNvPr id="0" name=""/>
        <dsp:cNvSpPr/>
      </dsp:nvSpPr>
      <dsp:spPr>
        <a:xfrm>
          <a:off x="0" y="2072480"/>
          <a:ext cx="4986683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Our inventory contains from 2-8 copies of each film in 17 categories.</a:t>
          </a:r>
        </a:p>
      </dsp:txBody>
      <dsp:txXfrm>
        <a:off x="31070" y="2103550"/>
        <a:ext cx="4924543" cy="574340"/>
      </dsp:txXfrm>
    </dsp:sp>
    <dsp:sp modelId="{FC9BD7A7-1472-476B-AB3E-E0F5603F642B}">
      <dsp:nvSpPr>
        <dsp:cNvPr id="0" name=""/>
        <dsp:cNvSpPr/>
      </dsp:nvSpPr>
      <dsp:spPr>
        <a:xfrm>
          <a:off x="0" y="2755040"/>
          <a:ext cx="4986683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Rental Rates are $.99, $2.99, or $4.99.</a:t>
          </a:r>
        </a:p>
      </dsp:txBody>
      <dsp:txXfrm>
        <a:off x="31070" y="2786110"/>
        <a:ext cx="4924543" cy="57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AFB32-353A-449B-BB9C-201AAE11592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F5797-BAE9-4AC2-9A72-29036B65C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0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F5797-BAE9-4AC2-9A72-29036B65CB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4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F5797-BAE9-4AC2-9A72-29036B65CB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F5797-BAE9-4AC2-9A72-29036B65CB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0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67AEB3-C112-4618-9E67-39DB3ABD89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CBDC7E0-80A5-400D-AF26-EDF3557592E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437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AEB3-C112-4618-9E67-39DB3ABD89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C7E0-80A5-400D-AF26-EDF355759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4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AEB3-C112-4618-9E67-39DB3ABD89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C7E0-80A5-400D-AF26-EDF355759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37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AEB3-C112-4618-9E67-39DB3ABD89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C7E0-80A5-400D-AF26-EDF3557592E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6173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AEB3-C112-4618-9E67-39DB3ABD89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C7E0-80A5-400D-AF26-EDF355759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55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AEB3-C112-4618-9E67-39DB3ABD89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C7E0-80A5-400D-AF26-EDF355759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08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AEB3-C112-4618-9E67-39DB3ABD89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C7E0-80A5-400D-AF26-EDF355759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80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AEB3-C112-4618-9E67-39DB3ABD89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C7E0-80A5-400D-AF26-EDF355759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10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AEB3-C112-4618-9E67-39DB3ABD89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C7E0-80A5-400D-AF26-EDF355759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AEB3-C112-4618-9E67-39DB3ABD89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C7E0-80A5-400D-AF26-EDF355759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2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AEB3-C112-4618-9E67-39DB3ABD89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C7E0-80A5-400D-AF26-EDF355759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8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AEB3-C112-4618-9E67-39DB3ABD89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C7E0-80A5-400D-AF26-EDF355759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5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AEB3-C112-4618-9E67-39DB3ABD89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C7E0-80A5-400D-AF26-EDF355759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AEB3-C112-4618-9E67-39DB3ABD89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C7E0-80A5-400D-AF26-EDF355759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0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AEB3-C112-4618-9E67-39DB3ABD89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C7E0-80A5-400D-AF26-EDF355759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AEB3-C112-4618-9E67-39DB3ABD89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C7E0-80A5-400D-AF26-EDF355759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8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AEB3-C112-4618-9E67-39DB3ABD89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C7E0-80A5-400D-AF26-EDF355759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67AEB3-C112-4618-9E67-39DB3ABD89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CBDC7E0-80A5-400D-AF26-EDF355759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erhill555@gmail.com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2183-AEFF-4E24-BE92-1FC2CFD05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Stealth LLC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436F6-CB8F-4F56-A96C-318A74FDF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Online video service strategic plan.</a:t>
            </a:r>
          </a:p>
        </p:txBody>
      </p:sp>
    </p:spTree>
    <p:extLst>
      <p:ext uri="{BB962C8B-B14F-4D97-AF65-F5344CB8AC3E}">
        <p14:creationId xmlns:p14="http://schemas.microsoft.com/office/powerpoint/2010/main" val="148956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34FF-6495-405F-8BAB-ECF98DA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1404257"/>
          </a:xfrm>
        </p:spPr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B7D2B-2E78-4CD3-A61F-E71CD2DBB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79" y="2188029"/>
            <a:ext cx="10394729" cy="3191910"/>
          </a:xfrm>
        </p:spPr>
        <p:txBody>
          <a:bodyPr/>
          <a:lstStyle/>
          <a:p>
            <a:r>
              <a:rPr lang="en-US" cap="none" dirty="0"/>
              <a:t>Questions? </a:t>
            </a:r>
            <a:r>
              <a:rPr lang="en-US" cap="none" dirty="0">
                <a:hlinkClick r:id="rId2"/>
              </a:rPr>
              <a:t>erhill555@gmail.com</a:t>
            </a:r>
            <a:endParaRPr lang="en-US" cap="none" dirty="0"/>
          </a:p>
          <a:p>
            <a:r>
              <a:rPr lang="en-US" cap="none" dirty="0"/>
              <a:t>Emily Hill, data analyst</a:t>
            </a:r>
          </a:p>
          <a:p>
            <a:r>
              <a:rPr lang="en-US" dirty="0" err="1"/>
              <a:t>Rockbuster</a:t>
            </a:r>
            <a:r>
              <a:rPr lang="en-US" dirty="0"/>
              <a:t> stealth, </a:t>
            </a:r>
            <a:r>
              <a:rPr lang="en-US" cap="none" dirty="0"/>
              <a:t>LLC </a:t>
            </a:r>
          </a:p>
        </p:txBody>
      </p:sp>
    </p:spTree>
    <p:extLst>
      <p:ext uri="{BB962C8B-B14F-4D97-AF65-F5344CB8AC3E}">
        <p14:creationId xmlns:p14="http://schemas.microsoft.com/office/powerpoint/2010/main" val="114530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AC6B-4670-41E7-8A84-79CBCDA1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1F5151-208C-F2A3-E105-CFBD51EB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35701385"/>
              </p:ext>
            </p:extLst>
          </p:nvPr>
        </p:nvGraphicFramePr>
        <p:xfrm>
          <a:off x="685801" y="1709047"/>
          <a:ext cx="10394707" cy="331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777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B620-B88E-4F03-AE9A-3DBFADBC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Movie Contributions to Revenue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B83CE-53F8-44A0-8AF7-11EB7A8C18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993819"/>
            <a:ext cx="5088714" cy="3311189"/>
          </a:xfrm>
        </p:spPr>
        <p:txBody>
          <a:bodyPr/>
          <a:lstStyle/>
          <a:p>
            <a:r>
              <a:rPr lang="en-US" cap="none" dirty="0"/>
              <a:t>Top Contributors: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35A59-7CAA-48B9-820C-0D89F80C20C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72372" y="1993820"/>
            <a:ext cx="5086538" cy="3311189"/>
          </a:xfrm>
        </p:spPr>
        <p:txBody>
          <a:bodyPr/>
          <a:lstStyle/>
          <a:p>
            <a:r>
              <a:rPr lang="en-US" cap="none" dirty="0"/>
              <a:t>Weakest contributors: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73553A-64B8-4205-BA59-9EA1CA79A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477100"/>
              </p:ext>
            </p:extLst>
          </p:nvPr>
        </p:nvGraphicFramePr>
        <p:xfrm>
          <a:off x="466344" y="2624394"/>
          <a:ext cx="5165531" cy="1750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358">
                  <a:extLst>
                    <a:ext uri="{9D8B030D-6E8A-4147-A177-3AD203B41FA5}">
                      <a16:colId xmlns:a16="http://schemas.microsoft.com/office/drawing/2014/main" val="1275286127"/>
                    </a:ext>
                  </a:extLst>
                </a:gridCol>
                <a:gridCol w="564209">
                  <a:extLst>
                    <a:ext uri="{9D8B030D-6E8A-4147-A177-3AD203B41FA5}">
                      <a16:colId xmlns:a16="http://schemas.microsoft.com/office/drawing/2014/main" val="2093581239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241511306"/>
                    </a:ext>
                  </a:extLst>
                </a:gridCol>
                <a:gridCol w="503193">
                  <a:extLst>
                    <a:ext uri="{9D8B030D-6E8A-4147-A177-3AD203B41FA5}">
                      <a16:colId xmlns:a16="http://schemas.microsoft.com/office/drawing/2014/main" val="3571360855"/>
                    </a:ext>
                  </a:extLst>
                </a:gridCol>
                <a:gridCol w="1013878">
                  <a:extLst>
                    <a:ext uri="{9D8B030D-6E8A-4147-A177-3AD203B41FA5}">
                      <a16:colId xmlns:a16="http://schemas.microsoft.com/office/drawing/2014/main" val="1050735459"/>
                    </a:ext>
                  </a:extLst>
                </a:gridCol>
                <a:gridCol w="529936">
                  <a:extLst>
                    <a:ext uri="{9D8B030D-6E8A-4147-A177-3AD203B41FA5}">
                      <a16:colId xmlns:a16="http://schemas.microsoft.com/office/drawing/2014/main" val="2420691590"/>
                    </a:ext>
                  </a:extLst>
                </a:gridCol>
                <a:gridCol w="1174175">
                  <a:extLst>
                    <a:ext uri="{9D8B030D-6E8A-4147-A177-3AD203B41FA5}">
                      <a16:colId xmlns:a16="http://schemas.microsoft.com/office/drawing/2014/main" val="1517331186"/>
                    </a:ext>
                  </a:extLst>
                </a:gridCol>
              </a:tblGrid>
              <a:tr h="437544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film_id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rating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category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ct_of_rentals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rev_of_rentals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4816232"/>
                  </a:ext>
                </a:extLst>
              </a:tr>
              <a:tr h="4375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Telegraph Voyage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Music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215.75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8537490"/>
                  </a:ext>
                </a:extLst>
              </a:tr>
              <a:tr h="2187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Zorro Ark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NC-17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Comedy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199.72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2568270"/>
                  </a:ext>
                </a:extLst>
              </a:tr>
              <a:tr h="2187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Wife Turn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NC-17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Documentary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198.73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5477466"/>
                  </a:ext>
                </a:extLst>
              </a:tr>
              <a:tr h="2187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Innocent Usual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PG-13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Foreign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191.74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7166638"/>
                  </a:ext>
                </a:extLst>
              </a:tr>
              <a:tr h="2187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Hustler Party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NC-17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Comedy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190.78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813392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74E6BE-924E-4274-B18A-9A4C65381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05800"/>
              </p:ext>
            </p:extLst>
          </p:nvPr>
        </p:nvGraphicFramePr>
        <p:xfrm>
          <a:off x="5790235" y="2624394"/>
          <a:ext cx="5450812" cy="1750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678">
                  <a:extLst>
                    <a:ext uri="{9D8B030D-6E8A-4147-A177-3AD203B41FA5}">
                      <a16:colId xmlns:a16="http://schemas.microsoft.com/office/drawing/2014/main" val="1614588623"/>
                    </a:ext>
                  </a:extLst>
                </a:gridCol>
                <a:gridCol w="554847">
                  <a:extLst>
                    <a:ext uri="{9D8B030D-6E8A-4147-A177-3AD203B41FA5}">
                      <a16:colId xmlns:a16="http://schemas.microsoft.com/office/drawing/2014/main" val="526439393"/>
                    </a:ext>
                  </a:extLst>
                </a:gridCol>
                <a:gridCol w="1400722">
                  <a:extLst>
                    <a:ext uri="{9D8B030D-6E8A-4147-A177-3AD203B41FA5}">
                      <a16:colId xmlns:a16="http://schemas.microsoft.com/office/drawing/2014/main" val="2318124328"/>
                    </a:ext>
                  </a:extLst>
                </a:gridCol>
                <a:gridCol w="467591">
                  <a:extLst>
                    <a:ext uri="{9D8B030D-6E8A-4147-A177-3AD203B41FA5}">
                      <a16:colId xmlns:a16="http://schemas.microsoft.com/office/drawing/2014/main" val="3158164014"/>
                    </a:ext>
                  </a:extLst>
                </a:gridCol>
                <a:gridCol w="1007918">
                  <a:extLst>
                    <a:ext uri="{9D8B030D-6E8A-4147-A177-3AD203B41FA5}">
                      <a16:colId xmlns:a16="http://schemas.microsoft.com/office/drawing/2014/main" val="3151948111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3912405233"/>
                    </a:ext>
                  </a:extLst>
                </a:gridCol>
                <a:gridCol w="1317729">
                  <a:extLst>
                    <a:ext uri="{9D8B030D-6E8A-4147-A177-3AD203B41FA5}">
                      <a16:colId xmlns:a16="http://schemas.microsoft.com/office/drawing/2014/main" val="1093446073"/>
                    </a:ext>
                  </a:extLst>
                </a:gridCol>
              </a:tblGrid>
              <a:tr h="437544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film_id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title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rating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category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ct_of_rentals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rev_of_rentals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1376285"/>
                  </a:ext>
                </a:extLst>
              </a:tr>
              <a:tr h="2187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Texas Watch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NC-17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Horror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6774813"/>
                  </a:ext>
                </a:extLst>
              </a:tr>
              <a:tr h="4375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Duffel Apocalypse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Documentary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8359801"/>
                  </a:ext>
                </a:extLst>
              </a:tr>
              <a:tr h="2187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Oklahoma Jumanji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4931331"/>
                  </a:ext>
                </a:extLst>
              </a:tr>
              <a:tr h="2187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Freedom Cleopatra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PG-13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Comedy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81609912"/>
                  </a:ext>
                </a:extLst>
              </a:tr>
              <a:tr h="2187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Rebel Airport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Music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6.93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982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1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41682D3D-57B9-48C7-8C31-4D963971E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D6940423-3E05-4C11-A599-87460C79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50" name="Rectangle 49">
              <a:extLst>
                <a:ext uri="{FF2B5EF4-FFF2-40B4-BE49-F238E27FC236}">
                  <a16:creationId xmlns:a16="http://schemas.microsoft.com/office/drawing/2014/main" id="{BDF232DF-2519-46B4-A5DB-6E956426D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78848D5-8CDD-4F00-8F7E-B68730F52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BFFA796-2B2D-4FB8-848E-F40FD83E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8863721-82FD-4ED6-A9A6-C57798030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69" b="-3"/>
          <a:stretch/>
        </p:blipFill>
        <p:spPr>
          <a:xfrm>
            <a:off x="1" y="-1"/>
            <a:ext cx="5791144" cy="3980623"/>
          </a:xfrm>
          <a:prstGeom prst="rect">
            <a:avLst/>
          </a:prstGeom>
          <a:ln>
            <a:noFill/>
          </a:ln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9075C07-CFB6-4B00-8D9D-38D8FB766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134" y="4109680"/>
            <a:ext cx="11730000" cy="2299058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60806-2089-486A-BCE2-B8DB5E5A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267829"/>
            <a:ext cx="3373149" cy="16080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Revenue Breakdown per film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298BE-DC67-4E70-B4DF-671901853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2213" y="4167980"/>
            <a:ext cx="6951518" cy="19874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cap="none" dirty="0">
                <a:solidFill>
                  <a:schemeClr val="bg1"/>
                </a:solidFill>
              </a:rPr>
              <a:t>Revenues by rating are similar with PG earning most</a:t>
            </a:r>
          </a:p>
          <a:p>
            <a:pPr indent="-2286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cap="none" dirty="0">
                <a:solidFill>
                  <a:schemeClr val="bg1"/>
                </a:solidFill>
              </a:rPr>
              <a:t>Revenues by category were led by Sci-Fi and Comedy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AA9049-DD36-426F-878D-1DBE921B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9715" y="1"/>
            <a:ext cx="6061644" cy="398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3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4474-6E18-4703-A6E1-B3BAA902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1951"/>
            <a:ext cx="10396882" cy="1151965"/>
          </a:xfrm>
        </p:spPr>
        <p:txBody>
          <a:bodyPr/>
          <a:lstStyle/>
          <a:p>
            <a:r>
              <a:rPr lang="en-US" dirty="0"/>
              <a:t>Film inventory Statistics: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3DE256-20F2-4955-9294-B06B4B89C62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88047635"/>
              </p:ext>
            </p:extLst>
          </p:nvPr>
        </p:nvGraphicFramePr>
        <p:xfrm>
          <a:off x="685800" y="1837764"/>
          <a:ext cx="2394283" cy="2761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1880">
                  <a:extLst>
                    <a:ext uri="{9D8B030D-6E8A-4147-A177-3AD203B41FA5}">
                      <a16:colId xmlns:a16="http://schemas.microsoft.com/office/drawing/2014/main" val="4054012949"/>
                    </a:ext>
                  </a:extLst>
                </a:gridCol>
                <a:gridCol w="1102403">
                  <a:extLst>
                    <a:ext uri="{9D8B030D-6E8A-4147-A177-3AD203B41FA5}">
                      <a16:colId xmlns:a16="http://schemas.microsoft.com/office/drawing/2014/main" val="3155511061"/>
                    </a:ext>
                  </a:extLst>
                </a:gridCol>
              </a:tblGrid>
              <a:tr h="36000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Rental Rates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09659"/>
                  </a:ext>
                </a:extLst>
              </a:tr>
              <a:tr h="300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min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$      0.99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5592894"/>
                  </a:ext>
                </a:extLst>
              </a:tr>
              <a:tr h="300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max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$      4.99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10130009"/>
                  </a:ext>
                </a:extLst>
              </a:tr>
              <a:tr h="300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average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$      2.98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09883048"/>
                  </a:ext>
                </a:extLst>
              </a:tr>
              <a:tr h="3002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62969505"/>
                  </a:ext>
                </a:extLst>
              </a:tr>
              <a:tr h="3002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Rental Rate Duration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60964"/>
                  </a:ext>
                </a:extLst>
              </a:tr>
              <a:tr h="300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Min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38159976"/>
                  </a:ext>
                </a:extLst>
              </a:tr>
              <a:tr h="300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max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1720570"/>
                  </a:ext>
                </a:extLst>
              </a:tr>
              <a:tr h="300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average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4.985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181639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9335DB-F7C5-4901-9579-BDAAE9E8F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61886"/>
              </p:ext>
            </p:extLst>
          </p:nvPr>
        </p:nvGraphicFramePr>
        <p:xfrm>
          <a:off x="3366168" y="1837764"/>
          <a:ext cx="2152316" cy="2761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8940">
                  <a:extLst>
                    <a:ext uri="{9D8B030D-6E8A-4147-A177-3AD203B41FA5}">
                      <a16:colId xmlns:a16="http://schemas.microsoft.com/office/drawing/2014/main" val="2222029509"/>
                    </a:ext>
                  </a:extLst>
                </a:gridCol>
                <a:gridCol w="993376">
                  <a:extLst>
                    <a:ext uri="{9D8B030D-6E8A-4147-A177-3AD203B41FA5}">
                      <a16:colId xmlns:a16="http://schemas.microsoft.com/office/drawing/2014/main" val="3851133674"/>
                    </a:ext>
                  </a:extLst>
                </a:gridCol>
              </a:tblGrid>
              <a:tr h="306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Film Length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99829003"/>
                  </a:ext>
                </a:extLst>
              </a:tr>
              <a:tr h="306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min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89811489"/>
                  </a:ext>
                </a:extLst>
              </a:tr>
              <a:tr h="306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max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58469138"/>
                  </a:ext>
                </a:extLst>
              </a:tr>
              <a:tr h="306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average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115.272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6610152"/>
                  </a:ext>
                </a:extLst>
              </a:tr>
              <a:tr h="30688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3787303"/>
                  </a:ext>
                </a:extLst>
              </a:tr>
              <a:tr h="306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Replacement Cost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543"/>
                  </a:ext>
                </a:extLst>
              </a:tr>
              <a:tr h="306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min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$      9.99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05903842"/>
                  </a:ext>
                </a:extLst>
              </a:tr>
              <a:tr h="306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max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$   29.99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87696356"/>
                  </a:ext>
                </a:extLst>
              </a:tr>
              <a:tr h="306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average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$   19.98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067865"/>
                  </a:ext>
                </a:extLst>
              </a:tr>
            </a:tbl>
          </a:graphicData>
        </a:graphic>
      </p:graphicFrame>
      <p:graphicFrame>
        <p:nvGraphicFramePr>
          <p:cNvPr id="12" name="TextBox 5">
            <a:extLst>
              <a:ext uri="{FF2B5EF4-FFF2-40B4-BE49-F238E27FC236}">
                <a16:creationId xmlns:a16="http://schemas.microsoft.com/office/drawing/2014/main" id="{C6744A4F-ABDF-4B6B-916A-C9B502F9FB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208185"/>
              </p:ext>
            </p:extLst>
          </p:nvPr>
        </p:nvGraphicFramePr>
        <p:xfrm>
          <a:off x="6096000" y="1603916"/>
          <a:ext cx="4986683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819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7A68-5233-4475-AAF6-2BED4749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91" y="405682"/>
            <a:ext cx="10396882" cy="1158140"/>
          </a:xfrm>
        </p:spPr>
        <p:txBody>
          <a:bodyPr>
            <a:normAutofit/>
          </a:bodyPr>
          <a:lstStyle/>
          <a:p>
            <a:r>
              <a:rPr lang="en-US" cap="none" dirty="0"/>
              <a:t>Where are </a:t>
            </a:r>
            <a:r>
              <a:rPr lang="en-US" dirty="0" err="1"/>
              <a:t>Rockbuster</a:t>
            </a:r>
            <a:r>
              <a:rPr lang="en-US" cap="none" dirty="0"/>
              <a:t> customers?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38F6-FEAC-4C48-AE65-267A8752E6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0462" y="1590600"/>
            <a:ext cx="5416694" cy="3311189"/>
          </a:xfrm>
        </p:spPr>
        <p:txBody>
          <a:bodyPr/>
          <a:lstStyle/>
          <a:p>
            <a:r>
              <a:rPr lang="en-US" cap="none" dirty="0"/>
              <a:t>All over the world! India has 60 customers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E23EB-AF70-46E0-B2DE-63E9B040E6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7156" y="1590600"/>
            <a:ext cx="5958348" cy="3311189"/>
          </a:xfrm>
        </p:spPr>
        <p:txBody>
          <a:bodyPr/>
          <a:lstStyle/>
          <a:p>
            <a:r>
              <a:rPr lang="en-US" cap="none" dirty="0"/>
              <a:t>With a concentration in Asia with 273 customers.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5CF86-CA79-4F3C-AA31-36FF2B49B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3944"/>
            <a:ext cx="5457275" cy="33040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983C43-49C1-42A5-A859-6F64C5AC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80" y="2076785"/>
            <a:ext cx="5534121" cy="331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7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8854-E40E-4547-A4CB-F9886CA9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799" y="685800"/>
            <a:ext cx="2934703" cy="1221658"/>
          </a:xfrm>
        </p:spPr>
        <p:txBody>
          <a:bodyPr/>
          <a:lstStyle/>
          <a:p>
            <a:r>
              <a:rPr lang="en-US" dirty="0"/>
              <a:t>Top customer Locales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80FBD-D6B9-4F81-BBF0-622254EDD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5799" y="1991297"/>
            <a:ext cx="2934705" cy="2665533"/>
          </a:xfrm>
        </p:spPr>
        <p:txBody>
          <a:bodyPr/>
          <a:lstStyle/>
          <a:p>
            <a:r>
              <a:rPr lang="en-US" cap="none" dirty="0"/>
              <a:t>Our customers spent     </a:t>
            </a:r>
            <a:r>
              <a:rPr lang="en-US" dirty="0"/>
              <a:t>$27.93 - $211.55</a:t>
            </a:r>
          </a:p>
          <a:p>
            <a:r>
              <a:rPr lang="en-US" cap="none" dirty="0"/>
              <a:t>With a median lifelong spend of </a:t>
            </a:r>
            <a:r>
              <a:rPr lang="en-US" dirty="0"/>
              <a:t>$99.74</a:t>
            </a:r>
          </a:p>
          <a:p>
            <a:r>
              <a:rPr lang="en-US" cap="none" dirty="0"/>
              <a:t>And average lifelong spend of</a:t>
            </a:r>
            <a:r>
              <a:rPr lang="en-US" dirty="0"/>
              <a:t> $102.36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D3D32B-C2C6-4BDF-8266-B0A2E4303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" y="1"/>
            <a:ext cx="1874682" cy="557348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F91E991-68A3-433D-9309-34FC2A3635A6}"/>
              </a:ext>
            </a:extLst>
          </p:cNvPr>
          <p:cNvGrpSpPr/>
          <p:nvPr/>
        </p:nvGrpSpPr>
        <p:grpSpPr>
          <a:xfrm>
            <a:off x="4959651" y="1033089"/>
            <a:ext cx="6423038" cy="3175120"/>
            <a:chOff x="4959651" y="1033089"/>
            <a:chExt cx="6423038" cy="31751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CBE1EF-A4C8-4FA9-A930-4FB0981B4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9651" y="1033089"/>
              <a:ext cx="6423038" cy="3175120"/>
            </a:xfrm>
            <a:prstGeom prst="rect">
              <a:avLst/>
            </a:prstGeom>
          </p:spPr>
        </p:pic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81E64C2A-EA27-4B38-B4DC-4FE1DDADB2F6}"/>
                </a:ext>
              </a:extLst>
            </p:cNvPr>
            <p:cNvSpPr/>
            <p:nvPr/>
          </p:nvSpPr>
          <p:spPr>
            <a:xfrm>
              <a:off x="9330815" y="3527323"/>
              <a:ext cx="206478" cy="17698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09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B3E1-E406-4898-A092-FE49822E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/>
              <a:t>Sales figures by continent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01FA8E-F56E-46E4-A79A-973AF0BF4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7" y="790819"/>
            <a:ext cx="6557897" cy="4016712"/>
          </a:xfrm>
          <a:prstGeom prst="rect">
            <a:avLst/>
          </a:prstGeom>
        </p:spPr>
      </p:pic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ACEEA7CD-08C3-4370-8E37-76E6E5FDEB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86700" y="2071048"/>
            <a:ext cx="3195982" cy="3072290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1800" cap="none" dirty="0"/>
              <a:t>Asia represents the continent with the most revenue earned with more than the Americas, Europe, and Oceania combined.</a:t>
            </a:r>
          </a:p>
        </p:txBody>
      </p:sp>
    </p:spTree>
    <p:extLst>
      <p:ext uri="{BB962C8B-B14F-4D97-AF65-F5344CB8AC3E}">
        <p14:creationId xmlns:p14="http://schemas.microsoft.com/office/powerpoint/2010/main" val="394357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5148-5D82-4C02-BD62-8B178E3C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1449"/>
            <a:ext cx="10396882" cy="1151965"/>
          </a:xfrm>
        </p:spPr>
        <p:txBody>
          <a:bodyPr/>
          <a:lstStyle/>
          <a:p>
            <a:r>
              <a:rPr lang="en-US" dirty="0"/>
              <a:t>Recommendations/Conclusions: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977CC-CA05-4291-87FF-DD5683DEF8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483414"/>
            <a:ext cx="10394707" cy="3719956"/>
          </a:xfrm>
        </p:spPr>
        <p:txBody>
          <a:bodyPr>
            <a:normAutofit fontScale="85000" lnSpcReduction="10000"/>
          </a:bodyPr>
          <a:lstStyle/>
          <a:p>
            <a:r>
              <a:rPr lang="en-US" cap="none" dirty="0"/>
              <a:t>Categorically, Sci-fi films contributed the most to revenue gain per film; however, the Musical, “The Telegraph Voyage” earned the most in revenue for one film.</a:t>
            </a:r>
          </a:p>
          <a:p>
            <a:r>
              <a:rPr lang="en-US" cap="none" dirty="0"/>
              <a:t> Average rental duration for videos are 4.985 days. 6670/14596 paid rentals were returned late, incurring a late fee.</a:t>
            </a:r>
          </a:p>
          <a:p>
            <a:r>
              <a:rPr lang="en-US" cap="none" dirty="0"/>
              <a:t>The top 5 countries for both # of customers and revenue earned are: China, India, Japan, Mexico, and the United States.</a:t>
            </a:r>
          </a:p>
          <a:p>
            <a:r>
              <a:rPr lang="en-US" cap="none" dirty="0"/>
              <a:t>Customers with highest lifetime values live in Reunion, the United States, Brazil, the Netherlands, and Belarus.</a:t>
            </a:r>
          </a:p>
          <a:p>
            <a:r>
              <a:rPr lang="en-US" cap="none" dirty="0"/>
              <a:t>Geographically, Asia has the highest concentration of customers and revenue earned. Oceania has the fewest customers and revenue earned.</a:t>
            </a:r>
          </a:p>
          <a:p>
            <a:r>
              <a:rPr lang="en-US" cap="none" dirty="0"/>
              <a:t>Total revenue is $61,312, including late fees of $18,394. </a:t>
            </a:r>
          </a:p>
        </p:txBody>
      </p:sp>
    </p:spTree>
    <p:extLst>
      <p:ext uri="{BB962C8B-B14F-4D97-AF65-F5344CB8AC3E}">
        <p14:creationId xmlns:p14="http://schemas.microsoft.com/office/powerpoint/2010/main" val="4139772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8069</TotalTime>
  <Words>563</Words>
  <Application>Microsoft Office PowerPoint</Application>
  <PresentationFormat>Widescreen</PresentationFormat>
  <Paragraphs>153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Impact</vt:lpstr>
      <vt:lpstr>Main Event</vt:lpstr>
      <vt:lpstr>Rockbuster Stealth LLC</vt:lpstr>
      <vt:lpstr>Key Questions</vt:lpstr>
      <vt:lpstr>Movie Contributions to Revenue Gain</vt:lpstr>
      <vt:lpstr>Revenue Breakdown per film</vt:lpstr>
      <vt:lpstr>Film inventory Statistics:</vt:lpstr>
      <vt:lpstr>Where are Rockbuster customers?</vt:lpstr>
      <vt:lpstr>Top customer Locales</vt:lpstr>
      <vt:lpstr>Sales figures by continent</vt:lpstr>
      <vt:lpstr>Recommendations/Conclusions: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</dc:title>
  <dc:creator>Emily Hill</dc:creator>
  <cp:lastModifiedBy>Emily Hill</cp:lastModifiedBy>
  <cp:revision>8</cp:revision>
  <cp:lastPrinted>2022-02-16T19:00:16Z</cp:lastPrinted>
  <dcterms:created xsi:type="dcterms:W3CDTF">2022-02-09T17:06:13Z</dcterms:created>
  <dcterms:modified xsi:type="dcterms:W3CDTF">2022-03-22T14:29:02Z</dcterms:modified>
</cp:coreProperties>
</file>