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A17E-3521-48C4-90FD-8D4A989D1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D19-EC56-4680-BB35-2B99C99B1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0632-BF8C-42AD-AF4D-78EEF69A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3D6A-2704-48B9-9E89-0888EC31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0645-69EC-4A2E-831E-27F8D2CE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9040-99E6-4605-9539-07B6F5C2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2A065-E2DC-4DD5-B480-CFDEEC54F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E5F5-34DB-418D-B2B1-7812DB95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63E3-10ED-4EB1-8F11-926F87E5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FB724-D564-47CA-8E32-8F564C0A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19FE5-9DB8-49CA-B0D8-0E8ED9E1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7692-32E1-4894-858C-2BD390FB8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54C7-AF9D-4385-8951-7CB8B18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52E8-F7BF-4D64-A07D-5F6D33C4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6638E-18B4-48D9-B6E6-3CFCE8C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7162-B762-4A54-B7BF-04659F50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40FC-A0F5-4315-80A7-D0F7CD3D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68E1-D095-40B8-AA98-D3A5C56F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5AFF-3EF2-4120-B8BA-941EA7A3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3802-D5A7-4C5B-94F3-EDAB5CCC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77D9-6892-43E1-AB01-E85F0230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BF26-1581-4F6D-8D97-DF5FBAED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D34B-BB90-4619-A341-7213A5D3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9E28-4929-4F02-9B77-E14A37CA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0E05-81D0-4E60-970F-B3AC1057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C563-F15F-497D-88EE-57597751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A3CD-B6D2-4EDE-98DF-26198A2D8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5A8C-961D-4BE8-AE99-C8B41535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AF57D-8903-448C-97A3-F6E94D4E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BF16-8610-4F9E-AC23-2B154E4C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83981-FC89-439D-BE95-AC5424A0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50DE-3D84-4B98-A635-A165A850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9D15-130A-4B95-AACB-08935C850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4E87-2749-4889-A9AB-EC0641C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B5B35-F105-4903-B758-20CCF3A4C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B589C-4E41-4E66-A42C-C0BF4CDAC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66F76-E299-4A5E-8779-3CF90CAD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40DCC-EAE6-4D17-8D7B-C76ACBDA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40860-37E8-4890-81D8-0DAEBC76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3C11-1861-431D-830D-ED506D02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4619E-DFCA-4F01-9082-C96D4626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E6CB9-C9A5-45E4-BF60-C6C8AB3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75E06-9CD1-4075-A5ED-5882E682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3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6F28-815F-4C14-A394-286F8848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5C2ED-600B-4155-B083-0D47C6B4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8FB2D-0266-428A-9F98-36106AA5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8A5B-17A7-4864-A42D-3C7863D4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920F-6E19-444D-8C2F-35CE2AC8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8FDC8-D1F8-4595-826B-9EF78E473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4DA90-3EF8-4472-9246-E16D2F73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D4833-AA16-495C-9DD0-44588478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E060B-1766-47FC-A46A-519904D3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B2B5-E70E-4015-8199-09CD0713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56A0F-2B1F-450B-9F02-1F82ABC4E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53557-F377-4532-BDED-BCC4BE187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DAD49-B695-4F1C-A9E4-E984077F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F12C-2D23-4EF7-A058-F1DA5ED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18316-C3FD-40AD-B809-9BE693F7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6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7A2FD-76EA-4F2D-BB6A-8A79ECC3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96005-705B-41A4-8FA5-EF3F7E919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5EC6-7E60-400F-9633-0FF0AB31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56D2-B28C-49D8-B2B9-13E2C0A28C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E36F-E26D-4E9B-BFD7-7DF1EACCE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E976-3CA0-4F0B-BA37-D108BE22D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85D2-DD48-45DF-9C55-566DE46C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4DB618-2919-41F9-AE5B-760187875F6E}"/>
              </a:ext>
            </a:extLst>
          </p:cNvPr>
          <p:cNvSpPr/>
          <p:nvPr/>
        </p:nvSpPr>
        <p:spPr>
          <a:xfrm>
            <a:off x="497149" y="68802"/>
            <a:ext cx="6720395" cy="672039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4DB618-2919-41F9-AE5B-760187875F6E}"/>
              </a:ext>
            </a:extLst>
          </p:cNvPr>
          <p:cNvSpPr/>
          <p:nvPr/>
        </p:nvSpPr>
        <p:spPr>
          <a:xfrm>
            <a:off x="497149" y="68802"/>
            <a:ext cx="6720395" cy="672039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500" dirty="0">
                <a:latin typeface="Rockwell" panose="02060603020205020403" pitchFamily="18" charset="0"/>
              </a:rPr>
              <a:t>EM</a:t>
            </a:r>
          </a:p>
        </p:txBody>
      </p:sp>
    </p:spTree>
    <p:extLst>
      <p:ext uri="{BB962C8B-B14F-4D97-AF65-F5344CB8AC3E}">
        <p14:creationId xmlns:p14="http://schemas.microsoft.com/office/powerpoint/2010/main" val="121532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Emily Markowitz</cp:lastModifiedBy>
  <cp:revision>1</cp:revision>
  <dcterms:created xsi:type="dcterms:W3CDTF">2021-08-08T05:02:25Z</dcterms:created>
  <dcterms:modified xsi:type="dcterms:W3CDTF">2021-08-08T05:02:44Z</dcterms:modified>
</cp:coreProperties>
</file>