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71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1"/>
    <p:restoredTop sz="96291"/>
  </p:normalViewPr>
  <p:slideViewPr>
    <p:cSldViewPr snapToGrid="0" snapToObjects="1">
      <p:cViewPr varScale="1">
        <p:scale>
          <a:sx n="87" d="100"/>
          <a:sy n="87" d="100"/>
        </p:scale>
        <p:origin x="20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1013-99D0-0A44-8F45-0AD5C8574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Emily 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67AF5-6BD4-554B-B875-E6B7D3830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93652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496E-B558-8647-9F14-32BB1A5B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Codes-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3505C-4723-9E47-A9DD-5C55CCCB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961" y="3140868"/>
            <a:ext cx="3232200" cy="605221"/>
          </a:xfrm>
        </p:spPr>
        <p:txBody>
          <a:bodyPr/>
          <a:lstStyle/>
          <a:p>
            <a:r>
              <a:rPr lang="en-US" sz="3600" dirty="0" err="1"/>
              <a:t>Tablink</a:t>
            </a:r>
            <a:r>
              <a:rPr lang="en-US" sz="3600" dirty="0"/>
              <a:t>, </a:t>
            </a:r>
            <a:r>
              <a:rPr lang="en-US" sz="3600" dirty="0" err="1"/>
              <a:t>tablink:hover</a:t>
            </a:r>
            <a:r>
              <a:rPr lang="en-US" sz="3600" dirty="0"/>
              <a:t>, </a:t>
            </a:r>
            <a:r>
              <a:rPr lang="en-US" sz="3600" dirty="0" err="1"/>
              <a:t>tabcontent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4A5E0-C7E6-F840-A01C-B069BF47B92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835925" y="2207210"/>
            <a:ext cx="3025094" cy="3634099"/>
          </a:xfrm>
        </p:spPr>
        <p:txBody>
          <a:bodyPr>
            <a:noAutofit/>
          </a:bodyPr>
          <a:lstStyle/>
          <a:p>
            <a:r>
              <a:rPr lang="en-US" sz="1600" dirty="0"/>
              <a:t>.</a:t>
            </a:r>
            <a:r>
              <a:rPr lang="en-US" sz="1600" dirty="0" err="1"/>
              <a:t>tablink</a:t>
            </a:r>
            <a:r>
              <a:rPr lang="en-US" sz="1600" dirty="0"/>
              <a:t> {</a:t>
            </a:r>
          </a:p>
          <a:p>
            <a:r>
              <a:rPr lang="en-US" sz="1600" dirty="0"/>
              <a:t>  background-color: </a:t>
            </a:r>
            <a:r>
              <a:rPr lang="en-US" sz="1600" dirty="0" err="1"/>
              <a:t>GoldenRod</a:t>
            </a:r>
            <a:r>
              <a:rPr lang="en-US" sz="1600" dirty="0"/>
              <a:t>;</a:t>
            </a:r>
          </a:p>
          <a:p>
            <a:r>
              <a:rPr lang="en-US" sz="1600" dirty="0"/>
              <a:t>  color: Black;</a:t>
            </a:r>
          </a:p>
          <a:p>
            <a:r>
              <a:rPr lang="en-US" sz="1600" dirty="0"/>
              <a:t>  float: left;</a:t>
            </a:r>
          </a:p>
          <a:p>
            <a:r>
              <a:rPr lang="en-US" sz="1600" dirty="0"/>
              <a:t>  border-collapse: separate;</a:t>
            </a:r>
          </a:p>
          <a:p>
            <a:r>
              <a:rPr lang="en-US" sz="1600" dirty="0"/>
              <a:t>  border-spacing:2px;</a:t>
            </a:r>
          </a:p>
          <a:p>
            <a:r>
              <a:rPr lang="en-US" sz="1600" dirty="0"/>
              <a:t>  border-style: solid;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border-width:thin</a:t>
            </a:r>
            <a:r>
              <a:rPr lang="en-US" sz="1600" dirty="0"/>
              <a:t>;</a:t>
            </a:r>
          </a:p>
          <a:p>
            <a:r>
              <a:rPr lang="en-US" sz="1600" dirty="0"/>
              <a:t>  outline: none;</a:t>
            </a:r>
          </a:p>
          <a:p>
            <a:r>
              <a:rPr lang="en-US" sz="1600" dirty="0"/>
              <a:t>  cursor: pointer;</a:t>
            </a:r>
          </a:p>
          <a:p>
            <a:r>
              <a:rPr lang="en-US" sz="1600" dirty="0"/>
              <a:t>  padding: 14px 16px;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78FAC0-8C78-DA41-8E6F-7CDC6FDF049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6861019" y="1448141"/>
            <a:ext cx="4090805" cy="5152236"/>
          </a:xfrm>
        </p:spPr>
        <p:txBody>
          <a:bodyPr>
            <a:noAutofit/>
          </a:bodyPr>
          <a:lstStyle/>
          <a:p>
            <a:r>
              <a:rPr lang="en-US" sz="1600" dirty="0"/>
              <a:t> font-size: 20px;</a:t>
            </a:r>
          </a:p>
          <a:p>
            <a:r>
              <a:rPr lang="en-US" sz="1600" dirty="0"/>
              <a:t>  width: 33.3%;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.</a:t>
            </a:r>
            <a:r>
              <a:rPr lang="en-US" sz="1600" dirty="0" err="1"/>
              <a:t>tablink:hover</a:t>
            </a:r>
            <a:r>
              <a:rPr lang="en-US" sz="1600" dirty="0"/>
              <a:t> {</a:t>
            </a:r>
          </a:p>
          <a:p>
            <a:r>
              <a:rPr lang="en-US" sz="1600" dirty="0"/>
              <a:t>  background-color: </a:t>
            </a:r>
            <a:r>
              <a:rPr lang="en-US" sz="1600" dirty="0" err="1"/>
              <a:t>GoldenRod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.</a:t>
            </a:r>
            <a:r>
              <a:rPr lang="en-US" sz="1600" dirty="0" err="1"/>
              <a:t>tabcontent</a:t>
            </a:r>
            <a:r>
              <a:rPr lang="en-US" sz="1600" dirty="0"/>
              <a:t> {</a:t>
            </a:r>
          </a:p>
          <a:p>
            <a:r>
              <a:rPr lang="en-US" sz="1600" dirty="0"/>
              <a:t>  background-color: </a:t>
            </a:r>
            <a:r>
              <a:rPr lang="en-US" sz="1600" dirty="0" err="1"/>
              <a:t>MistyRose</a:t>
            </a:r>
            <a:r>
              <a:rPr lang="en-US" sz="1600" dirty="0"/>
              <a:t>;</a:t>
            </a:r>
          </a:p>
          <a:p>
            <a:r>
              <a:rPr lang="en-US" sz="1600" dirty="0"/>
              <a:t>  display: none;</a:t>
            </a:r>
          </a:p>
          <a:p>
            <a:r>
              <a:rPr lang="en-US" sz="1600" dirty="0"/>
              <a:t>  padding: 100px;</a:t>
            </a:r>
          </a:p>
          <a:p>
            <a:r>
              <a:rPr lang="en-US" sz="1600" dirty="0"/>
              <a:t>  height: 100%;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514CE-4930-504E-AE0B-07F88E8A5EE9}"/>
              </a:ext>
            </a:extLst>
          </p:cNvPr>
          <p:cNvSpPr txBox="1"/>
          <p:nvPr/>
        </p:nvSpPr>
        <p:spPr>
          <a:xfrm>
            <a:off x="2448232" y="899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6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6160-D017-2049-8FB9-E04D03E2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Codes-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F09F8-EC31-BE43-95F3-7E6BAADB3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3321801"/>
            <a:ext cx="2940050" cy="576262"/>
          </a:xfrm>
        </p:spPr>
        <p:txBody>
          <a:bodyPr/>
          <a:lstStyle/>
          <a:p>
            <a:r>
              <a:rPr lang="en-US" dirty="0"/>
              <a:t>To make the tabs 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DE2211-D7D7-FF44-BE15-690CD191ED18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881269" y="1873909"/>
            <a:ext cx="2934406" cy="659189"/>
          </a:xfrm>
        </p:spPr>
        <p:txBody>
          <a:bodyPr>
            <a:noAutofit/>
          </a:bodyPr>
          <a:lstStyle/>
          <a:p>
            <a:r>
              <a:rPr lang="en-US" sz="1200" dirty="0"/>
              <a:t>function </a:t>
            </a:r>
            <a:r>
              <a:rPr lang="en-US" sz="1200" dirty="0" err="1"/>
              <a:t>openPage</a:t>
            </a:r>
            <a:r>
              <a:rPr lang="en-US" sz="1200" dirty="0"/>
              <a:t>(</a:t>
            </a:r>
            <a:r>
              <a:rPr lang="en-US" sz="1200" dirty="0" err="1"/>
              <a:t>pageName</a:t>
            </a:r>
            <a:r>
              <a:rPr lang="en-US" sz="1200" dirty="0"/>
              <a:t>, </a:t>
            </a:r>
            <a:r>
              <a:rPr lang="en-US" sz="1200" dirty="0" err="1"/>
              <a:t>elmnt</a:t>
            </a:r>
            <a:r>
              <a:rPr lang="en-US" sz="1200" dirty="0"/>
              <a:t>, color) {</a:t>
            </a:r>
          </a:p>
          <a:p>
            <a:r>
              <a:rPr lang="en-US" sz="1200" dirty="0"/>
              <a:t>  var </a:t>
            </a:r>
            <a:r>
              <a:rPr lang="en-US" sz="1200" dirty="0" err="1"/>
              <a:t>i</a:t>
            </a:r>
            <a:r>
              <a:rPr lang="en-US" sz="1200" dirty="0"/>
              <a:t>, </a:t>
            </a:r>
            <a:r>
              <a:rPr lang="en-US" sz="1200" dirty="0" err="1"/>
              <a:t>tabcontent</a:t>
            </a:r>
            <a:r>
              <a:rPr lang="en-US" sz="1200" dirty="0"/>
              <a:t>, </a:t>
            </a:r>
            <a:r>
              <a:rPr lang="en-US" sz="1200" dirty="0" err="1"/>
              <a:t>tablinks</a:t>
            </a:r>
            <a:r>
              <a:rPr lang="en-US" sz="1200" dirty="0"/>
              <a:t>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tabcontent</a:t>
            </a:r>
            <a:r>
              <a:rPr lang="en-US" sz="1200" dirty="0"/>
              <a:t> = </a:t>
            </a:r>
            <a:r>
              <a:rPr lang="en-US" sz="1200" dirty="0" err="1"/>
              <a:t>document.getElementsByClassName</a:t>
            </a:r>
            <a:r>
              <a:rPr lang="en-US" sz="1200" dirty="0"/>
              <a:t>("</a:t>
            </a:r>
            <a:r>
              <a:rPr lang="en-US" sz="1200" dirty="0" err="1"/>
              <a:t>tabcontent</a:t>
            </a:r>
            <a:r>
              <a:rPr lang="en-US" sz="1200" dirty="0"/>
              <a:t>");</a:t>
            </a:r>
          </a:p>
          <a:p>
            <a:r>
              <a:rPr lang="en-US" sz="1200" dirty="0"/>
              <a:t>  for (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tabcontent.length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tabcontent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].</a:t>
            </a:r>
            <a:r>
              <a:rPr lang="en-US" sz="1200" dirty="0" err="1"/>
              <a:t>style.display</a:t>
            </a:r>
            <a:r>
              <a:rPr lang="en-US" sz="1200" dirty="0"/>
              <a:t> = "none";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tablinks</a:t>
            </a:r>
            <a:r>
              <a:rPr lang="en-US" sz="1200" dirty="0"/>
              <a:t> = </a:t>
            </a:r>
            <a:r>
              <a:rPr lang="en-US" sz="1200" dirty="0" err="1"/>
              <a:t>document.getElementsByClassName</a:t>
            </a:r>
            <a:r>
              <a:rPr lang="en-US" sz="1200" dirty="0"/>
              <a:t>("</a:t>
            </a:r>
            <a:r>
              <a:rPr lang="en-US" sz="1200" dirty="0" err="1"/>
              <a:t>tablink</a:t>
            </a:r>
            <a:r>
              <a:rPr lang="en-US" sz="1200" dirty="0"/>
              <a:t>");</a:t>
            </a:r>
          </a:p>
          <a:p>
            <a:r>
              <a:rPr lang="en-US" sz="1200" dirty="0"/>
              <a:t>  for (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tablinks.length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tablinks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].</a:t>
            </a:r>
            <a:r>
              <a:rPr lang="en-US" sz="1200" dirty="0" err="1"/>
              <a:t>style.backgroundColor</a:t>
            </a:r>
            <a:r>
              <a:rPr lang="en-US" sz="1200" dirty="0"/>
              <a:t> = "";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1F8BAEA-87D9-0B4D-B87C-2E5549DB8E88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154888" y="2350906"/>
            <a:ext cx="4230867" cy="5250425"/>
          </a:xfrm>
        </p:spPr>
        <p:txBody>
          <a:bodyPr>
            <a:normAutofit/>
          </a:bodyPr>
          <a:lstStyle/>
          <a:p>
            <a:r>
              <a:rPr lang="en-US" sz="1200" dirty="0"/>
              <a:t> }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document.getElementById</a:t>
            </a:r>
            <a:r>
              <a:rPr lang="en-US" sz="1200" dirty="0"/>
              <a:t>(</a:t>
            </a:r>
            <a:r>
              <a:rPr lang="en-US" sz="1200" dirty="0" err="1"/>
              <a:t>pageName</a:t>
            </a:r>
            <a:r>
              <a:rPr lang="en-US" sz="1200" dirty="0"/>
              <a:t>).</a:t>
            </a:r>
            <a:r>
              <a:rPr lang="en-US" sz="1200" dirty="0" err="1"/>
              <a:t>style.display</a:t>
            </a:r>
            <a:r>
              <a:rPr lang="en-US" sz="1200" dirty="0"/>
              <a:t> = "block";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elmnt.style.backgroundColor</a:t>
            </a:r>
            <a:r>
              <a:rPr lang="en-US" sz="1200" dirty="0"/>
              <a:t> = color;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document.getElementById</a:t>
            </a:r>
            <a:r>
              <a:rPr lang="en-US" sz="1200" dirty="0"/>
              <a:t>("</a:t>
            </a:r>
            <a:r>
              <a:rPr lang="en-US" sz="1200" dirty="0" err="1"/>
              <a:t>defaultOpen</a:t>
            </a:r>
            <a:r>
              <a:rPr lang="en-US" sz="1200" dirty="0"/>
              <a:t>").click();</a:t>
            </a:r>
          </a:p>
        </p:txBody>
      </p:sp>
    </p:spTree>
    <p:extLst>
      <p:ext uri="{BB962C8B-B14F-4D97-AF65-F5344CB8AC3E}">
        <p14:creationId xmlns:p14="http://schemas.microsoft.com/office/powerpoint/2010/main" val="222519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AEED-66B9-C240-8072-1D9CBED09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08426-CDE8-8845-81D0-CE49E39E6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Emilyho03.github.io</a:t>
            </a:r>
          </a:p>
        </p:txBody>
      </p:sp>
    </p:spTree>
    <p:extLst>
      <p:ext uri="{BB962C8B-B14F-4D97-AF65-F5344CB8AC3E}">
        <p14:creationId xmlns:p14="http://schemas.microsoft.com/office/powerpoint/2010/main" val="182547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CE3B-4E68-6844-BDC4-9141F4A0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63A5-C8E1-C940-8C2D-65A0199B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About, Learn, </a:t>
            </a:r>
            <a:r>
              <a:rPr lang="en-US" sz="2800" dirty="0" err="1"/>
              <a:t>Youtube</a:t>
            </a:r>
            <a:r>
              <a:rPr lang="en-US" sz="2800" dirty="0"/>
              <a:t> videos, Contact tab, contact form</a:t>
            </a:r>
          </a:p>
        </p:txBody>
      </p:sp>
    </p:spTree>
    <p:extLst>
      <p:ext uri="{BB962C8B-B14F-4D97-AF65-F5344CB8AC3E}">
        <p14:creationId xmlns:p14="http://schemas.microsoft.com/office/powerpoint/2010/main" val="105009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DA8B-08AB-A245-92C6-363B248F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doesn’t work (yet)?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90DB-949E-6A46-8426-2DF2DF9EC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 white strip that’s not colored </a:t>
            </a:r>
          </a:p>
        </p:txBody>
      </p:sp>
    </p:spTree>
    <p:extLst>
      <p:ext uri="{BB962C8B-B14F-4D97-AF65-F5344CB8AC3E}">
        <p14:creationId xmlns:p14="http://schemas.microsoft.com/office/powerpoint/2010/main" val="130014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81E7-38D8-0E40-B0B7-E66FA27E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1963-3EE7-C54D-9237-FF592BE5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 more content in “Learn”</a:t>
            </a:r>
          </a:p>
          <a:p>
            <a:r>
              <a:rPr lang="en-US" sz="2800" dirty="0"/>
              <a:t>Add more images in “About”</a:t>
            </a:r>
          </a:p>
          <a:p>
            <a:r>
              <a:rPr lang="en-US" sz="2800" dirty="0"/>
              <a:t>Ability to email back to people who filled out the form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78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5CE7-BDE3-AC4B-8A8C-B822BE78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27" y="2183545"/>
            <a:ext cx="10740346" cy="5501769"/>
          </a:xfrm>
        </p:spPr>
        <p:txBody>
          <a:bodyPr/>
          <a:lstStyle/>
          <a:p>
            <a:r>
              <a:rPr lang="en-US" sz="8800" dirty="0"/>
              <a:t>Project: Personal Website</a:t>
            </a:r>
          </a:p>
        </p:txBody>
      </p:sp>
    </p:spTree>
    <p:extLst>
      <p:ext uri="{BB962C8B-B14F-4D97-AF65-F5344CB8AC3E}">
        <p14:creationId xmlns:p14="http://schemas.microsoft.com/office/powerpoint/2010/main" val="416138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FD14-3FA8-364A-B80B-BADE66A6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6B02F-F56C-E942-A62A-D5EE1D032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524" y="2220686"/>
            <a:ext cx="2940050" cy="576262"/>
          </a:xfrm>
        </p:spPr>
        <p:txBody>
          <a:bodyPr/>
          <a:lstStyle/>
          <a:p>
            <a:r>
              <a:rPr lang="en-US" sz="3600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C7869-F1A0-7049-B954-F21DA2A8D8FE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644524" y="2971800"/>
            <a:ext cx="2940050" cy="2514597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To have a website that showcases past/present/future work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AE0154-5D69-DA47-B649-AC09C33F5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3209" y="2237092"/>
            <a:ext cx="2930525" cy="576262"/>
          </a:xfrm>
        </p:spPr>
        <p:txBody>
          <a:bodyPr/>
          <a:lstStyle/>
          <a:p>
            <a:r>
              <a:rPr lang="en-US" sz="3600" dirty="0"/>
              <a:t>Philosophy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29A033-9A40-8F46-8FC3-7A3BB3F8B2EF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879328" y="3010632"/>
            <a:ext cx="2934406" cy="339464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It can be used in resumes, printed on business cards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1AFEFB-8BFB-7747-8E71-F5333690AA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12369" y="2104982"/>
            <a:ext cx="2932113" cy="576262"/>
          </a:xfrm>
        </p:spPr>
        <p:txBody>
          <a:bodyPr/>
          <a:lstStyle/>
          <a:p>
            <a:r>
              <a:rPr lang="en-US" sz="3600" dirty="0"/>
              <a:t>Inspirations</a:t>
            </a:r>
            <a:r>
              <a:rPr lang="en-US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DF167C-71B9-A44D-BC06-F0A78B886BE8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001073" y="3099405"/>
            <a:ext cx="2935997" cy="2844195"/>
          </a:xfrm>
        </p:spPr>
        <p:txBody>
          <a:bodyPr>
            <a:normAutofit/>
          </a:bodyPr>
          <a:lstStyle/>
          <a:p>
            <a:r>
              <a:rPr lang="en-US" dirty="0"/>
              <a:t>-To show a complete image of who I am as an artist </a:t>
            </a:r>
          </a:p>
        </p:txBody>
      </p:sp>
    </p:spTree>
    <p:extLst>
      <p:ext uri="{BB962C8B-B14F-4D97-AF65-F5344CB8AC3E}">
        <p14:creationId xmlns:p14="http://schemas.microsoft.com/office/powerpoint/2010/main" val="367148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496E-B558-8647-9F14-32BB1A5B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Codes-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3505C-4723-9E47-A9DD-5C55CCCB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3400806"/>
            <a:ext cx="3239761" cy="723232"/>
          </a:xfrm>
        </p:spPr>
        <p:txBody>
          <a:bodyPr/>
          <a:lstStyle/>
          <a:p>
            <a:r>
              <a:rPr lang="en-US" sz="3600" dirty="0"/>
              <a:t>Tabs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4A5E0-C7E6-F840-A01C-B069BF47B92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835925" y="2255237"/>
            <a:ext cx="8073046" cy="4012828"/>
          </a:xfrm>
        </p:spPr>
        <p:txBody>
          <a:bodyPr>
            <a:noAutofit/>
          </a:bodyPr>
          <a:lstStyle/>
          <a:p>
            <a:r>
              <a:rPr lang="en-US" sz="1600" dirty="0"/>
              <a:t>&lt;div class="sidebar"&gt;</a:t>
            </a:r>
          </a:p>
          <a:p>
            <a:r>
              <a:rPr lang="en-US" sz="1600" dirty="0"/>
              <a:t>    &lt;button class="</a:t>
            </a:r>
            <a:r>
              <a:rPr lang="en-US" sz="1600" dirty="0" err="1"/>
              <a:t>tablink</a:t>
            </a:r>
            <a:r>
              <a:rPr lang="en-US" sz="1600" dirty="0"/>
              <a:t>" onclick="</a:t>
            </a:r>
            <a:r>
              <a:rPr lang="en-US" sz="1600" dirty="0" err="1"/>
              <a:t>openPage</a:t>
            </a:r>
            <a:r>
              <a:rPr lang="en-US" sz="1600" dirty="0"/>
              <a:t>('About', this,'</a:t>
            </a:r>
            <a:r>
              <a:rPr lang="en-US" sz="1600" dirty="0" err="1"/>
              <a:t>GoldenRod</a:t>
            </a:r>
            <a:r>
              <a:rPr lang="en-US" sz="1600" dirty="0"/>
              <a:t>')" id="</a:t>
            </a:r>
            <a:r>
              <a:rPr lang="en-US" sz="1600" dirty="0" err="1"/>
              <a:t>defaultOpen</a:t>
            </a:r>
            <a:r>
              <a:rPr lang="en-US" sz="1600" dirty="0"/>
              <a:t>"&gt;About&lt;/button&gt;</a:t>
            </a:r>
          </a:p>
          <a:p>
            <a:r>
              <a:rPr lang="en-US" sz="1600" dirty="0"/>
              <a:t>    &lt;button class="</a:t>
            </a:r>
            <a:r>
              <a:rPr lang="en-US" sz="1600" dirty="0" err="1"/>
              <a:t>tablink</a:t>
            </a:r>
            <a:r>
              <a:rPr lang="en-US" sz="1600" dirty="0"/>
              <a:t>" onclick="</a:t>
            </a:r>
            <a:r>
              <a:rPr lang="en-US" sz="1600" dirty="0" err="1"/>
              <a:t>openPage</a:t>
            </a:r>
            <a:r>
              <a:rPr lang="en-US" sz="1600" dirty="0"/>
              <a:t>('Learn', this, '</a:t>
            </a:r>
            <a:r>
              <a:rPr lang="en-US" sz="1600" dirty="0" err="1"/>
              <a:t>GoldenRod</a:t>
            </a:r>
            <a:r>
              <a:rPr lang="en-US" sz="1600" dirty="0"/>
              <a:t>')" width=100%&gt;Learn&lt;/button&gt;</a:t>
            </a:r>
          </a:p>
          <a:p>
            <a:r>
              <a:rPr lang="en-US" sz="1600" dirty="0"/>
              <a:t>    &lt;button class="</a:t>
            </a:r>
            <a:r>
              <a:rPr lang="en-US" sz="1600" dirty="0" err="1"/>
              <a:t>tablink</a:t>
            </a:r>
            <a:r>
              <a:rPr lang="en-US" sz="1600" dirty="0"/>
              <a:t>" onclick="</a:t>
            </a:r>
            <a:r>
              <a:rPr lang="en-US" sz="1600" dirty="0" err="1"/>
              <a:t>openPage</a:t>
            </a:r>
            <a:r>
              <a:rPr lang="en-US" sz="1600" dirty="0"/>
              <a:t>('Contact', this,'</a:t>
            </a:r>
            <a:r>
              <a:rPr lang="en-US" sz="1600" dirty="0" err="1"/>
              <a:t>GoldenRod</a:t>
            </a:r>
            <a:r>
              <a:rPr lang="en-US" sz="1600" dirty="0"/>
              <a:t>')" width=100%&gt;Contact&lt;/button&gt;</a:t>
            </a:r>
          </a:p>
          <a:p>
            <a:r>
              <a:rPr lang="en-US" sz="1600" dirty="0"/>
              <a:t>  &lt;/div&gt;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78FAC0-8C78-DA41-8E6F-7CDC6FDF049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020959" y="2306989"/>
            <a:ext cx="4888012" cy="3634099"/>
          </a:xfrm>
        </p:spPr>
        <p:txBody>
          <a:bodyPr>
            <a:noAutofit/>
          </a:bodyPr>
          <a:lstStyle/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957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496E-B558-8647-9F14-32BB1A5B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Codes-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3505C-4723-9E47-A9DD-5C55CCCB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905" y="3332574"/>
            <a:ext cx="2940050" cy="576262"/>
          </a:xfrm>
        </p:spPr>
        <p:txBody>
          <a:bodyPr/>
          <a:lstStyle/>
          <a:p>
            <a:r>
              <a:rPr lang="en-US" sz="3600" dirty="0"/>
              <a:t>“About”- columns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4A5E0-C7E6-F840-A01C-B069BF47B92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915895" y="1803655"/>
            <a:ext cx="3025094" cy="3634099"/>
          </a:xfrm>
        </p:spPr>
        <p:txBody>
          <a:bodyPr>
            <a:noAutofit/>
          </a:bodyPr>
          <a:lstStyle/>
          <a:p>
            <a:r>
              <a:rPr lang="en-US" sz="1600" dirty="0"/>
              <a:t>                  &lt;div id="About" class="</a:t>
            </a:r>
            <a:r>
              <a:rPr lang="en-US" sz="1600" dirty="0" err="1"/>
              <a:t>tabcontent</a:t>
            </a:r>
            <a:r>
              <a:rPr lang="en-US" sz="1600" dirty="0"/>
              <a:t>"&gt;</a:t>
            </a:r>
          </a:p>
          <a:p>
            <a:r>
              <a:rPr lang="en-US" sz="1600" dirty="0"/>
              <a:t>    &lt;div class="row"&gt;</a:t>
            </a:r>
          </a:p>
          <a:p>
            <a:r>
              <a:rPr lang="en-US" sz="1600" dirty="0"/>
              <a:t>        &lt;div class=column&gt;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= "</a:t>
            </a:r>
            <a:r>
              <a:rPr lang="en-US" sz="1600" dirty="0" err="1"/>
              <a:t>Websitepic.jpg</a:t>
            </a:r>
            <a:r>
              <a:rPr lang="en-US" sz="1600" dirty="0"/>
              <a:t>" alt= "</a:t>
            </a:r>
            <a:r>
              <a:rPr lang="en-US" sz="1600" dirty="0" err="1"/>
              <a:t>websitepic</a:t>
            </a:r>
            <a:r>
              <a:rPr lang="en-US" sz="1600" dirty="0"/>
              <a:t>" width=100%&gt; &lt;/div&gt;</a:t>
            </a:r>
          </a:p>
          <a:p>
            <a:r>
              <a:rPr lang="en-US" sz="1600" dirty="0"/>
              <a:t>        &lt;div class=column&gt;</a:t>
            </a:r>
          </a:p>
          <a:p>
            <a:r>
              <a:rPr lang="en-US" sz="1600" dirty="0"/>
              <a:t>        &lt;h5 style="color: </a:t>
            </a:r>
            <a:r>
              <a:rPr lang="en-US" sz="1600" dirty="0" err="1"/>
              <a:t>GoldenRod</a:t>
            </a:r>
            <a:r>
              <a:rPr lang="en-US" sz="1600" dirty="0"/>
              <a:t>"&gt; Emily is a songwriter and a classical pianist.</a:t>
            </a:r>
          </a:p>
          <a:p>
            <a:endParaRPr lang="en-US" sz="1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78FAC0-8C78-DA41-8E6F-7CDC6FDF049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6940989" y="1853248"/>
            <a:ext cx="5049450" cy="4783526"/>
          </a:xfrm>
        </p:spPr>
        <p:txBody>
          <a:bodyPr>
            <a:noAutofit/>
          </a:bodyPr>
          <a:lstStyle/>
          <a:p>
            <a:r>
              <a:rPr lang="en-US" sz="1600" dirty="0"/>
              <a:t> A student at Berklee College of Music, she dual majors in Music Production and Engineering (MPE) and Music Business (MB). MPE because of her love of beautiful recordings, and MB for a look into the music industry, how business and law functions and serves in the music industry.</a:t>
            </a:r>
          </a:p>
          <a:p>
            <a:r>
              <a:rPr lang="en-US" sz="1600" dirty="0"/>
              <a:t>          Music, for her, is a way to escape, a time to look inward, figure some questions out and hopefully, learn some insights along the way.</a:t>
            </a:r>
          </a:p>
          <a:p>
            <a:r>
              <a:rPr lang="en-US" sz="1600" dirty="0"/>
              <a:t>          Therefore, most of her songs🎤 are ballads. They are unreleased, but plans were drawn up and soon they will be on major platforms.</a:t>
            </a:r>
          </a:p>
          <a:p>
            <a:r>
              <a:rPr lang="en-US" sz="1600" dirty="0"/>
              <a:t>          Head to "Learn" to see some recent and past projects !!</a:t>
            </a:r>
          </a:p>
          <a:p>
            <a:r>
              <a:rPr lang="en-US" sz="1600" dirty="0"/>
              <a:t>          ↑↑↑↑↑ &lt;/h5&gt;</a:t>
            </a:r>
          </a:p>
          <a:p>
            <a:r>
              <a:rPr lang="en-US" sz="1600" dirty="0"/>
              <a:t>        &lt;/div&gt;</a:t>
            </a:r>
          </a:p>
          <a:p>
            <a:r>
              <a:rPr lang="en-US" sz="1600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101546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496E-B558-8647-9F14-32BB1A5B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Codes-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3505C-4723-9E47-A9DD-5C55CCCB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905" y="3332574"/>
            <a:ext cx="2940050" cy="576262"/>
          </a:xfrm>
        </p:spPr>
        <p:txBody>
          <a:bodyPr/>
          <a:lstStyle/>
          <a:p>
            <a:r>
              <a:rPr lang="en-US" sz="3600" dirty="0"/>
              <a:t>“Learn”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4A5E0-C7E6-F840-A01C-B069BF47B92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835925" y="1853248"/>
            <a:ext cx="3025094" cy="3634099"/>
          </a:xfrm>
        </p:spPr>
        <p:txBody>
          <a:bodyPr>
            <a:noAutofit/>
          </a:bodyPr>
          <a:lstStyle/>
          <a:p>
            <a:r>
              <a:rPr lang="en-US" sz="1600" dirty="0"/>
              <a:t>&lt;div id="Learn" class="</a:t>
            </a:r>
            <a:r>
              <a:rPr lang="en-US" sz="1600" dirty="0" err="1"/>
              <a:t>tabcontent</a:t>
            </a:r>
            <a:r>
              <a:rPr lang="en-US" sz="1600" dirty="0"/>
              <a:t>" style="align: center"&gt;</a:t>
            </a:r>
          </a:p>
          <a:p>
            <a:r>
              <a:rPr lang="en-US" sz="1600" dirty="0"/>
              <a:t>    &lt;h3 style="color: </a:t>
            </a:r>
            <a:r>
              <a:rPr lang="en-US" sz="1600" dirty="0" err="1"/>
              <a:t>GoldenRod</a:t>
            </a:r>
            <a:r>
              <a:rPr lang="en-US" sz="1600" dirty="0"/>
              <a:t>"&gt; Here is where you can find some cool projects!&lt;/h3&gt;</a:t>
            </a:r>
          </a:p>
          <a:p>
            <a:r>
              <a:rPr lang="en-US" sz="1600" dirty="0"/>
              <a:t>    &lt;h4 style="color: </a:t>
            </a:r>
            <a:r>
              <a:rPr lang="en-US" sz="1600" dirty="0" err="1"/>
              <a:t>GoldenRod</a:t>
            </a:r>
            <a:r>
              <a:rPr lang="en-US" sz="1600" dirty="0"/>
              <a:t>"&gt; Some classical piano~ &lt;/h4&gt;</a:t>
            </a:r>
          </a:p>
          <a:p>
            <a:r>
              <a:rPr lang="en-US" sz="1600" dirty="0"/>
              <a:t>    &lt;iframe width="560" height="315"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src</a:t>
            </a:r>
            <a:r>
              <a:rPr lang="en-US" sz="1600" dirty="0"/>
              <a:t>="https://</a:t>
            </a:r>
            <a:r>
              <a:rPr lang="en-US" sz="1600" dirty="0" err="1"/>
              <a:t>www.youtube.com</a:t>
            </a:r>
            <a:r>
              <a:rPr lang="en-US" sz="1600" dirty="0"/>
              <a:t>/embed/PycwhuE7994"</a:t>
            </a:r>
          </a:p>
          <a:p>
            <a:r>
              <a:rPr lang="en-US" sz="1600" dirty="0"/>
              <a:t>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E1E01-22B8-B74B-B73A-DCB5666FD56A}"/>
              </a:ext>
            </a:extLst>
          </p:cNvPr>
          <p:cNvSpPr txBox="1"/>
          <p:nvPr/>
        </p:nvSpPr>
        <p:spPr>
          <a:xfrm>
            <a:off x="7167716" y="1853248"/>
            <a:ext cx="387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&lt;iframes&gt;</a:t>
            </a:r>
          </a:p>
        </p:txBody>
      </p:sp>
    </p:spTree>
    <p:extLst>
      <p:ext uri="{BB962C8B-B14F-4D97-AF65-F5344CB8AC3E}">
        <p14:creationId xmlns:p14="http://schemas.microsoft.com/office/powerpoint/2010/main" val="10605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496E-B558-8647-9F14-32BB1A5B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Codes-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3505C-4723-9E47-A9DD-5C55CCCB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905" y="3332574"/>
            <a:ext cx="2940050" cy="576262"/>
          </a:xfrm>
        </p:spPr>
        <p:txBody>
          <a:bodyPr/>
          <a:lstStyle/>
          <a:p>
            <a:r>
              <a:rPr lang="en-US" sz="3600" dirty="0"/>
              <a:t>”Contact”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4A5E0-C7E6-F840-A01C-B069BF47B92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755955" y="2091786"/>
            <a:ext cx="3025094" cy="3634099"/>
          </a:xfrm>
        </p:spPr>
        <p:txBody>
          <a:bodyPr>
            <a:noAutofit/>
          </a:bodyPr>
          <a:lstStyle/>
          <a:p>
            <a:r>
              <a:rPr lang="en-US" sz="1600" dirty="0"/>
              <a:t>&lt;div id="Contact" class="</a:t>
            </a:r>
            <a:r>
              <a:rPr lang="en-US" sz="1600" dirty="0" err="1"/>
              <a:t>tabcontent</a:t>
            </a:r>
            <a:r>
              <a:rPr lang="en-US" sz="1600" dirty="0"/>
              <a:t>"&gt;</a:t>
            </a:r>
          </a:p>
          <a:p>
            <a:endParaRPr lang="en-US" sz="1600" dirty="0"/>
          </a:p>
          <a:p>
            <a:r>
              <a:rPr lang="en-US" sz="1600" dirty="0"/>
              <a:t>    &lt;iframe</a:t>
            </a:r>
          </a:p>
          <a:p>
            <a:r>
              <a:rPr lang="en-US" sz="1600" dirty="0"/>
              <a:t>      id="JotFormIFrame-203474160445047"</a:t>
            </a:r>
          </a:p>
          <a:p>
            <a:r>
              <a:rPr lang="en-US" sz="1600" dirty="0"/>
              <a:t>      title="Leave a message!"</a:t>
            </a:r>
          </a:p>
          <a:p>
            <a:r>
              <a:rPr lang="en-US" sz="1600" dirty="0"/>
              <a:t>      onload="</a:t>
            </a:r>
            <a:r>
              <a:rPr lang="en-US" sz="1600" dirty="0" err="1"/>
              <a:t>window.parent.scrollTo</a:t>
            </a:r>
            <a:r>
              <a:rPr lang="en-US" sz="1600" dirty="0"/>
              <a:t>(0,0)"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allowtransparency</a:t>
            </a:r>
            <a:r>
              <a:rPr lang="en-US" sz="1600" dirty="0"/>
              <a:t>="true"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allowfullscreen</a:t>
            </a:r>
            <a:r>
              <a:rPr lang="en-US" sz="1600" dirty="0"/>
              <a:t>="true"</a:t>
            </a:r>
          </a:p>
          <a:p>
            <a:r>
              <a:rPr lang="en-US" sz="1600" dirty="0"/>
              <a:t>      allow="geolocation; microphone; camera"</a:t>
            </a:r>
          </a:p>
          <a:p>
            <a:r>
              <a:rPr lang="en-US" sz="1600" dirty="0"/>
              <a:t>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514CE-4930-504E-AE0B-07F88E8A5EE9}"/>
              </a:ext>
            </a:extLst>
          </p:cNvPr>
          <p:cNvSpPr txBox="1"/>
          <p:nvPr/>
        </p:nvSpPr>
        <p:spPr>
          <a:xfrm>
            <a:off x="2448232" y="899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81ECF-A76A-CB4A-8D99-55CA24524273}"/>
              </a:ext>
            </a:extLst>
          </p:cNvPr>
          <p:cNvSpPr txBox="1"/>
          <p:nvPr/>
        </p:nvSpPr>
        <p:spPr>
          <a:xfrm>
            <a:off x="7093974" y="2091786"/>
            <a:ext cx="37313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form.jotform.com</a:t>
            </a:r>
            <a:r>
              <a:rPr lang="en-US" dirty="0"/>
              <a:t>/203474160445047"</a:t>
            </a:r>
          </a:p>
          <a:p>
            <a:r>
              <a:rPr lang="en-US" dirty="0"/>
              <a:t>      frameborder="0"</a:t>
            </a:r>
          </a:p>
          <a:p>
            <a:r>
              <a:rPr lang="en-US" dirty="0"/>
              <a:t>      style="</a:t>
            </a:r>
          </a:p>
          <a:p>
            <a:r>
              <a:rPr lang="en-US" dirty="0"/>
              <a:t>      min-width: 100%;</a:t>
            </a:r>
          </a:p>
          <a:p>
            <a:r>
              <a:rPr lang="en-US" dirty="0"/>
              <a:t>      height:539px;</a:t>
            </a:r>
          </a:p>
          <a:p>
            <a:r>
              <a:rPr lang="en-US" dirty="0"/>
              <a:t>      </a:t>
            </a:r>
            <a:r>
              <a:rPr lang="en-US" dirty="0" err="1"/>
              <a:t>border:none</a:t>
            </a:r>
            <a:r>
              <a:rPr lang="en-US" dirty="0"/>
              <a:t>;"</a:t>
            </a:r>
          </a:p>
          <a:p>
            <a:r>
              <a:rPr lang="en-US" dirty="0"/>
              <a:t>      scrolling="no"</a:t>
            </a:r>
          </a:p>
          <a:p>
            <a:r>
              <a:rPr lang="en-US" dirty="0"/>
              <a:t>    &gt;</a:t>
            </a:r>
          </a:p>
          <a:p>
            <a:r>
              <a:rPr lang="en-US" dirty="0"/>
              <a:t>    &lt;/iframe&gt;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0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496E-B558-8647-9F14-32BB1A5B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Codes-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3505C-4723-9E47-A9DD-5C55CCCB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905" y="3332574"/>
            <a:ext cx="2940050" cy="576262"/>
          </a:xfrm>
        </p:spPr>
        <p:txBody>
          <a:bodyPr/>
          <a:lstStyle/>
          <a:p>
            <a:r>
              <a:rPr lang="en-US" sz="3600" dirty="0"/>
              <a:t>Form’s styles– from </a:t>
            </a:r>
            <a:r>
              <a:rPr lang="en-US" sz="3600" dirty="0" err="1"/>
              <a:t>jotform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4A5E0-C7E6-F840-A01C-B069BF47B92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755955" y="1803655"/>
            <a:ext cx="3025094" cy="3634099"/>
          </a:xfrm>
        </p:spPr>
        <p:txBody>
          <a:bodyPr>
            <a:noAutofit/>
          </a:bodyPr>
          <a:lstStyle/>
          <a:p>
            <a:r>
              <a:rPr lang="en-US" sz="1600" dirty="0"/>
              <a:t>&lt;script type="text/</a:t>
            </a:r>
            <a:r>
              <a:rPr lang="en-US" sz="1600" dirty="0" err="1"/>
              <a:t>javascript</a:t>
            </a:r>
            <a:r>
              <a:rPr lang="en-US" sz="1600" dirty="0"/>
              <a:t>"&gt;</a:t>
            </a:r>
          </a:p>
          <a:p>
            <a:r>
              <a:rPr lang="en-US" sz="1600" dirty="0"/>
              <a:t>      var </a:t>
            </a:r>
            <a:r>
              <a:rPr lang="en-US" sz="1600" dirty="0" err="1"/>
              <a:t>ifr</a:t>
            </a:r>
            <a:r>
              <a:rPr lang="en-US" sz="1600" dirty="0"/>
              <a:t> = </a:t>
            </a:r>
            <a:r>
              <a:rPr lang="en-US" sz="1600" dirty="0" err="1"/>
              <a:t>document.getElementById</a:t>
            </a:r>
            <a:r>
              <a:rPr lang="en-US" sz="1600" dirty="0"/>
              <a:t>("JotFormIFrame-203474160445047");</a:t>
            </a:r>
          </a:p>
          <a:p>
            <a:r>
              <a:rPr lang="en-US" sz="1600" dirty="0"/>
              <a:t>      if (</a:t>
            </a:r>
            <a:r>
              <a:rPr lang="en-US" sz="1600" dirty="0" err="1"/>
              <a:t>ifr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var </a:t>
            </a:r>
            <a:r>
              <a:rPr lang="en-US" sz="1600" dirty="0" err="1"/>
              <a:t>src</a:t>
            </a:r>
            <a:r>
              <a:rPr lang="en-US" sz="1600" dirty="0"/>
              <a:t> = </a:t>
            </a:r>
            <a:r>
              <a:rPr lang="en-US" sz="1600" dirty="0" err="1"/>
              <a:t>ifr.src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var </a:t>
            </a:r>
            <a:r>
              <a:rPr lang="en-US" sz="1600" dirty="0" err="1"/>
              <a:t>iframeParams</a:t>
            </a:r>
            <a:r>
              <a:rPr lang="en-US" sz="1600" dirty="0"/>
              <a:t> = [];</a:t>
            </a:r>
          </a:p>
          <a:p>
            <a:r>
              <a:rPr lang="en-US" sz="1600" dirty="0"/>
              <a:t>        if (</a:t>
            </a:r>
            <a:r>
              <a:rPr lang="en-US" sz="1600" dirty="0" err="1"/>
              <a:t>window.location.href</a:t>
            </a:r>
            <a:r>
              <a:rPr lang="en-US" sz="1600" dirty="0"/>
              <a:t> &amp;&amp; </a:t>
            </a:r>
            <a:r>
              <a:rPr lang="en-US" sz="1600" dirty="0" err="1"/>
              <a:t>window.location.href.indexOf</a:t>
            </a:r>
            <a:r>
              <a:rPr lang="en-US" sz="1600" dirty="0"/>
              <a:t>("?") &gt; -1) {</a:t>
            </a:r>
          </a:p>
          <a:p>
            <a:r>
              <a:rPr lang="en-US" sz="1600" dirty="0"/>
              <a:t>          </a:t>
            </a:r>
            <a:r>
              <a:rPr lang="en-US" sz="1600" dirty="0" err="1"/>
              <a:t>iframeParams</a:t>
            </a:r>
            <a:r>
              <a:rPr lang="en-US" sz="1600" dirty="0"/>
              <a:t> = </a:t>
            </a:r>
            <a:r>
              <a:rPr lang="en-US" sz="1600" dirty="0" err="1"/>
              <a:t>iframeParams.concat</a:t>
            </a:r>
            <a:r>
              <a:rPr lang="en-US" sz="1600" dirty="0"/>
              <a:t>(</a:t>
            </a:r>
            <a:r>
              <a:rPr lang="en-US" sz="1600" dirty="0" err="1"/>
              <a:t>window.location.href.substr</a:t>
            </a:r>
            <a:r>
              <a:rPr lang="en-US" sz="1600" dirty="0"/>
              <a:t>(</a:t>
            </a:r>
            <a:r>
              <a:rPr lang="en-US" sz="1600" dirty="0" err="1"/>
              <a:t>window.location.href.indexOf</a:t>
            </a:r>
            <a:r>
              <a:rPr lang="en-US" sz="1600" dirty="0"/>
              <a:t>("?")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78FAC0-8C78-DA41-8E6F-7CDC6FDF049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6940989" y="1853248"/>
            <a:ext cx="4916714" cy="4695036"/>
          </a:xfrm>
        </p:spPr>
        <p:txBody>
          <a:bodyPr>
            <a:noAutofit/>
          </a:bodyPr>
          <a:lstStyle/>
          <a:p>
            <a:r>
              <a:rPr lang="en-US" sz="1600" dirty="0"/>
              <a:t>+ 1).split('&amp;'));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if (</a:t>
            </a:r>
            <a:r>
              <a:rPr lang="en-US" sz="1600" dirty="0" err="1"/>
              <a:t>src</a:t>
            </a:r>
            <a:r>
              <a:rPr lang="en-US" sz="1600" dirty="0"/>
              <a:t> &amp;&amp; </a:t>
            </a:r>
            <a:r>
              <a:rPr lang="en-US" sz="1600" dirty="0" err="1"/>
              <a:t>src.indexOf</a:t>
            </a:r>
            <a:r>
              <a:rPr lang="en-US" sz="1600" dirty="0"/>
              <a:t>("?") &gt; -1) {</a:t>
            </a:r>
          </a:p>
          <a:p>
            <a:r>
              <a:rPr lang="en-US" sz="1600" dirty="0"/>
              <a:t>          </a:t>
            </a:r>
            <a:r>
              <a:rPr lang="en-US" sz="1600" dirty="0" err="1"/>
              <a:t>iframeParams</a:t>
            </a:r>
            <a:r>
              <a:rPr lang="en-US" sz="1600" dirty="0"/>
              <a:t> = </a:t>
            </a:r>
            <a:r>
              <a:rPr lang="en-US" sz="1600" dirty="0" err="1"/>
              <a:t>iframeParams.concat</a:t>
            </a:r>
            <a:r>
              <a:rPr lang="en-US" sz="1600" dirty="0"/>
              <a:t>(</a:t>
            </a:r>
            <a:r>
              <a:rPr lang="en-US" sz="1600" dirty="0" err="1"/>
              <a:t>src.substr</a:t>
            </a:r>
            <a:r>
              <a:rPr lang="en-US" sz="1600" dirty="0"/>
              <a:t>(</a:t>
            </a:r>
            <a:r>
              <a:rPr lang="en-US" sz="1600" dirty="0" err="1"/>
              <a:t>src.indexOf</a:t>
            </a:r>
            <a:r>
              <a:rPr lang="en-US" sz="1600" dirty="0"/>
              <a:t>("?") + 1).split("&amp;"));</a:t>
            </a:r>
          </a:p>
          <a:p>
            <a:r>
              <a:rPr lang="en-US" sz="1600" dirty="0"/>
              <a:t>          </a:t>
            </a:r>
            <a:r>
              <a:rPr lang="en-US" sz="1600" dirty="0" err="1"/>
              <a:t>src</a:t>
            </a:r>
            <a:r>
              <a:rPr lang="en-US" sz="1600" dirty="0"/>
              <a:t> = </a:t>
            </a:r>
            <a:r>
              <a:rPr lang="en-US" sz="1600" dirty="0" err="1"/>
              <a:t>src.substr</a:t>
            </a:r>
            <a:r>
              <a:rPr lang="en-US" sz="1600" dirty="0"/>
              <a:t>(0, </a:t>
            </a:r>
            <a:r>
              <a:rPr lang="en-US" sz="1600" dirty="0" err="1"/>
              <a:t>src.indexOf</a:t>
            </a:r>
            <a:r>
              <a:rPr lang="en-US" sz="1600" dirty="0"/>
              <a:t>("?"))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iframeParams.push</a:t>
            </a:r>
            <a:r>
              <a:rPr lang="en-US" sz="1600" dirty="0"/>
              <a:t>("</a:t>
            </a:r>
            <a:r>
              <a:rPr lang="en-US" sz="1600" dirty="0" err="1"/>
              <a:t>isIframeEmbed</a:t>
            </a:r>
            <a:r>
              <a:rPr lang="en-US" sz="1600" dirty="0"/>
              <a:t>=1");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ifr.src</a:t>
            </a:r>
            <a:r>
              <a:rPr lang="en-US" sz="1600" dirty="0"/>
              <a:t> = </a:t>
            </a:r>
            <a:r>
              <a:rPr lang="en-US" sz="1600" dirty="0" err="1"/>
              <a:t>src</a:t>
            </a:r>
            <a:r>
              <a:rPr lang="en-US" sz="1600" dirty="0"/>
              <a:t> + "?" + </a:t>
            </a:r>
            <a:r>
              <a:rPr lang="en-US" sz="1600" dirty="0" err="1"/>
              <a:t>iframeParams.join</a:t>
            </a:r>
            <a:r>
              <a:rPr lang="en-US" sz="1600" dirty="0"/>
              <a:t>('&amp;');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window.handleIFrameMessage</a:t>
            </a:r>
            <a:r>
              <a:rPr lang="en-US" sz="1600" dirty="0"/>
              <a:t> 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514CE-4930-504E-AE0B-07F88E8A5EE9}"/>
              </a:ext>
            </a:extLst>
          </p:cNvPr>
          <p:cNvSpPr txBox="1"/>
          <p:nvPr/>
        </p:nvSpPr>
        <p:spPr>
          <a:xfrm>
            <a:off x="2448232" y="899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2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496E-B558-8647-9F14-32BB1A5B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Codes-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3505C-4723-9E47-A9DD-5C55CCCB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7" y="2914185"/>
            <a:ext cx="3637968" cy="994651"/>
          </a:xfrm>
        </p:spPr>
        <p:txBody>
          <a:bodyPr/>
          <a:lstStyle/>
          <a:p>
            <a:r>
              <a:rPr lang="en-US" sz="3600" dirty="0"/>
              <a:t>Columns/Rows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4A5E0-C7E6-F840-A01C-B069BF47B92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755955" y="1862001"/>
            <a:ext cx="3025094" cy="3634099"/>
          </a:xfrm>
        </p:spPr>
        <p:txBody>
          <a:bodyPr>
            <a:noAutofit/>
          </a:bodyPr>
          <a:lstStyle/>
          <a:p>
            <a:r>
              <a:rPr lang="en-US" sz="1600" dirty="0"/>
              <a:t> box-sizing: border-box;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.column {</a:t>
            </a:r>
          </a:p>
          <a:p>
            <a:r>
              <a:rPr lang="en-US" sz="1600" dirty="0"/>
              <a:t>  float: left;</a:t>
            </a:r>
          </a:p>
          <a:p>
            <a:r>
              <a:rPr lang="en-US" sz="1600" dirty="0"/>
              <a:t>  width: 50%;</a:t>
            </a:r>
          </a:p>
          <a:p>
            <a:r>
              <a:rPr lang="en-US" sz="1600" dirty="0"/>
              <a:t>  padding: 10px;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.row::after {</a:t>
            </a:r>
          </a:p>
          <a:p>
            <a:r>
              <a:rPr lang="en-US" sz="1600" dirty="0"/>
              <a:t>  content: "";</a:t>
            </a:r>
          </a:p>
          <a:p>
            <a:r>
              <a:rPr lang="en-US" sz="1600" dirty="0"/>
              <a:t>  clear: both;</a:t>
            </a:r>
          </a:p>
          <a:p>
            <a:r>
              <a:rPr lang="en-US" sz="1600" dirty="0"/>
              <a:t>  display: table;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514CE-4930-504E-AE0B-07F88E8A5EE9}"/>
              </a:ext>
            </a:extLst>
          </p:cNvPr>
          <p:cNvSpPr txBox="1"/>
          <p:nvPr/>
        </p:nvSpPr>
        <p:spPr>
          <a:xfrm>
            <a:off x="2448232" y="899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92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3515</TotalTime>
  <Words>1082</Words>
  <Application>Microsoft Macintosh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Emily Ho</vt:lpstr>
      <vt:lpstr>Project: Personal Website</vt:lpstr>
      <vt:lpstr>Why</vt:lpstr>
      <vt:lpstr>Codes- html</vt:lpstr>
      <vt:lpstr>Codes- html</vt:lpstr>
      <vt:lpstr>Codes- html</vt:lpstr>
      <vt:lpstr>Codes- html</vt:lpstr>
      <vt:lpstr>Codes- html</vt:lpstr>
      <vt:lpstr>Codes- css</vt:lpstr>
      <vt:lpstr>Codes- css</vt:lpstr>
      <vt:lpstr>Codes-js</vt:lpstr>
      <vt:lpstr>Demo</vt:lpstr>
      <vt:lpstr>What works?</vt:lpstr>
      <vt:lpstr>What doesn’t work (yet)?</vt:lpstr>
      <vt:lpstr>Future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Music Website</dc:title>
  <dc:creator>emily.hpw1003@gmail.com</dc:creator>
  <cp:lastModifiedBy>emily.hpw1003@gmail.com</cp:lastModifiedBy>
  <cp:revision>17</cp:revision>
  <dcterms:created xsi:type="dcterms:W3CDTF">2020-11-21T03:34:07Z</dcterms:created>
  <dcterms:modified xsi:type="dcterms:W3CDTF">2020-12-14T16:35:00Z</dcterms:modified>
</cp:coreProperties>
</file>