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9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23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8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4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3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33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3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99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7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3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5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0E71-4BFF-463D-B0FF-9AE3FC8812E1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00DD-B84C-4B92-9520-9668EF8D4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40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BBAFD6-D626-4BAB-8F26-E518ACDA0279}"/>
              </a:ext>
            </a:extLst>
          </p:cNvPr>
          <p:cNvSpPr/>
          <p:nvPr/>
        </p:nvSpPr>
        <p:spPr>
          <a:xfrm>
            <a:off x="3759007" y="2064751"/>
            <a:ext cx="349898" cy="2554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3650C-0837-49F0-9DDA-7A93EB1FD770}"/>
              </a:ext>
            </a:extLst>
          </p:cNvPr>
          <p:cNvSpPr/>
          <p:nvPr/>
        </p:nvSpPr>
        <p:spPr>
          <a:xfrm>
            <a:off x="1" y="0"/>
            <a:ext cx="34611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FDB9A141-D68B-4F5C-8E5F-06000E967A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2577582"/>
            <a:ext cx="965718" cy="96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FC9B59BA-1394-4230-A191-F93DEEA7E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10" y="2511672"/>
            <a:ext cx="1660414" cy="16604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FC5808-7F10-4331-8BFE-8056D868FF19}"/>
              </a:ext>
            </a:extLst>
          </p:cNvPr>
          <p:cNvSpPr txBox="1"/>
          <p:nvPr/>
        </p:nvSpPr>
        <p:spPr>
          <a:xfrm rot="16200000">
            <a:off x="3794215" y="1102958"/>
            <a:ext cx="15899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/>
              <a:t>Position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1BEBB7-894F-4EF1-A103-9574F6C1CEBC}"/>
              </a:ext>
            </a:extLst>
          </p:cNvPr>
          <p:cNvSpPr txBox="1"/>
          <p:nvPr/>
        </p:nvSpPr>
        <p:spPr>
          <a:xfrm rot="16200000">
            <a:off x="381318" y="1102958"/>
            <a:ext cx="15899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/>
              <a:t>Position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C8437C-002B-442D-B5BD-2F0810D87B12}"/>
              </a:ext>
            </a:extLst>
          </p:cNvPr>
          <p:cNvSpPr txBox="1"/>
          <p:nvPr/>
        </p:nvSpPr>
        <p:spPr>
          <a:xfrm rot="16200000">
            <a:off x="6953195" y="1102958"/>
            <a:ext cx="15899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/>
              <a:t>Position 3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9F47844-C38B-4221-8360-B5A4ED92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06" y="2511672"/>
            <a:ext cx="1660414" cy="166041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8A4EFCD-CA18-47D5-9504-3A9DC51C5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87" y="2511671"/>
            <a:ext cx="1660414" cy="166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8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Jenkins</dc:creator>
  <cp:lastModifiedBy>Emily Jenkins</cp:lastModifiedBy>
  <cp:revision>2</cp:revision>
  <cp:lastPrinted>2022-04-04T18:35:40Z</cp:lastPrinted>
  <dcterms:created xsi:type="dcterms:W3CDTF">2022-04-04T13:29:18Z</dcterms:created>
  <dcterms:modified xsi:type="dcterms:W3CDTF">2022-04-04T18:37:12Z</dcterms:modified>
</cp:coreProperties>
</file>