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Lst>
  <p:notesMasterIdLst>
    <p:notesMasterId r:id="rId3"/>
  </p:notesMasterIdLst>
  <p:sldIdLst>
    <p:sldId id="256" r:id="rId2"/>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45000"/>
      <a:buFont typeface="Wingdings" pitchFamily="2" charset="2"/>
      <a:defRPr sz="2400" kern="1200">
        <a:solidFill>
          <a:schemeClr val="tx1"/>
        </a:solidFill>
        <a:latin typeface="Times New Roman" panose="02020603050405020304" pitchFamily="18" charset="0"/>
        <a:ea typeface="+mn-ea"/>
        <a:cs typeface="+mn-cs"/>
      </a:defRPr>
    </a:lvl1pPr>
    <a:lvl2pPr marL="431800" indent="-215900" algn="l" defTabSz="457200" rtl="0" fontAlgn="base" hangingPunct="0">
      <a:lnSpc>
        <a:spcPct val="93000"/>
      </a:lnSpc>
      <a:spcBef>
        <a:spcPct val="0"/>
      </a:spcBef>
      <a:spcAft>
        <a:spcPct val="0"/>
      </a:spcAft>
      <a:buClr>
        <a:srgbClr val="000000"/>
      </a:buClr>
      <a:buSzPct val="45000"/>
      <a:buFont typeface="Wingdings" pitchFamily="2" charset="2"/>
      <a:defRPr sz="2400" kern="1200">
        <a:solidFill>
          <a:schemeClr val="tx1"/>
        </a:solidFill>
        <a:latin typeface="Times New Roman" panose="02020603050405020304" pitchFamily="18" charset="0"/>
        <a:ea typeface="+mn-ea"/>
        <a:cs typeface="+mn-cs"/>
      </a:defRPr>
    </a:lvl2pPr>
    <a:lvl3pPr marL="647700" indent="-215900" algn="l" defTabSz="457200" rtl="0" fontAlgn="base" hangingPunct="0">
      <a:lnSpc>
        <a:spcPct val="93000"/>
      </a:lnSpc>
      <a:spcBef>
        <a:spcPct val="0"/>
      </a:spcBef>
      <a:spcAft>
        <a:spcPct val="0"/>
      </a:spcAft>
      <a:buClr>
        <a:srgbClr val="000000"/>
      </a:buClr>
      <a:buSzPct val="45000"/>
      <a:buFont typeface="Wingdings" pitchFamily="2" charset="2"/>
      <a:defRPr sz="2400" kern="1200">
        <a:solidFill>
          <a:schemeClr val="tx1"/>
        </a:solidFill>
        <a:latin typeface="Times New Roman" panose="02020603050405020304" pitchFamily="18" charset="0"/>
        <a:ea typeface="+mn-ea"/>
        <a:cs typeface="+mn-cs"/>
      </a:defRPr>
    </a:lvl3pPr>
    <a:lvl4pPr marL="863600" indent="-215900" algn="l" defTabSz="457200" rtl="0" fontAlgn="base" hangingPunct="0">
      <a:lnSpc>
        <a:spcPct val="93000"/>
      </a:lnSpc>
      <a:spcBef>
        <a:spcPct val="0"/>
      </a:spcBef>
      <a:spcAft>
        <a:spcPct val="0"/>
      </a:spcAft>
      <a:buClr>
        <a:srgbClr val="000000"/>
      </a:buClr>
      <a:buSzPct val="45000"/>
      <a:buFont typeface="Wingdings" pitchFamily="2" charset="2"/>
      <a:defRPr sz="2400" kern="1200">
        <a:solidFill>
          <a:schemeClr val="tx1"/>
        </a:solidFill>
        <a:latin typeface="Times New Roman" panose="02020603050405020304" pitchFamily="18" charset="0"/>
        <a:ea typeface="+mn-ea"/>
        <a:cs typeface="+mn-cs"/>
      </a:defRPr>
    </a:lvl4pPr>
    <a:lvl5pPr marL="1079500" indent="-215900" algn="l" defTabSz="457200" rtl="0" fontAlgn="base" hangingPunct="0">
      <a:lnSpc>
        <a:spcPct val="93000"/>
      </a:lnSpc>
      <a:spcBef>
        <a:spcPct val="0"/>
      </a:spcBef>
      <a:spcAft>
        <a:spcPct val="0"/>
      </a:spcAft>
      <a:buClr>
        <a:srgbClr val="000000"/>
      </a:buClr>
      <a:buSzPct val="45000"/>
      <a:buFont typeface="Wingdings" pitchFamily="2" charset="2"/>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888"/>
  </p:normalViewPr>
  <p:slideViewPr>
    <p:cSldViewPr>
      <p:cViewPr varScale="1">
        <p:scale>
          <a:sx n="99" d="100"/>
          <a:sy n="99" d="100"/>
        </p:scale>
        <p:origin x="2256" y="17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3BACDCB6-5BB0-B448-8C60-1AD1B67E7685}"/>
              </a:ext>
            </a:extLst>
          </p:cNvPr>
          <p:cNvSpPr>
            <a:spLocks noGrp="1" noChangeArrowheads="1"/>
          </p:cNvSpPr>
          <p:nvPr>
            <p:ph type="sldImg"/>
          </p:nvPr>
        </p:nvSpPr>
        <p:spPr bwMode="auto">
          <a:xfrm>
            <a:off x="1587500" y="1006475"/>
            <a:ext cx="459422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a:extLst>
              <a:ext uri="{FF2B5EF4-FFF2-40B4-BE49-F238E27FC236}">
                <a16:creationId xmlns:a16="http://schemas.microsoft.com/office/drawing/2014/main" id="{C18614D1-12D5-9647-A95D-FF93D095E2B1}"/>
              </a:ext>
            </a:extLst>
          </p:cNvPr>
          <p:cNvSpPr>
            <a:spLocks noGrp="1" noChangeArrowheads="1"/>
          </p:cNvSpPr>
          <p:nvPr>
            <p:ph type="body"/>
          </p:nvPr>
        </p:nvSpPr>
        <p:spPr bwMode="auto">
          <a:xfrm>
            <a:off x="1185863" y="4787900"/>
            <a:ext cx="5405437" cy="382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5B24BBEB-2845-0546-A321-5990FBCC4C19}"/>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8" name="Text Box 2">
            <a:extLst>
              <a:ext uri="{FF2B5EF4-FFF2-40B4-BE49-F238E27FC236}">
                <a16:creationId xmlns:a16="http://schemas.microsoft.com/office/drawing/2014/main" id="{51F4E558-18AA-E843-B4F0-EDC48A4A3BF3}"/>
              </a:ext>
            </a:extLst>
          </p:cNvPr>
          <p:cNvSpPr txBox="1">
            <a:spLocks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itchFamily="2" charset="2"/>
              <a:buNone/>
              <a:tabLst>
                <a:tab pos="723900" algn="l"/>
                <a:tab pos="1447800" algn="l"/>
                <a:tab pos="2171700" algn="l"/>
                <a:tab pos="2895600" algn="l"/>
                <a:tab pos="3619500" algn="l"/>
                <a:tab pos="4343400" algn="l"/>
                <a:tab pos="5067300" algn="l"/>
              </a:tabLst>
            </a:pPr>
            <a:r>
              <a:rPr lang="en-GB" altLang="en-US" dirty="0">
                <a:latin typeface="Arial" panose="020B0604020202020204" pitchFamily="34" charset="0"/>
                <a:ea typeface="msgothic" charset="0"/>
                <a:cs typeface="msgothic" charset="0"/>
              </a:rPr>
              <a:t>Basic Structure of the Genome The nuclear genome is organized into chromosomes and wrapped in histone proteins, condensed into chromatin, and arranged in segments referred to as nucleosomes. Histone modifications affect the chromatin state and gene expression. Each gene contains a 5′ regulatory or untranslated region (UTR) where the transcription factors bind and initiate transcription of the primary transcript. Each gene also contains exons and the intervening regions referred to as introns. Splicing machinery binds to exon-intron boundaries and splices out introns from the coding transcript, referred to as messenger ribonucleic acid (mRNA). The first coding exon contains the signal for initiation of translation, namely ATG, and the last coding exon contains a translation termination codon, such as TAG (UAG in the mRNA). The 3′ regulatory region or 3′ UTR contains 1 or more polyadenylation signals, which signal for adding a poly-A tail to the mRNA. It is also the binding site for microribonucleic acids (miRNAs). miRNAs and long noncoding ribonucleic acids (</a:t>
            </a:r>
            <a:r>
              <a:rPr lang="en-GB" altLang="en-US" dirty="0" err="1">
                <a:latin typeface="Arial" panose="020B0604020202020204" pitchFamily="34" charset="0"/>
                <a:ea typeface="msgothic" charset="0"/>
                <a:cs typeface="msgothic" charset="0"/>
              </a:rPr>
              <a:t>lncRNAs</a:t>
            </a:r>
            <a:r>
              <a:rPr lang="en-GB" altLang="en-US" dirty="0">
                <a:latin typeface="Arial" panose="020B0604020202020204" pitchFamily="34" charset="0"/>
                <a:ea typeface="msgothic" charset="0"/>
                <a:cs typeface="msgothic" charset="0"/>
              </a:rPr>
              <a:t>) are transcribed from introns or intergenic regions. SNP = single-nucleotide polymorphism.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58FA-D0A6-F04A-964C-8E8899BC638F}"/>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50F635-592F-0E49-806E-7ACA188940F6}"/>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9338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DE48-809E-8C47-8EAB-20EBFB1F2C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D7925-BC5A-124D-B8A8-9818D9F60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080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03B78-F134-E24C-9A25-C02C2F02AE47}"/>
              </a:ext>
            </a:extLst>
          </p:cNvPr>
          <p:cNvSpPr>
            <a:spLocks noGrp="1"/>
          </p:cNvSpPr>
          <p:nvPr>
            <p:ph type="title" orient="vert"/>
          </p:nvPr>
        </p:nvSpPr>
        <p:spPr>
          <a:xfrm>
            <a:off x="7194550" y="627063"/>
            <a:ext cx="2151063" cy="62357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1DD55A-A2C0-E741-B281-50C508C96B6A}"/>
              </a:ext>
            </a:extLst>
          </p:cNvPr>
          <p:cNvSpPr>
            <a:spLocks noGrp="1"/>
          </p:cNvSpPr>
          <p:nvPr>
            <p:ph type="body" orient="vert" idx="1"/>
          </p:nvPr>
        </p:nvSpPr>
        <p:spPr>
          <a:xfrm>
            <a:off x="739775" y="627063"/>
            <a:ext cx="6302375" cy="62357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1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C546-460E-D547-89B3-DC1642734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6337F-EC82-CB4A-8C70-C73492FC82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702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55D0-C62D-8A4E-92F0-1544EBF7F8E9}"/>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EC02A2-5183-0A41-988F-739DA9058FBA}"/>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29266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891C-1D8D-E849-BE75-EB5592F05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FD04D-B6F6-D941-B9A6-F94B74900D7C}"/>
              </a:ext>
            </a:extLst>
          </p:cNvPr>
          <p:cNvSpPr>
            <a:spLocks noGrp="1"/>
          </p:cNvSpPr>
          <p:nvPr>
            <p:ph sz="half" idx="1"/>
          </p:nvPr>
        </p:nvSpPr>
        <p:spPr>
          <a:xfrm>
            <a:off x="739775" y="2101850"/>
            <a:ext cx="4225925" cy="4760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E6E02-BF44-664E-B5CE-5ACA28FC128C}"/>
              </a:ext>
            </a:extLst>
          </p:cNvPr>
          <p:cNvSpPr>
            <a:spLocks noGrp="1"/>
          </p:cNvSpPr>
          <p:nvPr>
            <p:ph sz="half" idx="2"/>
          </p:nvPr>
        </p:nvSpPr>
        <p:spPr>
          <a:xfrm>
            <a:off x="5118100" y="2101850"/>
            <a:ext cx="4227513" cy="4760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32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9E8D-8C8F-494F-8AAC-8F4A431348C5}"/>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6FB19-0574-E048-90C0-C722986D0D00}"/>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4CAFA-D91B-3145-A180-246C1475F7BB}"/>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3B94C-F376-AB44-96B0-8A91E218CB0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6B5103-63D2-2549-960E-C8C5A354753E}"/>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56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F0B9-7DA8-CD4C-9DA7-F3BDB92D9D1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916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49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8BDA-C99C-044B-84BD-77F54A84C5D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225FD7-110E-BB42-BB45-70EFBAA22BF8}"/>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77BABF-6B9B-D348-AA49-855D14C7F97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719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C930-987F-E342-9B83-92BA569F6603}"/>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17E23-20BA-5A45-BE3B-BD5A25B1DA49}"/>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1AFFA-C836-C640-84A6-44BF0E81E78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123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C7B5E529-20B7-CD4F-9557-EEA87650F6F8}"/>
              </a:ext>
            </a:extLst>
          </p:cNvPr>
          <p:cNvSpPr>
            <a:spLocks noGrp="1" noChangeArrowheads="1"/>
          </p:cNvSpPr>
          <p:nvPr>
            <p:ph type="title"/>
          </p:nvPr>
        </p:nvSpPr>
        <p:spPr bwMode="auto">
          <a:xfrm>
            <a:off x="739775" y="627063"/>
            <a:ext cx="8605838"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3820D63D-A4C7-A84A-9760-8201F290D6B5}"/>
              </a:ext>
            </a:extLst>
          </p:cNvPr>
          <p:cNvSpPr>
            <a:spLocks noGrp="1" noChangeArrowheads="1"/>
          </p:cNvSpPr>
          <p:nvPr>
            <p:ph type="body" idx="1"/>
          </p:nvPr>
        </p:nvSpPr>
        <p:spPr bwMode="auto">
          <a:xfrm>
            <a:off x="739775" y="2101850"/>
            <a:ext cx="860583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lnSpc>
          <a:spcPct val="93000"/>
        </a:lnSpc>
        <a:spcBef>
          <a:spcPct val="0"/>
        </a:spcBef>
        <a:spcAft>
          <a:spcPct val="0"/>
        </a:spcAft>
        <a:buClr>
          <a:srgbClr val="000000"/>
        </a:buClr>
        <a:buSzPct val="45000"/>
        <a:buFont typeface="Wingdings" pitchFamily="2" charset="2"/>
        <a:defRPr sz="2800" b="1" kern="1200">
          <a:solidFill>
            <a:srgbClr val="000000"/>
          </a:solidFill>
          <a:latin typeface="+mj-lt"/>
          <a:ea typeface="+mj-ea"/>
          <a:cs typeface="+mj-cs"/>
        </a:defRPr>
      </a:lvl1pPr>
      <a:lvl2pPr marL="431800" indent="-215900" algn="ctr" defTabSz="457200" rtl="0" fontAlgn="base" hangingPunct="0">
        <a:lnSpc>
          <a:spcPct val="93000"/>
        </a:lnSpc>
        <a:spcBef>
          <a:spcPct val="0"/>
        </a:spcBef>
        <a:spcAft>
          <a:spcPct val="0"/>
        </a:spcAft>
        <a:buClr>
          <a:srgbClr val="000000"/>
        </a:buClr>
        <a:buSzPct val="45000"/>
        <a:buFont typeface="Wingdings" pitchFamily="2" charset="2"/>
        <a:defRPr sz="2800" b="1">
          <a:solidFill>
            <a:srgbClr val="000000"/>
          </a:solidFill>
          <a:latin typeface="Times New Roman" panose="02020603050405020304" pitchFamily="18" charset="0"/>
          <a:ea typeface="msgothic" charset="0"/>
          <a:cs typeface="msgothic" charset="0"/>
        </a:defRPr>
      </a:lvl2pPr>
      <a:lvl3pPr marL="647700" indent="-215900" algn="ctr" defTabSz="457200" rtl="0" fontAlgn="base" hangingPunct="0">
        <a:lnSpc>
          <a:spcPct val="93000"/>
        </a:lnSpc>
        <a:spcBef>
          <a:spcPct val="0"/>
        </a:spcBef>
        <a:spcAft>
          <a:spcPct val="0"/>
        </a:spcAft>
        <a:buClr>
          <a:srgbClr val="000000"/>
        </a:buClr>
        <a:buSzPct val="45000"/>
        <a:buFont typeface="Wingdings" pitchFamily="2" charset="2"/>
        <a:defRPr sz="2800" b="1">
          <a:solidFill>
            <a:srgbClr val="000000"/>
          </a:solidFill>
          <a:latin typeface="Times New Roman" panose="02020603050405020304" pitchFamily="18" charset="0"/>
          <a:ea typeface="msgothic" charset="0"/>
          <a:cs typeface="msgothic" charset="0"/>
        </a:defRPr>
      </a:lvl3pPr>
      <a:lvl4pPr marL="863600" indent="-215900" algn="ctr" defTabSz="457200" rtl="0" fontAlgn="base" hangingPunct="0">
        <a:lnSpc>
          <a:spcPct val="93000"/>
        </a:lnSpc>
        <a:spcBef>
          <a:spcPct val="0"/>
        </a:spcBef>
        <a:spcAft>
          <a:spcPct val="0"/>
        </a:spcAft>
        <a:buClr>
          <a:srgbClr val="000000"/>
        </a:buClr>
        <a:buSzPct val="45000"/>
        <a:buFont typeface="Wingdings" pitchFamily="2" charset="2"/>
        <a:defRPr sz="2800" b="1">
          <a:solidFill>
            <a:srgbClr val="000000"/>
          </a:solidFill>
          <a:latin typeface="Times New Roman" panose="02020603050405020304" pitchFamily="18" charset="0"/>
          <a:ea typeface="msgothic" charset="0"/>
          <a:cs typeface="msgothic" charset="0"/>
        </a:defRPr>
      </a:lvl4pPr>
      <a:lvl5pPr marL="1079500" indent="-215900" algn="ctr" defTabSz="457200" rtl="0" fontAlgn="base" hangingPunct="0">
        <a:lnSpc>
          <a:spcPct val="93000"/>
        </a:lnSpc>
        <a:spcBef>
          <a:spcPct val="0"/>
        </a:spcBef>
        <a:spcAft>
          <a:spcPct val="0"/>
        </a:spcAft>
        <a:buClr>
          <a:srgbClr val="000000"/>
        </a:buClr>
        <a:buSzPct val="45000"/>
        <a:buFont typeface="Wingdings" pitchFamily="2" charset="2"/>
        <a:defRPr sz="2800" b="1">
          <a:solidFill>
            <a:srgbClr val="000000"/>
          </a:solidFill>
          <a:latin typeface="Times New Roman" panose="02020603050405020304" pitchFamily="18" charset="0"/>
          <a:ea typeface="msgothic" charset="0"/>
          <a:cs typeface="msgothic" charset="0"/>
        </a:defRPr>
      </a:lvl5pPr>
      <a:lvl6pPr marL="1536700" indent="-215900" algn="ctr" defTabSz="457200" rtl="0" fontAlgn="base" hangingPunct="0">
        <a:lnSpc>
          <a:spcPct val="93000"/>
        </a:lnSpc>
        <a:spcBef>
          <a:spcPct val="0"/>
        </a:spcBef>
        <a:spcAft>
          <a:spcPct val="0"/>
        </a:spcAft>
        <a:buClr>
          <a:srgbClr val="000000"/>
        </a:buClr>
        <a:buSzPct val="45000"/>
        <a:buFont typeface="Wingdings" pitchFamily="2" charset="2"/>
        <a:defRPr sz="2800" b="1">
          <a:solidFill>
            <a:srgbClr val="000000"/>
          </a:solidFill>
          <a:latin typeface="Times New Roman" panose="02020603050405020304" pitchFamily="18" charset="0"/>
          <a:ea typeface="msgothic" charset="0"/>
          <a:cs typeface="msgothic" charset="0"/>
        </a:defRPr>
      </a:lvl6pPr>
      <a:lvl7pPr marL="1993900" indent="-215900" algn="ctr" defTabSz="457200" rtl="0" fontAlgn="base" hangingPunct="0">
        <a:lnSpc>
          <a:spcPct val="93000"/>
        </a:lnSpc>
        <a:spcBef>
          <a:spcPct val="0"/>
        </a:spcBef>
        <a:spcAft>
          <a:spcPct val="0"/>
        </a:spcAft>
        <a:buClr>
          <a:srgbClr val="000000"/>
        </a:buClr>
        <a:buSzPct val="45000"/>
        <a:buFont typeface="Wingdings" pitchFamily="2" charset="2"/>
        <a:defRPr sz="2800" b="1">
          <a:solidFill>
            <a:srgbClr val="000000"/>
          </a:solidFill>
          <a:latin typeface="Times New Roman" panose="02020603050405020304" pitchFamily="18" charset="0"/>
          <a:ea typeface="msgothic" charset="0"/>
          <a:cs typeface="msgothic" charset="0"/>
        </a:defRPr>
      </a:lvl7pPr>
      <a:lvl8pPr marL="2451100" indent="-215900" algn="ctr" defTabSz="457200" rtl="0" fontAlgn="base" hangingPunct="0">
        <a:lnSpc>
          <a:spcPct val="93000"/>
        </a:lnSpc>
        <a:spcBef>
          <a:spcPct val="0"/>
        </a:spcBef>
        <a:spcAft>
          <a:spcPct val="0"/>
        </a:spcAft>
        <a:buClr>
          <a:srgbClr val="000000"/>
        </a:buClr>
        <a:buSzPct val="45000"/>
        <a:buFont typeface="Wingdings" pitchFamily="2" charset="2"/>
        <a:defRPr sz="2800" b="1">
          <a:solidFill>
            <a:srgbClr val="000000"/>
          </a:solidFill>
          <a:latin typeface="Times New Roman" panose="02020603050405020304" pitchFamily="18" charset="0"/>
          <a:ea typeface="msgothic" charset="0"/>
          <a:cs typeface="msgothic" charset="0"/>
        </a:defRPr>
      </a:lvl8pPr>
      <a:lvl9pPr marL="2908300" indent="-215900" algn="ctr" defTabSz="457200" rtl="0" fontAlgn="base" hangingPunct="0">
        <a:lnSpc>
          <a:spcPct val="93000"/>
        </a:lnSpc>
        <a:spcBef>
          <a:spcPct val="0"/>
        </a:spcBef>
        <a:spcAft>
          <a:spcPct val="0"/>
        </a:spcAft>
        <a:buClr>
          <a:srgbClr val="000000"/>
        </a:buClr>
        <a:buSzPct val="45000"/>
        <a:buFont typeface="Wingdings" pitchFamily="2" charset="2"/>
        <a:defRPr sz="2800" b="1">
          <a:solidFill>
            <a:srgbClr val="000000"/>
          </a:solidFill>
          <a:latin typeface="Times New Roman" panose="02020603050405020304" pitchFamily="18" charset="0"/>
          <a:ea typeface="msgothic" charset="0"/>
          <a:cs typeface="msgothic" charset="0"/>
        </a:defRPr>
      </a:lvl9pPr>
    </p:titleStyle>
    <p:bodyStyle>
      <a:lvl1pPr marL="431800" indent="-323850" algn="l" defTabSz="457200" rtl="0" fontAlgn="base" hangingPunct="0">
        <a:lnSpc>
          <a:spcPct val="93000"/>
        </a:lnSpc>
        <a:spcBef>
          <a:spcPct val="0"/>
        </a:spcBef>
        <a:spcAft>
          <a:spcPts val="888"/>
        </a:spcAft>
        <a:buClr>
          <a:srgbClr val="000000"/>
        </a:buClr>
        <a:buSzPct val="100000"/>
        <a:buFont typeface="Arial" panose="020B0604020202020204" pitchFamily="34" charset="0"/>
        <a:buChar char="•"/>
        <a:defRPr sz="2000" kern="1200">
          <a:solidFill>
            <a:srgbClr val="000000"/>
          </a:solidFill>
          <a:latin typeface="+mn-lt"/>
          <a:ea typeface="+mn-ea"/>
          <a:cs typeface="+mn-cs"/>
        </a:defRPr>
      </a:lvl1pPr>
      <a:lvl2pPr marL="863600" indent="-287338" algn="l" defTabSz="457200" rtl="0" fontAlgn="base" hangingPunct="0">
        <a:lnSpc>
          <a:spcPct val="93000"/>
        </a:lnSpc>
        <a:spcBef>
          <a:spcPct val="0"/>
        </a:spcBef>
        <a:spcAft>
          <a:spcPts val="1138"/>
        </a:spcAft>
        <a:buClr>
          <a:srgbClr val="000000"/>
        </a:buClr>
        <a:buSzPct val="75000"/>
        <a:buFont typeface="Symbol" pitchFamily="2" charset="2"/>
        <a:buChar char=""/>
        <a:defRPr sz="2600" kern="1200">
          <a:solidFill>
            <a:srgbClr val="000000"/>
          </a:solidFill>
          <a:latin typeface="+mn-lt"/>
          <a:ea typeface="+mn-ea"/>
          <a:cs typeface="+mn-cs"/>
        </a:defRPr>
      </a:lvl2pPr>
      <a:lvl3pPr marL="1295400" indent="-215900" algn="l" defTabSz="457200" rtl="0" fontAlgn="base" hangingPunct="0">
        <a:lnSpc>
          <a:spcPct val="93000"/>
        </a:lnSpc>
        <a:spcBef>
          <a:spcPct val="0"/>
        </a:spcBef>
        <a:spcAft>
          <a:spcPts val="850"/>
        </a:spcAft>
        <a:buClr>
          <a:srgbClr val="000000"/>
        </a:buClr>
        <a:buSzPct val="45000"/>
        <a:buFont typeface="Wingdings" pitchFamily="2" charset="2"/>
        <a:buChar char=""/>
        <a:defRPr sz="2400" kern="1200">
          <a:solidFill>
            <a:srgbClr val="000000"/>
          </a:solidFill>
          <a:latin typeface="+mn-lt"/>
          <a:ea typeface="+mn-ea"/>
          <a:cs typeface="+mn-cs"/>
        </a:defRPr>
      </a:lvl3pPr>
      <a:lvl4pPr marL="1727200" indent="-215900" algn="l" defTabSz="457200" rtl="0" fontAlgn="base" hangingPunct="0">
        <a:lnSpc>
          <a:spcPct val="93000"/>
        </a:lnSpc>
        <a:spcBef>
          <a:spcPct val="0"/>
        </a:spcBef>
        <a:spcAft>
          <a:spcPts val="575"/>
        </a:spcAft>
        <a:buClr>
          <a:srgbClr val="000000"/>
        </a:buClr>
        <a:buSzPct val="75000"/>
        <a:buFont typeface="Symbol" pitchFamily="2" charset="2"/>
        <a:buChar char=""/>
        <a:defRPr sz="2000" kern="1200">
          <a:solidFill>
            <a:srgbClr val="000000"/>
          </a:solidFill>
          <a:latin typeface="+mn-lt"/>
          <a:ea typeface="+mn-ea"/>
          <a:cs typeface="+mn-cs"/>
        </a:defRPr>
      </a:lvl4pPr>
      <a:lvl5pPr marL="2159000" indent="-215900" algn="l" defTabSz="457200" rtl="0" fontAlgn="base" hangingPunct="0">
        <a:lnSpc>
          <a:spcPct val="93000"/>
        </a:lnSpc>
        <a:spcBef>
          <a:spcPct val="0"/>
        </a:spcBef>
        <a:spcAft>
          <a:spcPts val="288"/>
        </a:spcAft>
        <a:buClr>
          <a:srgbClr val="000000"/>
        </a:buClr>
        <a:buSzPct val="45000"/>
        <a:buFont typeface="Wingdings"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8E75ECE3-9D45-7F46-A2EC-4074E92FAF37}"/>
              </a:ext>
            </a:extLst>
          </p:cNvPr>
          <p:cNvSpPr txBox="1">
            <a:spLocks noChangeArrowheads="1"/>
          </p:cNvSpPr>
          <p:nvPr/>
        </p:nvSpPr>
        <p:spPr bwMode="auto">
          <a:xfrm>
            <a:off x="358775" y="420688"/>
            <a:ext cx="9363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074" name="Picture 2">
            <a:extLst>
              <a:ext uri="{FF2B5EF4-FFF2-40B4-BE49-F238E27FC236}">
                <a16:creationId xmlns:a16="http://schemas.microsoft.com/office/drawing/2014/main" id="{05AFEA7E-D1C2-EA42-ACF5-E701F5367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6846888"/>
            <a:ext cx="1903413" cy="468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a:extLst>
              <a:ext uri="{FF2B5EF4-FFF2-40B4-BE49-F238E27FC236}">
                <a16:creationId xmlns:a16="http://schemas.microsoft.com/office/drawing/2014/main" id="{96124FDB-85D3-2B46-8A14-2645B6523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38" y="1079500"/>
            <a:ext cx="5802312" cy="5394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a:extLst>
              <a:ext uri="{FF2B5EF4-FFF2-40B4-BE49-F238E27FC236}">
                <a16:creationId xmlns:a16="http://schemas.microsoft.com/office/drawing/2014/main" id="{E99C3731-15AA-054E-8E7F-FCCEB40DDD5D}"/>
              </a:ext>
            </a:extLst>
          </p:cNvPr>
          <p:cNvSpPr txBox="1">
            <a:spLocks noChangeArrowheads="1"/>
          </p:cNvSpPr>
          <p:nvPr/>
        </p:nvSpPr>
        <p:spPr bwMode="auto">
          <a:xfrm>
            <a:off x="2141538" y="6583363"/>
            <a:ext cx="4319587" cy="255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9pPr>
          </a:lstStyle>
          <a:p>
            <a:r>
              <a:rPr lang="en-GB" altLang="en-US" sz="1200" b="1">
                <a:latin typeface="Arial" panose="020B0604020202020204" pitchFamily="34" charset="0"/>
              </a:rPr>
              <a:t>Ali J. Marian et al. JACC 2016;68:2831-2849</a:t>
            </a:r>
          </a:p>
        </p:txBody>
      </p:sp>
      <p:sp>
        <p:nvSpPr>
          <p:cNvPr id="3077" name="Text Box 5">
            <a:extLst>
              <a:ext uri="{FF2B5EF4-FFF2-40B4-BE49-F238E27FC236}">
                <a16:creationId xmlns:a16="http://schemas.microsoft.com/office/drawing/2014/main" id="{6DC245E9-5DE7-8344-8158-AD741471160B}"/>
              </a:ext>
            </a:extLst>
          </p:cNvPr>
          <p:cNvSpPr txBox="1">
            <a:spLocks noChangeArrowheads="1"/>
          </p:cNvSpPr>
          <p:nvPr/>
        </p:nvSpPr>
        <p:spPr bwMode="auto">
          <a:xfrm>
            <a:off x="107950" y="7289800"/>
            <a:ext cx="5435600" cy="382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9pPr>
          </a:lstStyle>
          <a:p>
            <a:r>
              <a:rPr lang="en-GB" altLang="en-US" sz="1000">
                <a:latin typeface="Arial" panose="020B0604020202020204" pitchFamily="34" charset="0"/>
              </a:rPr>
              <a:t>American College of Cardiology Foundation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gothic"/>
        <a:cs typeface="msgothic"/>
      </a:majorFont>
      <a:minorFont>
        <a:latin typeface="Times New Roman"/>
        <a:ea typeface="msgothic"/>
        <a:cs typeface="msgothi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45000"/>
          <a:buFont typeface="Wingdings" pitchFamily="2" charset="2"/>
          <a:buNone/>
          <a:tabLst/>
          <a:defRPr kumimoji="0" lang="en-GB" altLang="en-US" sz="2400" b="0" i="0" u="none" strike="noStrike" cap="none" normalizeH="0" baseline="0" smtClean="0">
            <a:ln>
              <a:noFill/>
            </a:ln>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45000"/>
          <a:buFont typeface="Wingdings" pitchFamily="2" charset="2"/>
          <a:buNone/>
          <a:tabLst/>
          <a:defRPr kumimoji="0" lang="en-GB" altLang="en-US" sz="2400" b="0" i="0" u="none" strike="noStrike" cap="none" normalizeH="0" baseline="0" smtClean="0">
            <a:ln>
              <a:noFill/>
            </a:ln>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Words>
  <Application>Microsoft Macintosh PowerPoint</Application>
  <PresentationFormat>Custom</PresentationFormat>
  <Paragraphs>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 New Roman</vt:lpstr>
      <vt:lpstr>msgothic</vt:lpstr>
      <vt:lpstr>Wingdings</vt:lpstr>
      <vt:lpstr>Arial</vt:lpstr>
      <vt:lpstr>Symbol</vt:lpstr>
      <vt:lpstr>Office Theme</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Ken Field</cp:lastModifiedBy>
  <cp:revision>1</cp:revision>
  <dcterms:modified xsi:type="dcterms:W3CDTF">2019-02-26T15:09:14Z</dcterms:modified>
</cp:coreProperties>
</file>