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ink/ink1.xml" ContentType="application/inkml+xml"/>
  <Override PartName="/ppt/notesSlides/notesSlide5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72"/>
  </p:notesMasterIdLst>
  <p:sldIdLst>
    <p:sldId id="256" r:id="rId2"/>
    <p:sldId id="264" r:id="rId3"/>
    <p:sldId id="266" r:id="rId4"/>
    <p:sldId id="267" r:id="rId5"/>
    <p:sldId id="268" r:id="rId6"/>
    <p:sldId id="269" r:id="rId7"/>
    <p:sldId id="265" r:id="rId8"/>
    <p:sldId id="259" r:id="rId9"/>
    <p:sldId id="260" r:id="rId10"/>
    <p:sldId id="261" r:id="rId11"/>
    <p:sldId id="262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325" r:id="rId27"/>
    <p:sldId id="326" r:id="rId28"/>
    <p:sldId id="327" r:id="rId29"/>
    <p:sldId id="284" r:id="rId30"/>
    <p:sldId id="285" r:id="rId31"/>
    <p:sldId id="286" r:id="rId32"/>
    <p:sldId id="283" r:id="rId33"/>
    <p:sldId id="328" r:id="rId34"/>
    <p:sldId id="289" r:id="rId35"/>
    <p:sldId id="287" r:id="rId36"/>
    <p:sldId id="291" r:id="rId37"/>
    <p:sldId id="292" r:id="rId38"/>
    <p:sldId id="293" r:id="rId39"/>
    <p:sldId id="294" r:id="rId40"/>
    <p:sldId id="295" r:id="rId41"/>
    <p:sldId id="299" r:id="rId42"/>
    <p:sldId id="300" r:id="rId43"/>
    <p:sldId id="320" r:id="rId44"/>
    <p:sldId id="319" r:id="rId45"/>
    <p:sldId id="290" r:id="rId46"/>
    <p:sldId id="288" r:id="rId47"/>
    <p:sldId id="304" r:id="rId48"/>
    <p:sldId id="305" r:id="rId49"/>
    <p:sldId id="306" r:id="rId50"/>
    <p:sldId id="322" r:id="rId51"/>
    <p:sldId id="307" r:id="rId52"/>
    <p:sldId id="308" r:id="rId53"/>
    <p:sldId id="323" r:id="rId54"/>
    <p:sldId id="309" r:id="rId55"/>
    <p:sldId id="310" r:id="rId56"/>
    <p:sldId id="312" r:id="rId57"/>
    <p:sldId id="316" r:id="rId58"/>
    <p:sldId id="317" r:id="rId59"/>
    <p:sldId id="318" r:id="rId60"/>
    <p:sldId id="311" r:id="rId61"/>
    <p:sldId id="324" r:id="rId62"/>
    <p:sldId id="321" r:id="rId63"/>
    <p:sldId id="314" r:id="rId64"/>
    <p:sldId id="315" r:id="rId65"/>
    <p:sldId id="258" r:id="rId66"/>
    <p:sldId id="257" r:id="rId67"/>
    <p:sldId id="301" r:id="rId68"/>
    <p:sldId id="302" r:id="rId69"/>
    <p:sldId id="303" r:id="rId70"/>
    <p:sldId id="313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31"/>
    <p:restoredTop sz="77790"/>
  </p:normalViewPr>
  <p:slideViewPr>
    <p:cSldViewPr snapToGrid="0" snapToObjects="1">
      <p:cViewPr varScale="1">
        <p:scale>
          <a:sx n="59" d="100"/>
          <a:sy n="59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7:43:30.529"/>
    </inkml:context>
    <inkml:brush xml:id="br0">
      <inkml:brushProperty name="width" value="0.35" units="cm"/>
      <inkml:brushProperty name="height" value="0.35" units="cm"/>
      <inkml:brushProperty name="color" value="#9BAFB5"/>
    </inkml:brush>
  </inkml:definitions>
  <inkml:trace contextRef="#ctx0" brushRef="#br0">96 755 24575,'4'-25'0,"3"4"0,-6 13 0,6 0 0,-2 0 0,-1 0 0,3 0 0,-6 0 0,6 0 0,-2-4 0,-1 3 0,3-2 0,-6 3 0,6 0 0,-3 0 0,4 0 0,-4 1 0,3-1 0,-3 0 0,0 0 0,3 1 0,-3-1 0,3 0 0,1 0 0,-4 1 0,3-1 0,-3 0 0,0 1 0,7 2 0,-6-5 0,6 5 0,-4-6 0,-3 3 0,3 1 0,-3-1 0,4 3 0,0-1 0,0 1 0,-1 1 0,1-3 0,0 3 0,0-1 0,-1-2 0,1 3 0,0 0 0,-1-3 0,1 2 0,-1 1 0,1-3 0,0 3 0,0 0 0,-1-3 0,1 3 0,0-1 0,-1-2 0,1 3 0,0-1 0,-1-1 0,4 5 0,-6-6 0,9 3 0,-10-1 0,4-2 0,2 3 0,-5 0 0,7-3 0,-5 3 0,1 0 0,0-3 0,0 2 0,-1 1 0,1-3 0,0-1 0,0-1 0,-1-2 0,1 3 0,-1 1 0,1 3 0,0-7 0,0 9 0,-4-8 0,7 5 0,-10-2 0,13-1 0,-9 4 0,3-3 0,2 3 0,-5-1 0,6 2 0,0-1 0,-3 0 0,3 0 0,-4 1 0,1-1 0,-1 0 0,4 0 0,-3 0 0,3 1 0,-3 2 0,0-6 0,-1 3 0,1 0 0,0-3 0,3 6 0,-3-2 0,3 3 0,-3-4 0,3 3 0,-2-6 0,2 6 0,-4-2 0,4 3 0,-2-4 0,2 3 0,-3-2 0,0-1 0,3 3 0,-3-2 0,4-1 0,-5 3 0,4-2 0,-3 3 0,3 0 0,0 0 0,-2 0 0,2 0 0,0 0 0,-3 0 0,4 0 0,-4-4 0,-1 3 0,5-2 0,-4 3 0,3 0 0,0 0 0,-3-4 0,3 3 0,-3-2 0,3 0 0,-3 2 0,3-2 0,-3 3 0,0-4 0,3 3 0,-3-2 0,3 3 0,1 0 0,-4 0 0,3-4 0,-3 3 0,3-2 0,-3 3 0,3 0 0,0 0 0,-3 0 0,3 0 0,0 0 0,-3 0 0,3 0 0,0 0 0,-2 0 0,2 0 0,0 0 0,-3 0 0,4 0 0,-4 0 0,0 0 0,3 0 0,-2 0 0,3 0 0,-4 0 0,0 4 0,3-4 0,-2 8 0,3-8 0,0 4 0,-3 0 0,3-4 0,-4 8 0,0-8 0,4 4 0,-3-4 0,2 0 0,-3 3 0,3-2 0,-3 2 0,3-3 0,0 4 0,-2-3 0,2 2 0,-3-3 0,3 0 0,-2 0 0,2 4 0,-3-3 0,0 2 0,3 1 0,-2-3 0,2 2 0,-3 0 0,-1-2 0,4 6 0,-2-3 0,2 0 0,-3 3 0,0-2 0,0-1 0,0 3 0,0-6 0,0 6 0,0-3 0,0 1 0,0 2 0,0-3 0,-1 1 0,1 2 0,0-6 0,0 6 0,0-3 0,0 1 0,0 1 0,0-5 0,0 6 0,0-2 0,0-1 0,-1 3 0,1-2 0,-1 2 0,1-2 0,0 1 0,-1-1 0,1-1 0,0 3 0,-1-2 0,1 2 0,-1 1 0,1-4 0,-1 3 0,1-3 0,0 0 0,-1 3 0,1-3 0,0 1 0,-1 1 0,5-5 0,-7 6 0,5-3 0,-2 1 0,1 2 0,2-7 0,-3 7 0,0-6 0,0 6 0,0-3 0,0 1 0,0 2 0,-1-3 0,1 0 0,0 3 0,0-2 0,-1-1 0,1 3 0,0-3 0,0 4 0,0-4 0,0 3 0,0-2 0,0 3 0,-1-1 0,1 1 0,-4 0 0,3 0 0,-2 0 0,-1 0 0,3-1 0,-2 5 0,-1-4 0,3 3 0,-3-3 0,1 0 0,1 0 0,-5 0 0,6 3 0,-2-2 0,-1 2 0,0-3 0,-1 0 0,-2 3 0,6-2 0,-6 2 0,3-3 0,-4 0 0,0 4 0,3-3 0,-2 2 0,2-3 0,-3 0 0,4 4 0,-3-3 0,2 7 0,1-7 0,-3 3 0,2 0 0,-3-3 0,0 8 0,0-8 0,4 3 0,-3-4 0,2 5 0,-3-4 0,0 3 0,0-4 0,0 0 0,0 8 0,0-6 0,0 6 0,0-8 0,0 0 0,0 4 0,0-3 0,0 8 0,4-8 0,-3 8 0,2-8 0,-3 7 0,0-2 0,4 3 0,-3-3 0,3 2 0,-4-2 0,0 3 0,0 1 0,4 0 0,-3-5 0,3 4 0,-4-4 0,0 1 0,0 2 0,0-7 0,4 8 0,-3-4 0,3 1 0,-4 2 0,4-2 0,-3-1 0,3 4 0,0-4 0,-3 5 0,3 0 0,0-1 0,-3 1 0,7 0 0,-7-1 0,2 1 0,-3 0 0,4 0 0,-3-5 0,3 4 0,0-4 0,-3 5 0,3-1 0,-4-3 0,0 2 0,0-7 0,0 8 0,0-8 0,0 8 0,0-8 0,0 8 0,0-8 0,0 7 0,0-7 0,0 8 0,0-8 0,0 3 0,0 1 0,0-4 0,0 7 0,0-8 0,0 4 0,0-4 0,0 0 0,0 4 0,0-4 0,0 8 0,0-7 0,0 4 0,0-1 0,0-3 0,0 3 0,0 1 0,0-4 0,0 3 0,0-4 0,0 4 0,0-3 0,0 4 0,0-5 0,0 0 0,4 8 0,-3-6 0,3 10 0,-4-11 0,0 7 0,0-6 0,0 6 0,0-2 0,0 3 0,0-3 0,0 2 0,0-2 0,0-1 0,0 4 0,0-8 0,0 3 0,4-4 0,-4 0 0,4 4 0,-4-3 0,0 4 0,0-1 0,0-3 0,0 8 0,0-8 0,0 7 0,0-6 0,0 6 0,0-7 0,0 8 0,0-8 0,0 3 0,0-4 0,0 5 0,0-4 0,0 3 0,0-4 0,0 0 0,0 4 0,0-3 0,0 4 0,0-5 0,0 7 0,0-5 0,0 6 0,0-3 0,0-4 0,0 3 0,0-4 0,0 0 0,0 4 0,0-4 0,0 4 0,0-4 0,0 0 0,0 4 0,0-4 0,0 4 0,0-4 0,0 0 0,0 3 0,0-2 0,0 2 0,0-3 0,0 3 0,0-2 0,0 2 0,0-3 0,0 3 0,0-2 0,0 2 0,0-3 0,0 0 0,0 4 0,0-3 0,0 2 0,0 2 0,0-4 0,0 3 0,0-4 0,0 0 0,0 4 0,0-4 0,0 8 0,0-7 0,0 4 0,0-5 0,0 0 0,0 3 0,0-2 0,0 3 0,0-4 0,0 0 0,0 4 0,0-3 0,0 3 0,0-4 0,0 0 0,0 5 0,0-4 0,0 3 0,0-4 0,0 0 0,0 4 0,0-3 0,0 4 0,0-1 0,0 1 0,0 1 0,0 2 0,0-6 0,0 6 0,0-2 0,0-1 0,0-1 0,0 1 0,0-4 0,0 3 0,0-4 0,0 0 0,0 4 0,0-3 0,0 4 0,0-5 0,0 4 0,0-3 0,0 3 0,0-4 0,0 0 0,-4 4 0,4-3 0,-4 2 0,4-3 0,0 0 0,0 4 0,0-3 0,0 2 0,0-3 0,0 0 0,-3 4 0,2-4 0,-3 4 0,4-4 0,0-1 0,-3 5 0,2-3 0,-3 2 0,4-3 0,-3 0 0,2 3 0,-3-2 0,4 2 0,0-3 0,0 3 0,-3-3 0,2 3 0,-2-3 0,3 3 0,0-2 0,0 2 0,0 0 0,0-3 0,0 3 0,0 0 0,0-3 0,0 3 0,0 0 0,0-3 0,0 3 0,0 0 0,0-2 0,0 2 0,0-1 0,0-2 0,-10 0 0,1-5 0,-6-3 0,4 0 0,3 0 0,-3 0 0,2 0 0,-7 0 0,7 0 0,-3 0 0,4 0 0,0 0 0,-4 0 0,3 0 0,-2 0 0,3 0 0,0 0 0,-8 0 0,6 0 0,-6 0 0,8 0 0,0 0 0,-4 0 0,4-4 0,-4 3 0,4-2 0,0 3 0,-4-4 0,4 3 0,-4-2 0,4 3 0,0-4 0,-3 3 0,2-2 0,-2 3 0,3-4 0,0 3 0,-3-2 0,2 3 0,-2 0 0,3 0 0,-3 0 0,3 0 0,-3 0 0,3-4 0,0 3 0,-4-2 0,4 3 0,-4-3 0,4 2 0,1-3 0,-4 4 0,2 0 0,-2 0 0,3 0 0,-3 0 0,2 0 0,-2 0 0,3 0 0,-4 0 0,4 0 0,-4 0 0,4 0 0,-3 0 0,2 0 0,-2 0 0,3 0 0,0 0 0,-4 0 0,4 0 0,-4 0 0,4 0 0,0 0 0,-3 0 0,2-3 0,-3 2 0,5-3 0,-1 4 0,-4 0 0,3-3 0,-2 2 0,-2-3 0,4 4 0,-3 0 0,4-3 0,0 2 0,-4-3 0,3 4 0,-2 0 0,3 0 0,0-3 0,-4 2 0,3-3 0,-2 4 0,3 0 0,0-3 0,-8 2 0,6-3 0,-6 1 0,4 2 0,0-3 0,-2 4 0,3 0 0,3 0 0,0 0 0,-4 0 0,3 0 0,-2 0 0,3 0 0,0 0 0,-4 0 0,3-3 0,-2 2 0,3-3 0,0 4 0,-4 0 0,3 0 0,-2 0 0,3 0 0,0 0 0,-3 0 0,2 0 0,-3 0 0,4 0 0,0 0 0,-3 0 0,2 0 0,-3 0 0,4 0 0,-4 0 0,3 0 0,-3 0 0,-1 0 0,4 0 0,-7 0 0,7 0 0,-4 0 0,5 0 0,-4 0 0,3 0 0,-3 0 0,4 0 0,-5 0 0,4 0 0,-3 0 0,4 0 0,0 0 0,-8 0 0,6 0 0,-6 0 0,8 0 0,-4 0 0,3 0 0,-3 0 0,4 0 0,0 0 0,-4 0 0,3 0 0,-2 0 0,-2 0 0,4 0 0,-3 0 0,4 0 0,0 0 0,-4 0 0,3 0 0,-2 0 0,3 0 0,0 0 0,-4 0 0,4 0 0,-4 0 0,4 0 0,-4 0 0,3 0 0,-4 0 0,5 0 0,0 0 0,-3 0 0,2 0 0,-7 0 0,7 0 0,-3 0 0,4 0 0,-5 0 0,4 0 0,-7 0 0,7 0 0,-8 0 0,8 0 0,-8 0 0,8 0 0,-3 0 0,0 0 0,2 0 0,-2 0 0,4 0 0,0 0 0,-4 0 0,3 0 0,-4 0 0,5 0 0,-4 0 0,3 0 0,-3 0 0,4 0 0,0 0 0,-4 0 0,3 0 0,-2 0 0,3 0 0,0 0 0,-3 0 0,2 0 0,-3 0 0,4 0 0,1 0 0,-5 0 0,4 4 0,-4-3 0,5 2 0,-5-3 0,4 3 0,-3-2 0,3 3 0,0-1 0,-3-2 0,3 2 0,-4-3 0,5 4 0,-4-3 0,2 5 0,-2-5 0,4 3 0,-4-4 0,3 3 0,-3-2 0,0 2 0,6 1 0,-9-3 0,9 2 0,-6-3 0,0 4 0,3-3 0,0-11 0,5 3 0,3-11 0,0 10 0,0 0 0,0-3 0,0 2 0,0-2 0,0 3 0,0 0 0,0-4 0,0 3 0,0-2 0,0 3 0,0 0 0,0-4 0,0 4 0,0-4 0,0 5 0,0-5 0,0 4 0,0-4 0,0 4 0,0-3 0,0 3 0,0-4 0,0 5 0,0-4 0,0 2 0,0-3 0,0 5 0,0-5 0,0 4 0,0-4 0,0 5 0,0-5 0,0 4 0,0-4 0,0 5 0,0-5 0,0 4 0,0-4 0,0 4 0,0 0 0,0-3 0,0 2 0,0-2 0,0 3 0,0 0 0,0-4 0,0 3 0,0-2 0,0 4 0,0-5 0,0 4 0,0-3 0,0 3 0,0-4 0,0 4 0,0-4 0,0 4 0,0-3 0,0 2 0,0-2 0,0 3 0,0 0 0,0-4 0,0 3 0,0-2 0,0 3 0,0-3 0,0 2 0,0-2 0,0 3 0,0 0 0,0-3 0,0 2 0,0-2 0,0 3 0,0-4 0,0 4 0,0-4 0,0 4 0,0 0 0,0-3 0,0 2 0,0-3 0,0 4 0,0 0 0,0-3 0,0 2 0,0-3 0,0 4 0,0-4 0,0 3 0,0-3 0,0-1 0,0 4 0,0-3 0,0 4 0,0-4 0,0 3 0,0-4 0,0 5 0,0 0 0,0-3 0,0 2 0,0-3 0,0 4 0,0 0 0,0-3 0,0 2 0,0-3 0,0 4 0,0 0 0,0-3 0,0 2 0,0-3 0,0 4 0,0-4 0,0-1 0,0 0 0,0 2 0,0 3 0,0 0 0,0-4 0,0-1 0,0 0 0,0 1 0,0 4 0,0 0 0,0-4 0,0 3 0,0-6 0,0 6 0,0-4 0,0 5 0,0-4 0,0 3 0,0-3 0,0 4 0,0 0 0,0-5 0,0 4 0,0-3 0,0 4 0,0 0 0,0-4 0,0-1 0,0 0 0,0 1 0,0 0 0,0 3 0,0-4 0,0 5 0,0-4 0,0 3 0,0-3 0,0-1 0,0 4 0,0-3 0,0 0 0,0 3 0,0-4 0,0 1 0,0 3 0,3-3 0,-2 4 0,3 0 0,-4-8 0,0 6 0,0-6 0,0 8 0,0 0 0,0-3 0,0-3 0,0 2 0,0-1 0,0 6 0,0-1 0,0-4 0,0 4 0,0-4 0,3 4 0,-2 0 0,3-8 0,-4 6 0,0-5 0,0 2 0,0 4 0,0-7 0,0 6 0,0-6 0,0 7 0,0-8 0,0 8 0,0-8 0,0 8 0,0-7 0,0 2 0,0-3 0,0-1 0,0 0 0,0-5 0,0-1 0,0-5 0,4 0 0,-3 0 0,4 0 0,-5 0 0,0 0 0,0 4 0,0 3 0,0 4 0,0 0 0,0 5 0,0 1 0,3 4 0,-2 0 0,3-4 0,-4 3 0,0-2 0,0 3 0,0-3 0,0 3 0,0-3 0,0 3 0,0-4 0,0 4 0,3-4 0,-2 4 0,3 0 0,-4-3 0,0 2 0,0-3 0,0 4 0,0 0 0,0-4 0,3 3 0,-2-4 0,3 5 0,-4-4 0,0 3 0,0-3 0,0 4 0,0 0 0,0-4 0,0 3 0,0-2 0,0 3 0,4-5 0,-3 4 0,2-3 0,1 0 0,-3 3 0,3-8 0,0 8 0,-3-8 0,6 8 0,-2-7 0,3 2 0,1-3 0,0-1 0,0 0 0,4 0 0,0 5 0,1-4 0,3 7 0,-7-7 0,2 12 0,-4-7 0,0 8 0,0-4 0,0 3 0,0 2 0,4-1 0,-3 3 0,2-2 0,-3 3 0,0 0 0,4 0 0,-3 0 0,2 0 0,2 0 0,0 0 0,0 0 0,4 0 0,-4 0 0,10-5 0,-4 0 0,4 0 0,0-3 0,-4 3 0,3-4 0,-4 0 0,5 0 0,-4-4 0,4 2 0,0-6 0,-4 3 0,8-5 0,-8 1 0,4-1 0,0 1 0,-4 0 0,4 0 0,-6 4 0,5-7 0,-8 11 0,6-10 0,-11 11 0,4 0 0,-6 2 0,1 3 0,0-4 0,5-1 0,-4 5 0,7-4 0,-6 3 0,2 0 0,0 2 0,-3 3 0,4 0 0,-5 0 0,4 0 0,-3 0 0,3 0 0,1 0 0,0 0 0,8 0 0,-2 0 0,2 0 0,-3 0 0,0 0 0,-1 0 0,1 0 0,0 0 0,-1 0 0,1 0 0,5 0 0,1 0 0,5 0 0,-5 0 0,4 0 0,-9 0 0,9 0 0,-9 0 0,4 0 0,-6 0 0,1 4 0,0-3 0,7 11 0,-5-10 0,6 9 0,-9-6 0,6 0 0,-4 3 0,4-3 0,-5 4 0,-1 0 0,1 0 0,0-1 0,-1 1 0,1 0 0,0 0 0,-1 0 0,-3-1 0,2 1 0,-6-4 0,6 2 0,-7-2 0,7 3 0,-7 0 0,3 0 0,-8 0 0,3 0 0,-6 0 0,6 0 0,-2 0 0,2 0 0,1 0 0,-3 0 0,2 0 0,-2 5 0,3 0 0,1 5 0,0-1 0,-4 1 0,3 0 0,-3 0 0,0-1 0,3 1 0,-8-5 0,8 7 0,-7-10 0,3 6 0,-4-8 0,0 0 0,0 4 0,0-3 0,0 2 0,0-3 0,0 0 0,-11 0 0,-5-3 0,-6-2 0,-12-3 0,3 0 0,-11 0 0,-1 0 0,-5 0 0,-3 0 0,-6 0 0,6 0 0,-4 0 0,11-5 0,-5 0 0,0-1 0,5-4 0,1 9 0,2-8 0,5 8 0,-1-8 0,2 7 0,0-7 0,5 8 0,-5-3 0,11 4 0,-4 0 0,9 0 0,-9 0 0,6 0 0,-7 0 0,6 0 0,0 0 0,1 0 0,-8 0 0,-1 4 0,-4 1 0,6 5 0,5-1 0,-4 1 0,4-1 0,0 1 0,1-1 0,6 0 0,3-1 0,-3-3 0,8 2 0,-6-2 0,6 2 0,1 1 0,1-4 0,2 3 0,1 1 0,0 0 0,4 3 0,0 0 0,0-2 0,11 2 0,-5-7 0,14 0 0,-7-4 0,16 0 0,-4 0 0,23 0 0,4 0 0,0 0 0,11 0 0,-5-11 0,1 3 0,6-15 0,-15 11 0,-1-9 0,-7 10 0,1-5 0,-7 2 0,-1-2 0,-6 1 0,0 1 0,-5 1 0,4 2 0,-9-2 0,4 4 0,-5 0 0,-5 1 0,4 3 0,-8-2 0,3 6 0,-4-2 0,0-1 0,4 3 0,-3-2 0,2 3 0,-3-4 0,0 3 0,4-2 0,-4 3 0,4 0 0,-4 0 0,0 0 0,3-4 0,-2 3 0,3-2 0,-4-1 0,-31 3 0,0-2 0,-22-2 0,4 4 0,5-3 0,-6 4 0,-1 0 0,1 0 0,0 0 0,0 0 0,-7 0 0,5 0 0,-12 5 0,12 6 0,-11 1 0,11 8 0,-5-3 0,12 3 0,-3-3 0,9 1 0,1-3 0,2 4 0,4 0 0,0-1 0,-4 2 0,1 5 0,3-4 0,-2 0 0,8-4 0,1-7 0,3 7 0,-3-7 0,8 2 0,-4-4 0,5 0 0,0 0 0,4 0 0,-3 0 0,6 0 0,-3 4 0,4-3 0,0 2 0,0-3 0,0 0 0,0 4 0,0-3 0,0 2 0,0 2 0,0 0 0,0 5 0,0 4 0,0 3 0,0 4 0,0 0 0,0 0 0,0 6 0,0-4 0,0 4 0,0-6 0,0 0 0,0 0 0,0 0 0,0 0 0,0 0 0,0 0 0,0 6 0,0 2 0,-4 5 0,-2 1 0,0-1 0,-3 0 0,3 0 0,-5-5 0,6 4 0,-4-11 0,4 5 0,-1-6 0,2-5 0,0 4 0,3-9 0,-4 9 0,1-9 0,3 4 0,-7-6 0,7 1 0,-3 5 0,4-4 0,-3 12 0,2-7 0,-3 3 0,0-4 0,3-5 0,-3-1 0,4 6 0,0-4 0,0 9 0,-4-9 0,3 9 0,-3-9 0,4 9 0,0-4 0,-4 0 0,3-1 0,-3-6 0,4 6 0,0-4 0,0 4 0,0-10 0,0 9 0,0-7 0,0 7 0,0 1 0,0 1 0,0 5 0,0 1 0,0 5 0,0-5 0,4 5 0,-3-6 0,8-5 0,-4 4 0,0-9 0,3 4 0,-7-10 0,7 0 0,-7-5 0,2 0 0,1 3 0,0-2 0,1 3 0,2-4 0,-3 0 0,1 0 0,5 0 0,-4 0 0,5 0 0,-3 0 0,0 0 0,0-4 0,0 3 0,4-6 0,-2 6 0,6-6 0,-2 3 0,3-4 0,1 0 0,0 0 0,-1 0 0,1-4 0,0-5 0,0-5 0,-5-4 0,5-4 0,-8 3 0,3-4 0,-4 5 0,0 0 0,0 1 0,-4-1 0,-1 0 0,-4 0 0,0-4 0,0-2 0,0-11 0,0-8 0,0-1 0,0-19 0,0 10 0,0-11 0,0 7 0,0 0 0,0 6 0,0 2 0,0 13 0,0 1 0,0 6 0,0 0 0,0-6 0,0-2 0,0-5 0,0-7 0,0 5 0,5-12 0,-4 18 0,4-9 0,0 16 0,-4 1 0,3 2 0,-4 10 0,0-10 0,4 4 0,-3-6 0,4-5 0,-5-1 0,0-6 0,0-14 0,0 11 0,0-4 0,0 19 0,4 2 0,-3 9 0,3-4 0,-4 5 0,4 1 0,1 3 0,4-2 0,-1 6 0,0-2 0,0 4 0,0 0 0,0 4 0,0 0 0,4 4 0,-4 0 0,4 0 0,-4 0 0,0 0 0,4 0 0,1 0 0,-1 0 0,1 0 0,-1 4 0,-3 1 0,3 3 0,-4 0 0,1 4 0,-1 2 0,1 9 0,1 6 0,0 2 0,0 10 0,1-5 0,0 13 0,0 1 0,-5 1 0,-1 5 0,-5-6 0,0 1 0,0-2 0,0-7 0,0 0 0,0-5 0,0-2 0,0-6 0,0 0 0,0 6 0,0-5 0,-5 11 0,4-4 0,-8 5 0,8 0 0,-9 0 0,9 7 0,-4-5 0,5 5 0,-5 19 0,4-19 0,-4 18 0,5-24 0,0-1 0,0-6 0,0-1 0,0-11 0,0 4 0,0-9 0,0 4 0,0-5 0,0-1 0,0 1 0,0 5 0,0-4 0,0 4 0,0-6 0,0 6 0,0-8 0,0 14 0,0-18 0,0 9 0,3-12 0,-2 0 0,3 4 0,-1-4 0,2 0 0,3-1 0,3-2 0,-2-1 0,2 0 0,2-4 0,-4 0 0,7 0 0,-2 0 0,-1 0 0,4 0 0,-8 0 0,8 0 0,-4-8 0,1-2 0,3-13 0,-7 4 0,4-9 0,-4 4 0,-1-5 0,1-6 0,1-8 0,-5-15 0,-1-8 0,-5 6 0,0-18 0,0 23 0,0-25 0,0 14 0,0-1 0,-6-5 0,5 20 0,-14-23 0,13 28 0,-12-8 0,13 20 0,-8 5 0,8 6 0,-3-3 0,0 2 0,3-4 0,-4 5 0,5-4 0,0 9 0,0-8 0,0 8 0,0-4 0,0 0 0,-4 4 0,3-9 0,-2-9 0,3-1 0,0-5 0,-5 2 0,4 5 0,-4-1 0,0-3 0,4 3 0,-3 2 0,4-6 0,0 10 0,0-10 0,0 11 0,0-5 0,0 11 0,0-4 0,0 4 0,0 0 0,0 1 0,0 5 0,0 0 0,0 5 0,0-4 0,3 8 0,2-3 0,3 4 0,0 0 0,0 0 0,0 4 0,4-4 0,-3 7 0,8-3 0,-8 4 0,3 0 0,-4 0 0,0 0 0,4 8 0,-3 2 0,4 8 0,-4-1 0,4 6 0,1-4 0,1 15 0,8-8 0,-6 10 0,9 0 0,-5 7 0,0 1 0,2 11 0,4-4 0,-3 6 0,4 0 0,-5 0 0,-5 0 0,-1 1 0,-2-8 0,-2 6 0,2-18 0,-9 9 0,-2-16 0,-4 4 0,0-6 0,0 0 0,0 6 0,0-4 0,0 9 0,0-9 0,0 23 0,0-14 0,0 9 0,0-14 0,0-11 0,-4 4 0,3-4 0,-8 5 0,8 0 0,-3 0 0,0 0 0,3 0 0,-4 6 0,1-4 0,3-1 0,-3-2 0,4-4 0,0 0 0,0-1 0,0-6 0,0 14 0,0-5 0,0 6 0,0-4 0,0-4 0,0 0 0,0-1 0,0 0 0,0-4 0,0 8 0,0-8 0,0 4 0,0-9 0,0 2 0,0-7 0,0 8 0,0-8 0,0 3 0,0-4 0,3 5 0,2 8 0,4-1 0,0 5 0,0-7 0,0 5 0,0-4 0,4 3 0,-3-4 0,3-4 0,-5 2 0,0-7 0,1 4 0,-1-5 0,4 0 0,-3-4 0,8 0 0,-4-4 0,5 0 0,0 0 0,-1 0 0,1 0 0,0 0 0,-1-7 0,1-3 0,6-14 0,-4-1 0,5-5 0,-10 6 0,3-4 0,-8 9 0,8-9 0,-8 9 0,3 1 0,-4 1 0,-4 4 0,-1 0 0,-4-4 0,0 4 0,0-5 0,0-5 0,0-1 0,0-11 0,0-1 0,0-7 0,0 1 0,0 0 0,0-1 0,0 1 0,0 0 0,0-1 0,0 1 0,0-7 0,0 5 0,-5-5 0,4 7 0,-4 0 0,0-7 0,4 5 0,-9 1 0,9 8 0,-3 0 0,0 5 0,2-5 0,-6 11 0,3-12 0,0 15 0,-3-15 0,3 12 0,-1 0 0,-2 1 0,7 1 0,-7-3 0,7-4 0,-8-6 0,3-1 0,0-6 0,-3-1 0,7 1 0,-7 0 0,8-1 0,-9 1 0,9 6 0,-8 1 0,8 6 0,-3 0 0,0 5 0,-1-4 0,0 9 0,-4-9 0,4 4 0,-1-5 0,-2 0 0,2 0 0,-3 5 0,-1-4 0,1 9 0,0-9 0,4 9 0,-4-4 0,8 5 0,-6 1 0,6 3 0,-7-2 0,3 2 0,0 1 0,-3 1 0,4 4 0,0 0 0,-4 0 0,4 0 0,-4 3 0,0-2 0,0 6 0,-3-2 0,2 3 0,-2 0 0,3 0 0,-3 0 0,2 0 0,-2 0 0,3 0 0,0 3 0,0 2 0,4 7 0,0 1 0,4 5 0,0 0 0,0 4 0,0 8 0,0 7 0,0 19 0,0 3 0,0 23 0,0 2-712,0 8 712,0-42 0,0 1 0,0 6 0,0-1 0,0 34 0,0-31 0,0-2 0,0 22 0,0-29 0,0 1 0,0 33-105,5-10 105,-4-2 0,5-13 0,-6-1 0,0-2 0,0-12 708,0 11-708,0-4 109,0 6-109,0 0 0,0-7 0,0 6 0,0-18 0,0 3 0,0-11 0,0-6 0,0-2 0,0-8 0,0 2 0,0-7 0,0 4 0,0-5 0,-4 3 0,3-2 0,-6 3 0,3-4 0,-1-1 0,-2 1 0,7 0 0,-8 0 0,4 0 0,0 0 0,-4 0 0,4 0 0,0 0 0,-4 0 0,8 0 0,-8 4 0,8-3 0,-4 2 0,4-3 0,-4 0 0,0 0 0,-4 0 0,0-1 0,1 1 0,-1-4 0,-3 0 0,2-1 0,-2-2 0,3 3 0,0-4 0,-3 0 0,2 0 0,-3 0 0,4 0 0,0 0 0,-3 0 0,2-8 0,1 2 0,4-10 0,4 2 0,0-4 0,0 1 0,0-6 0,0-1 0,0-5 0,9-6 0,7 3 0,12-10 0,6 2 0,0-10 0,0 2 0,1-7 0,-1 8 0,0-9 0,0 9 0,1-4 0,-1 5 0,-6 8 0,-2 1 0,-7 8 0,-4 0 0,-1 5 0,-5 1 0,0 5 0,0 1 0,0-1 0,0 0 0,-4 1 0,2-1 0,-6 0 0,3-5 0,-4 4 0,5-8 0,-4-10 0,3-2 0,0-4 0,-3 8 0,4 6 0,-5-1 0,0 6 0,0-3 0,0 8 0,4-9 0,-3 4 0,3-5 0,-4 0 0,5-6 0,-4 4 0,4-4 0,-1 6 0,-3 0 0,4 5 0,-5 1 0,4 5 0,-3 1 0,3 3 0,-4-2 0,4 2 0,-3-3 0,2-1 0,-3 0 0,4 0 0,-3 1 0,3-1 0,0 0 0,-3 1 0,3-1 0,-4 0 0,4 5 0,-3-4 0,2 8 0,-3-3 0,4 4 0,-3-5 0,2-4 0,-3 3 0,0-6 0,0 7 0,4-1 0,-3-2 0,2 2 0,-3-3 0,0-1 0,4 4 0,-3 2 0,2 0 0,-3 3 0,0-4 0,0 1 0,4 3 0,-3-3 0,2 4 0,-3 0 0,0-8 0,4 6 0,-3-6 0,2 8 0,-3 0 0,4-3 0,-3 2 0,2-3 0,-3 4 0,0 0 0,4-3 0,-3 2 0,2-3 0,-3 4 0,0 0 0,4-3 0,-3 2 0,2-2 0,-3 3 0,0 0 0,4-3 0,-4 2 0,4-2 0,-1 4 0,-2-1 0,6-3 0,-3 2 0,1-2 0,-2 4 0,0-1 0,2 0 0,-1 0 0,3 1 0,-6-5 0,6 7 0,-6-9 0,6 9 0,-6-6 0,6 3 0,-6 0 0,6 0 0,-6-3 0,6 6 0,-3-5 0,4 6 0,-4-4 0,3 0 0,-3 1 0,0-1 0,6 4 0,-5-3 0,7 3 0,-8-4 0,2 1 0,-1-1 0,2 0 0,1 3 0,-1-2 0,-2 0 0,2 2 0,-3-5 0,3 5 0,4 1 0,-2 8 0,1-3 0,-6-11 0,0 3 0,-4-14 0,0 13 0,0 1 0,-4-4 0,3 3 0,1 30 0,4-17 0,0 28 0,0-29 0,-1 0 0,4 6 0,1-8 0,0 8 0,-2-6 0,-2 4 0,4-1 0,-4 1 0,-1 3 0,-3-3 0,0 2 0,4 1 0,-4-3 0,4 3 0,0-3 0,-4-1 0,4 4 0,-1-2 0,-2 2 0,3-4 0,-4 4 0,0-2 0,0 2 0,0 0 0,0-3 0,0 3 0,0 0 0,3-3 0,-2 3 0,3-3 0,-4 3 0,0-3 0,0 3 0,0 0 0,0-3 0,0 3 0,0 0 0,0-3 0,0 3 0,0 0 0,0-2 0,0 2 0,0 0 0,0-3 0,0 3 0,0 1 0,0-4 0,0 4 0,0-5 0,0 5 0,0-4 0,0 4 0,0-4 0,0 3 0,0-2 0,0 2 0,0-3 0,0 0 0,0 3 0,0-2 0,0 2 0,0-3 0,0 3 0,0-2 0,-4 2 0,3-3 0,-2 0 0,3 3 0,-4-2 0,4 2 0,-4-3 0,0 0 0,4 3 0,-4-2 0,4 2 0,0-3 0,-4 0 0,4 3 0,-4-2 0,4 2 0,-4-3 0,4-1 0,-4 5 0,4-4 0,-3 4 0,2-4 0,-3-1 0,4 5 0,-3-3 0,2 2 0,-3-3 0,4 0 0,0 3 0,-3-2 0,2 3 0,-3-4 0,4-1 0,-3 5 0,2-3 0,-3 2 0,4-3 0,0 0 0,-3 3 0,2-3 0,-2 3 0,-1-3 0,3-1 0,-2 4 0,3-3 0,-4 3 0,3-3 0,-2 0 0,3 3 0,0-2 0,-4 7 0,3-3 0,-3 5 0,4-1 0,0 6 0,0 1 0,-4 5 0,3 6 0,-4-4 0,5 4 0,0-6 0,-4 0 0,3 0 0,-3 0 0,4 1 0,-5-1 0,4 0 0,-3 0 0,0 0 0,3 0 0,-4 0 0,1 0 0,3 1 0,-4-1 0,1 0 0,3 0 0,-3 0 0,4-5 0,0 4 0,-4-9 0,3 9 0,-3-2 0,4-1 0,0-4 0,0-4 0,0-4 0,0 5 0,0-5 0,0 4 0,0-4 0,0 5 0,0 0 0,0 0 0,0-5 0,0 4 0,0-8 0,-4 7 0,3-7 0,-3 4 0,4-5 0,0 0 0,-3 3 0,2-2 0,-3 3 0,4-4 0,0 0 0,0 3 0,0-2 0,0 3 0,0-4 0,0 0 0,0 3 0,0-2 0,0 3 0,0 0 0,0-3 0,0 3 0,0 1 0,0-4 0,0 3 0,0 0 0,0-3 0,0 4 0,0-5 0,0 0 0,0 3 0,0-2 0,0 3 0,0-4 0,0 0 0,0 3 0,0-2 0,0 3 0,0-4 0,0 0 0,0 3 0,0-2 0,0 3 0,0-4 0,0 0 0,4 3 0,-3 2 0,6 0 0,-6-1 0,2 1 0,1 0 0,-3 0 0,7 4 0,-7-8 0,7 8 0,-7-4 0,6 0 0,-6 4 0,7-4 0,-3 5 0,-1 0 0,4 0 0,-7-1 0,7-3 0,-7-2 0,6 0 0,-6-3 0,3 4 0,-4-5 0,4 0 0,-3 3 0,2-2 0,1 2 0,-3-3 0,5 0 0,-5 3 0,6-3 0,-6 3 0,2-4 0,1 1 0,-3 2 0,2-1 0,1 2 0,-3-4 0,2 4 0,-3-2 0,4 2 0,-3-4 0,2 1 0,-3 3 0,-10-3 0,4 0 0,-9-5 0,7-3 0,0 0 0,-3 0 0,2 0 0,-2 0 0,3 0 0,-4 0 0,4 0 0,-4 0 0,4 0 0,0 0 0,-3 0 0,2 0 0,-3 0 0,4 0 0,0 0 0,-3 0 0,2 0 0,-3 0 0,4 0 0,0 0 0,-3 0 0,2 0 0,-3 0 0,4 0 0,1 0 0,-5 0 0,3 0 0,-2 0 0,3 0 0,0 0 0,-4 0 0,3 0 0,-2 0 0,3 0 0,0 0 0,-3 0 0,2 0 0,-3 0 0,4 0 0,1 0 0,-5 0 0,3 0 0,-2 0 0,3 0 0,-3 0 0,2 0 0,-3 0 0,5 0 0,-5 0 0,4 0 0,-3 0 0,3 0 0,-4 0 0,4 0 0,-4 0 0,4 0 0,-3 0 0,3 0 0,-4 0 0,4 0 0,-3 0 0,3 0 0,-4 0 0,5 0 0,-4 0 0,2 0 0,-2 0 0,0 0 0,3 0 0,-3 0 0,0 0 0,3 0 0,-3 0 0,0 0 0,2 0 0,-2 0 0,0 0 0,2 0 0,-2 0 0,3 0 0,-3 0 0,2 0 0,-2 0 0,3 0 0,-3 0 0,2 0 0,-2 0 0,3 0 0,-3 0 0,2 0 0,-2 0 0,0 0 0,3 0 0,-4 0 0,2 0 0,1 0 0,-2 0 0,0 0 0,3 0 0,-4 0 0,5 4 0,-4-3 0,3 2 0,-3-3 0,3 3 0,-3-2 0,2 2 0,-2-3 0,3 0 0,-3 0 0,2 0 0,-2 0 0,3 0 0,-3 0 0,2 0 0,-2 0 0,3 0 0,0 0 0,-4 0 0,4 0 0,-4 0 0,0 0 0,3 0 0,-4 0 0,6 0 0,-1 0 0,-4 0 0,3 0 0,-2 0 0,3 0 0,0 0 0,-3 0 0,2 0 0,-2 0 0,3 0 0,0 0 0,-3 0 0,2 0 0,-2 0 0,3 0 0,-3 0 0,2 0 0,-3 0 0,1 0 0,2 0 0,-3 0 0,5 0 0,-1 0 0,-4 0 0,3 0 0,-2 0 0,3 0 0,-3 0 0,2 0 0,-2 0 0,3 0 0,-3 0 0,3 0 0,-3 0 0,3 0 0,-3 0 0,2 0 0,-2 0 0,3 0 0,-3 0 0,3 0 0,-3 0 0,0 0 0,2 0 0,-2 0 0,3 0 0,-4 0 0,3 0 0,-2 0 0,3 0 0,0 0 0,-3 0 0,-3 0 0,2 0 0,0 0 0,4 0 0,0 0 0,-4 0 0,3 0 0,-2 0 0,3 0 0,-5 0 0,4 0 0,-3 0 0,4 0 0,0 0 0,-4 0 0,3 0 0,-2 0 0,3 0 0,0 0 0,-4 0 0,3 0 0,-2 0 0,3 0 0,0 0 0,-3 0 0,2 0 0,-3 0 0,4 0 0,1 0 0,-5 4 0,3-3 0,-2 2 0,3-3 0,-4 0 0,3 0 0,-2 0 0,3 0 0,0 0 0,-3 0 0,2 0 0,-3 0 0,5 0 0,-5 0 0,4 0 0,-3 0 0,3 0 0,-3 4 0,2-3 0,-2 2 0,3-3 0,0 0 0,-3 0 0,2 0 0,-2 0 0,3 0 0,-4 4 0,4-4 0,-4 4 0,4-4 0,0 0 0,-3 0 0,2 0 0,-2 0 0,3 0 0,0 3 0,-3-2 0,2 3 0,-2-4 0,4 0 0,-5 0 0,4 0 0,-3 0 0,0 0 0,3 0 0,-3 0 0,0 0 0,2 0 0,-1 0 0,-1 0 0,29-14 0,-15 7 0,20-11 0,-19 10 0,-4-4 0,3 3 0,-2-3 0,3-1 0,0 0 0,-3-10 0,7-1 0,-3-5 0,5-6 0,0 4 0,1-10 0,-1 5 0,0-6 0,1-1 0,-1 7 0,0 1 0,0 0 0,0 4 0,0-4 0,0 6 0,0 0 0,-1 0 0,2-6 0,-2 4 0,1-4 0,0 6 0,0 0 0,0 0 0,3-8 0,-2 6 0,3-12 0,-4 13 0,0-11 0,0 10 0,0-4 0,0 6 0,0 0 0,-1 5 0,-4 1 0,-1 10 0,0-4 0,-3 4 0,3-1 0,-4 2 0,0 0 0,0 2 0,4-6 0,-3 2 0,3-3 0,-4-1 0,0-18 0,4 9 0,-3-21 0,3 5 0,1-1 0,-4-5 0,4 0 0,0 5 0,-4-11 0,4 17 0,-5-10 0,0 18 0,0 0 0,0 7 0,0 5 0,0 5 0,0-4 0,0 8 0,0-7 0,0 7 0,0-16 0,0 14 0,0-14 0,0 16 0,0-7 0,0 7 0,0-8 0,0 8 0,0-8 0,0 8 0,0-7 0,0 7 0,0-8 0,0 4 0,-4-1 0,3-2 0,-6 2 0,6 1 0,-3-4 0,0 4 0,-1-18 0,0 5 0,-3-11 0,2 8 0,1 0 0,-4 0 0,8 0 0,-7-1 0,7 1 0,-8 5 0,8 1 0,-3 6 0,0-1 0,3 0 0,-2 1 0,3 3 0,-4-2 0,3 7 0,-3-4 0,4 5 0,0-4 0,-4 3 0,3-7 0,-6 7 0,6-2 0,-2 3 0,3 0 0,-4-8 0,0 6 0,-1-6 0,-2 8 0,6 0 0,-2-4 0,-1 3 0,3-4 0,-2 5 0,-1 0 0,3-3 0,-6 5 0,3-8 0,-4 9 0,1-2 0,-1 0 0,4 2 0,-7-3 0,6 4 0,-3-3 0,-3 2 0,6 1 0,-6-3 0,3 6 0,0-6 0,-3 2 0,2-3 0,-2 4 0,3-3 0,0 6 0,0-6 0,0 3 0,4-4 0,-3 0 0,-4 13 0,5-2 0,-5 11 0,11-6 0,0-1 0,0 4 0,0-3 0,0 3 0,0 0 0,0-3 0,0 3 0,0 0 0,0-3 0,0 3 0,0-1 0,0-1 0,0 1 0,0 1 0,0-2 0,0 2 0,0-1 0,-3-1 0,2 2 0,-3-3 0,1 0 0,-2-1 0,1 1 0,-3-29 0,6 15 0,-2-23 0,3 21 0,0 0 0,-3-4 0,2 3 0,-3-2 0,4 3 0,0-3 0,0 3 0,0-3 0,0 0 0,0 2 0,0-1 0,0-1 0,0 3 0,0-3 0,0 0 0,0 3 0,0-3 0,7 35 0,-5-16 0,4 24 0,-6-24 0,0 0 0,0 4 0,0-3 0,0 2 0,4-3 0,-3 0 0,2 4 0,-3-3 0,0 2 0,0-3 0,0 0 0,0 4 0,0-4 0,0 4 0,0-4 0,0 3 0,0-3 0,0 3 0,0-3 0,0 4 0,0-3 0,0 2 0,0-3 0,0 3 0,0-3 0,0 4 0,0-4 0,0 0 0,0 3 0,0-2 0,0 2 0,0-3 0,0 4 0,0-4 0,0 3 0,0 0 0,0-2 0,0 2 0,0 0 0,0-3 0,0 3 0,0 0 0,0-2 0,0 2 0,0 0 0,0-3 0,0 3 0,-3 0 0,2-2 0,-6 2 0,6-4 0,-2 1 0,-1 3 0,3-2 0,-6 2 0,6-3 0,-2 0 0,-1 3 0,3-2 0,-6-1 0,6 2 0,-2-5 0,-1 7 0,3-1 0,-2-2 0,-1 2 0,3-3 0,-2 0 0,-1 3 0,4-3 0,-4 3 0,4 0 0,0-3 0,0 3 0,0 0 0,0-3 0,-3 3 0,2-4 0,-2 4 0,3-2 0,0 2 0,0 0 0,0-3 0,0 3 0,0 1 0,0-4 0,0 3 0,11-33 0,-4 11 0,9-24 0,-3 17 0,1 0 0,0 0 0,3-4 0,-3 3 0,11-10 0,-1 9 0,7-11 0,-5 6 0,4-6 0,-4 0 0,5 5 0,-5-9 0,4 7 0,-3-8 0,-1 6 0,0-6 0,-7 5 0,5-12 0,-4 12 0,2-1 0,-7 4 0,2 9 0,-6-9 0,6 9 0,-3-3 0,0-1 0,3 4 0,-2-9 0,8 8 0,-3-8 0,3 8 0,-4 2 0,3 0 0,-3 8 0,4-3 0,-2 0 0,-2 7 0,2-1 0,-3 7 0,0 0 0,4 0 0,2 0 0,5 0 0,6 0 0,2 0 0,5 0 0,0 5 0,1 0 0,-1 11 0,2 6 0,-7 0 0,0 9 0,-5 2 0,-5-1 0,-1 4 0,-6-1 0,-5-4 0,5 10 0,-9-5 0,9 25 0,-8-14 0,3 14 0,-4-18 0,0 6 0,0 1 0,-5 7 0,4 1 0,-8-1 0,3 7 0,-5 3 0,0 6 0,0 1 0,5 0 0,-3 0 0,3-8 0,-5-1 0,0-15 0,0 5 0,0-11 0,0 12 0,0-17 0,0-2 0,0-9 0,0-4 0,0 0 0,0 3 0,0-2 0,0 4 0,0-5 0,0 4 0,0-9 0,0 3 0,0-8 0,0 2 0,0-2 0,0 3 0,0-3 0,4 2 0,-3-2 0,3 7 0,-4-2 0,0 2 0,3-8 0,-2 4 0,3-4 0,0 5 0,-3 0 0,7-1 0,-7 1 0,7 0 0,-7 0 0,6-1 0,-2 1 0,0-5 0,3 4 0,-3-8 0,3 8 0,1-4 0,-1 1 0,1 2 0,0-2 0,4 16 0,1-9 0,0 15 0,4-12 0,-4 0 0,5 4 0,-5-9 0,4 0 0,-8-3 0,2-6 0,-3 6 0,-1-6 0,0 2 0,-3-4 0,2-4 0,-3 7 0,4-9 0,-1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7:43:30.529"/>
    </inkml:context>
    <inkml:brush xml:id="br0">
      <inkml:brushProperty name="width" value="0.35" units="cm"/>
      <inkml:brushProperty name="height" value="0.35" units="cm"/>
      <inkml:brushProperty name="color" value="#9BAFB5"/>
    </inkml:brush>
  </inkml:definitions>
  <inkml:trace contextRef="#ctx0" brushRef="#br0">96 755 24575,'4'-25'0,"3"4"0,-6 13 0,6 0 0,-2 0 0,-1 0 0,3 0 0,-6 0 0,6 0 0,-2-4 0,-1 3 0,3-2 0,-6 3 0,6 0 0,-3 0 0,4 0 0,-4 1 0,3-1 0,-3 0 0,0 0 0,3 1 0,-3-1 0,3 0 0,1 0 0,-4 1 0,3-1 0,-3 0 0,0 1 0,7 2 0,-6-5 0,6 5 0,-4-6 0,-3 3 0,3 1 0,-3-1 0,4 3 0,0-1 0,0 1 0,-1 1 0,1-3 0,0 3 0,0-1 0,-1-2 0,1 3 0,0 0 0,-1-3 0,1 2 0,-1 1 0,1-3 0,0 3 0,0 0 0,-1-3 0,1 3 0,0-1 0,-1-2 0,1 3 0,0-1 0,-1-1 0,4 5 0,-6-6 0,9 3 0,-10-1 0,4-2 0,2 3 0,-5 0 0,7-3 0,-5 3 0,1 0 0,0-3 0,0 2 0,-1 1 0,1-3 0,0-1 0,0-1 0,-1-2 0,1 3 0,-1 1 0,1 3 0,0-7 0,0 9 0,-4-8 0,7 5 0,-10-2 0,13-1 0,-9 4 0,3-3 0,2 3 0,-5-1 0,6 2 0,0-1 0,-3 0 0,3 0 0,-4 1 0,1-1 0,-1 0 0,4 0 0,-3 0 0,3 1 0,-3 2 0,0-6 0,-1 3 0,1 0 0,0-3 0,3 6 0,-3-2 0,3 3 0,-3-4 0,3 3 0,-2-6 0,2 6 0,-4-2 0,4 3 0,-2-4 0,2 3 0,-3-2 0,0-1 0,3 3 0,-3-2 0,4-1 0,-5 3 0,4-2 0,-3 3 0,3 0 0,0 0 0,-2 0 0,2 0 0,0 0 0,-3 0 0,4 0 0,-4-4 0,-1 3 0,5-2 0,-4 3 0,3 0 0,0 0 0,-3-4 0,3 3 0,-3-2 0,3 0 0,-3 2 0,3-2 0,-3 3 0,0-4 0,3 3 0,-3-2 0,3 3 0,1 0 0,-4 0 0,3-4 0,-3 3 0,3-2 0,-3 3 0,3 0 0,0 0 0,-3 0 0,3 0 0,0 0 0,-3 0 0,3 0 0,0 0 0,-2 0 0,2 0 0,0 0 0,-3 0 0,4 0 0,-4 0 0,0 0 0,3 0 0,-2 0 0,3 0 0,-4 0 0,0 4 0,3-4 0,-2 8 0,3-8 0,0 4 0,-3 0 0,3-4 0,-4 8 0,0-8 0,4 4 0,-3-4 0,2 0 0,-3 3 0,3-2 0,-3 2 0,3-3 0,0 4 0,-2-3 0,2 2 0,-3-3 0,3 0 0,-2 0 0,2 4 0,-3-3 0,0 2 0,3 1 0,-2-3 0,2 2 0,-3 0 0,-1-2 0,4 6 0,-2-3 0,2 0 0,-3 3 0,0-2 0,0-1 0,0 3 0,0-6 0,0 6 0,0-3 0,0 1 0,0 2 0,0-3 0,-1 1 0,1 2 0,0-6 0,0 6 0,0-3 0,0 1 0,0 1 0,0-5 0,0 6 0,0-2 0,0-1 0,-1 3 0,1-2 0,-1 2 0,1-2 0,0 1 0,-1-1 0,1-1 0,0 3 0,-1-2 0,1 2 0,-1 1 0,1-4 0,-1 3 0,1-3 0,0 0 0,-1 3 0,1-3 0,0 1 0,-1 1 0,5-5 0,-7 6 0,5-3 0,-2 1 0,1 2 0,2-7 0,-3 7 0,0-6 0,0 6 0,0-3 0,0 1 0,0 2 0,-1-3 0,1 0 0,0 3 0,0-2 0,-1-1 0,1 3 0,0-3 0,0 4 0,0-4 0,0 3 0,0-2 0,0 3 0,-1-1 0,1 1 0,-4 0 0,3 0 0,-2 0 0,-1 0 0,3-1 0,-2 5 0,-1-4 0,3 3 0,-3-3 0,1 0 0,1 0 0,-5 0 0,6 3 0,-2-2 0,-1 2 0,0-3 0,-1 0 0,-2 3 0,6-2 0,-6 2 0,3-3 0,-4 0 0,0 4 0,3-3 0,-2 2 0,2-3 0,-3 0 0,4 4 0,-3-3 0,2 7 0,1-7 0,-3 3 0,2 0 0,-3-3 0,0 8 0,0-8 0,4 3 0,-3-4 0,2 5 0,-3-4 0,0 3 0,0-4 0,0 0 0,0 8 0,0-6 0,0 6 0,0-8 0,0 0 0,0 4 0,0-3 0,0 8 0,4-8 0,-3 8 0,2-8 0,-3 7 0,0-2 0,4 3 0,-3-3 0,3 2 0,-4-2 0,0 3 0,0 1 0,4 0 0,-3-5 0,3 4 0,-4-4 0,0 1 0,0 2 0,0-7 0,4 8 0,-3-4 0,3 1 0,-4 2 0,4-2 0,-3-1 0,3 4 0,0-4 0,-3 5 0,3 0 0,0-1 0,-3 1 0,7 0 0,-7-1 0,2 1 0,-3 0 0,4 0 0,-3-5 0,3 4 0,0-4 0,-3 5 0,3-1 0,-4-3 0,0 2 0,0-7 0,0 8 0,0-8 0,0 8 0,0-8 0,0 8 0,0-8 0,0 7 0,0-7 0,0 8 0,0-8 0,0 3 0,0 1 0,0-4 0,0 7 0,0-8 0,0 4 0,0-4 0,0 0 0,0 4 0,0-4 0,0 8 0,0-7 0,0 4 0,0-1 0,0-3 0,0 3 0,0 1 0,0-4 0,0 3 0,0-4 0,0 4 0,0-3 0,0 4 0,0-5 0,0 0 0,4 8 0,-3-6 0,3 10 0,-4-11 0,0 7 0,0-6 0,0 6 0,0-2 0,0 3 0,0-3 0,0 2 0,0-2 0,0-1 0,0 4 0,0-8 0,0 3 0,4-4 0,-4 0 0,4 4 0,-4-3 0,0 4 0,0-1 0,0-3 0,0 8 0,0-8 0,0 7 0,0-6 0,0 6 0,0-7 0,0 8 0,0-8 0,0 3 0,0-4 0,0 5 0,0-4 0,0 3 0,0-4 0,0 0 0,0 4 0,0-3 0,0 4 0,0-5 0,0 7 0,0-5 0,0 6 0,0-3 0,0-4 0,0 3 0,0-4 0,0 0 0,0 4 0,0-4 0,0 4 0,0-4 0,0 0 0,0 4 0,0-4 0,0 4 0,0-4 0,0 0 0,0 3 0,0-2 0,0 2 0,0-3 0,0 3 0,0-2 0,0 2 0,0-3 0,0 3 0,0-2 0,0 2 0,0-3 0,0 0 0,0 4 0,0-3 0,0 2 0,0 2 0,0-4 0,0 3 0,0-4 0,0 0 0,0 4 0,0-4 0,0 8 0,0-7 0,0 4 0,0-5 0,0 0 0,0 3 0,0-2 0,0 3 0,0-4 0,0 0 0,0 4 0,0-3 0,0 3 0,0-4 0,0 0 0,0 5 0,0-4 0,0 3 0,0-4 0,0 0 0,0 4 0,0-3 0,0 4 0,0-1 0,0 1 0,0 1 0,0 2 0,0-6 0,0 6 0,0-2 0,0-1 0,0-1 0,0 1 0,0-4 0,0 3 0,0-4 0,0 0 0,0 4 0,0-3 0,0 4 0,0-5 0,0 4 0,0-3 0,0 3 0,0-4 0,0 0 0,-4 4 0,4-3 0,-4 2 0,4-3 0,0 0 0,0 4 0,0-3 0,0 2 0,0-3 0,0 0 0,-3 4 0,2-4 0,-3 4 0,4-4 0,0-1 0,-3 5 0,2-3 0,-3 2 0,4-3 0,-3 0 0,2 3 0,-3-2 0,4 2 0,0-3 0,0 3 0,-3-3 0,2 3 0,-2-3 0,3 3 0,0-2 0,0 2 0,0 0 0,0-3 0,0 3 0,0 0 0,0-3 0,0 3 0,0 0 0,0-3 0,0 3 0,0 0 0,0-2 0,0 2 0,0-1 0,0-2 0,-10 0 0,1-5 0,-6-3 0,4 0 0,3 0 0,-3 0 0,2 0 0,-7 0 0,7 0 0,-3 0 0,4 0 0,0 0 0,-4 0 0,3 0 0,-2 0 0,3 0 0,0 0 0,-8 0 0,6 0 0,-6 0 0,8 0 0,0 0 0,-4 0 0,4-4 0,-4 3 0,4-2 0,0 3 0,-4-4 0,4 3 0,-4-2 0,4 3 0,0-4 0,-3 3 0,2-2 0,-2 3 0,3-4 0,0 3 0,-3-2 0,2 3 0,-2 0 0,3 0 0,-3 0 0,3 0 0,-3 0 0,3-4 0,0 3 0,-4-2 0,4 3 0,-4-3 0,4 2 0,1-3 0,-4 4 0,2 0 0,-2 0 0,3 0 0,-3 0 0,2 0 0,-2 0 0,3 0 0,-4 0 0,4 0 0,-4 0 0,4 0 0,-3 0 0,2 0 0,-2 0 0,3 0 0,0 0 0,-4 0 0,4 0 0,-4 0 0,4 0 0,0 0 0,-3 0 0,2-3 0,-3 2 0,5-3 0,-1 4 0,-4 0 0,3-3 0,-2 2 0,-2-3 0,4 4 0,-3 0 0,4-3 0,0 2 0,-4-3 0,3 4 0,-2 0 0,3 0 0,0-3 0,-4 2 0,3-3 0,-2 4 0,3 0 0,0-3 0,-8 2 0,6-3 0,-6 1 0,4 2 0,0-3 0,-2 4 0,3 0 0,3 0 0,0 0 0,-4 0 0,3 0 0,-2 0 0,3 0 0,0 0 0,-4 0 0,3-3 0,-2 2 0,3-3 0,0 4 0,-4 0 0,3 0 0,-2 0 0,3 0 0,0 0 0,-3 0 0,2 0 0,-3 0 0,4 0 0,0 0 0,-3 0 0,2 0 0,-3 0 0,4 0 0,-4 0 0,3 0 0,-3 0 0,-1 0 0,4 0 0,-7 0 0,7 0 0,-4 0 0,5 0 0,-4 0 0,3 0 0,-3 0 0,4 0 0,-5 0 0,4 0 0,-3 0 0,4 0 0,0 0 0,-8 0 0,6 0 0,-6 0 0,8 0 0,-4 0 0,3 0 0,-3 0 0,4 0 0,0 0 0,-4 0 0,3 0 0,-2 0 0,-2 0 0,4 0 0,-3 0 0,4 0 0,0 0 0,-4 0 0,3 0 0,-2 0 0,3 0 0,0 0 0,-4 0 0,4 0 0,-4 0 0,4 0 0,-4 0 0,3 0 0,-4 0 0,5 0 0,0 0 0,-3 0 0,2 0 0,-7 0 0,7 0 0,-3 0 0,4 0 0,-5 0 0,4 0 0,-7 0 0,7 0 0,-8 0 0,8 0 0,-8 0 0,8 0 0,-3 0 0,0 0 0,2 0 0,-2 0 0,4 0 0,0 0 0,-4 0 0,3 0 0,-4 0 0,5 0 0,-4 0 0,3 0 0,-3 0 0,4 0 0,0 0 0,-4 0 0,3 0 0,-2 0 0,3 0 0,0 0 0,-3 0 0,2 0 0,-3 0 0,4 0 0,1 0 0,-5 0 0,4 4 0,-4-3 0,5 2 0,-5-3 0,4 3 0,-3-2 0,3 3 0,0-1 0,-3-2 0,3 2 0,-4-3 0,5 4 0,-4-3 0,2 5 0,-2-5 0,4 3 0,-4-4 0,3 3 0,-3-2 0,0 2 0,6 1 0,-9-3 0,9 2 0,-6-3 0,0 4 0,3-3 0,0-11 0,5 3 0,3-11 0,0 10 0,0 0 0,0-3 0,0 2 0,0-2 0,0 3 0,0 0 0,0-4 0,0 3 0,0-2 0,0 3 0,0 0 0,0-4 0,0 4 0,0-4 0,0 5 0,0-5 0,0 4 0,0-4 0,0 4 0,0-3 0,0 3 0,0-4 0,0 5 0,0-4 0,0 2 0,0-3 0,0 5 0,0-5 0,0 4 0,0-4 0,0 5 0,0-5 0,0 4 0,0-4 0,0 5 0,0-5 0,0 4 0,0-4 0,0 4 0,0 0 0,0-3 0,0 2 0,0-2 0,0 3 0,0 0 0,0-4 0,0 3 0,0-2 0,0 4 0,0-5 0,0 4 0,0-3 0,0 3 0,0-4 0,0 4 0,0-4 0,0 4 0,0-3 0,0 2 0,0-2 0,0 3 0,0 0 0,0-4 0,0 3 0,0-2 0,0 3 0,0-3 0,0 2 0,0-2 0,0 3 0,0 0 0,0-3 0,0 2 0,0-2 0,0 3 0,0-4 0,0 4 0,0-4 0,0 4 0,0 0 0,0-3 0,0 2 0,0-3 0,0 4 0,0 0 0,0-3 0,0 2 0,0-3 0,0 4 0,0-4 0,0 3 0,0-3 0,0-1 0,0 4 0,0-3 0,0 4 0,0-4 0,0 3 0,0-4 0,0 5 0,0 0 0,0-3 0,0 2 0,0-3 0,0 4 0,0 0 0,0-3 0,0 2 0,0-3 0,0 4 0,0 0 0,0-3 0,0 2 0,0-3 0,0 4 0,0-4 0,0-1 0,0 0 0,0 2 0,0 3 0,0 0 0,0-4 0,0-1 0,0 0 0,0 1 0,0 4 0,0 0 0,0-4 0,0 3 0,0-6 0,0 6 0,0-4 0,0 5 0,0-4 0,0 3 0,0-3 0,0 4 0,0 0 0,0-5 0,0 4 0,0-3 0,0 4 0,0 0 0,0-4 0,0-1 0,0 0 0,0 1 0,0 0 0,0 3 0,0-4 0,0 5 0,0-4 0,0 3 0,0-3 0,0-1 0,0 4 0,0-3 0,0 0 0,0 3 0,0-4 0,0 1 0,0 3 0,3-3 0,-2 4 0,3 0 0,-4-8 0,0 6 0,0-6 0,0 8 0,0 0 0,0-3 0,0-3 0,0 2 0,0-1 0,0 6 0,0-1 0,0-4 0,0 4 0,0-4 0,3 4 0,-2 0 0,3-8 0,-4 6 0,0-5 0,0 2 0,0 4 0,0-7 0,0 6 0,0-6 0,0 7 0,0-8 0,0 8 0,0-8 0,0 8 0,0-7 0,0 2 0,0-3 0,0-1 0,0 0 0,0-5 0,0-1 0,0-5 0,4 0 0,-3 0 0,4 0 0,-5 0 0,0 0 0,0 4 0,0 3 0,0 4 0,0 0 0,0 5 0,0 1 0,3 4 0,-2 0 0,3-4 0,-4 3 0,0-2 0,0 3 0,0-3 0,0 3 0,0-3 0,0 3 0,0-4 0,0 4 0,3-4 0,-2 4 0,3 0 0,-4-3 0,0 2 0,0-3 0,0 4 0,0 0 0,0-4 0,3 3 0,-2-4 0,3 5 0,-4-4 0,0 3 0,0-3 0,0 4 0,0 0 0,0-4 0,0 3 0,0-2 0,0 3 0,4-5 0,-3 4 0,2-3 0,1 0 0,-3 3 0,3-8 0,0 8 0,-3-8 0,6 8 0,-2-7 0,3 2 0,1-3 0,0-1 0,0 0 0,4 0 0,0 5 0,1-4 0,3 7 0,-7-7 0,2 12 0,-4-7 0,0 8 0,0-4 0,0 3 0,0 2 0,4-1 0,-3 3 0,2-2 0,-3 3 0,0 0 0,4 0 0,-3 0 0,2 0 0,2 0 0,0 0 0,0 0 0,4 0 0,-4 0 0,10-5 0,-4 0 0,4 0 0,0-3 0,-4 3 0,3-4 0,-4 0 0,5 0 0,-4-4 0,4 2 0,0-6 0,-4 3 0,8-5 0,-8 1 0,4-1 0,0 1 0,-4 0 0,4 0 0,-6 4 0,5-7 0,-8 11 0,6-10 0,-11 11 0,4 0 0,-6 2 0,1 3 0,0-4 0,5-1 0,-4 5 0,7-4 0,-6 3 0,2 0 0,0 2 0,-3 3 0,4 0 0,-5 0 0,4 0 0,-3 0 0,3 0 0,1 0 0,0 0 0,8 0 0,-2 0 0,2 0 0,-3 0 0,0 0 0,-1 0 0,1 0 0,0 0 0,-1 0 0,1 0 0,5 0 0,1 0 0,5 0 0,-5 0 0,4 0 0,-9 0 0,9 0 0,-9 0 0,4 0 0,-6 0 0,1 4 0,0-3 0,7 11 0,-5-10 0,6 9 0,-9-6 0,6 0 0,-4 3 0,4-3 0,-5 4 0,-1 0 0,1 0 0,0-1 0,-1 1 0,1 0 0,0 0 0,-1 0 0,-3-1 0,2 1 0,-6-4 0,6 2 0,-7-2 0,7 3 0,-7 0 0,3 0 0,-8 0 0,3 0 0,-6 0 0,6 0 0,-2 0 0,2 0 0,1 0 0,-3 0 0,2 0 0,-2 5 0,3 0 0,1 5 0,0-1 0,-4 1 0,3 0 0,-3 0 0,0-1 0,3 1 0,-8-5 0,8 7 0,-7-10 0,3 6 0,-4-8 0,0 0 0,0 4 0,0-3 0,0 2 0,0-3 0,0 0 0,-11 0 0,-5-3 0,-6-2 0,-12-3 0,3 0 0,-11 0 0,-1 0 0,-5 0 0,-3 0 0,-6 0 0,6 0 0,-4 0 0,11-5 0,-5 0 0,0-1 0,5-4 0,1 9 0,2-8 0,5 8 0,-1-8 0,2 7 0,0-7 0,5 8 0,-5-3 0,11 4 0,-4 0 0,9 0 0,-9 0 0,6 0 0,-7 0 0,6 0 0,0 0 0,1 0 0,-8 0 0,-1 4 0,-4 1 0,6 5 0,5-1 0,-4 1 0,4-1 0,0 1 0,1-1 0,6 0 0,3-1 0,-3-3 0,8 2 0,-6-2 0,6 2 0,1 1 0,1-4 0,2 3 0,1 1 0,0 0 0,4 3 0,0 0 0,0-2 0,11 2 0,-5-7 0,14 0 0,-7-4 0,16 0 0,-4 0 0,23 0 0,4 0 0,0 0 0,11 0 0,-5-11 0,1 3 0,6-15 0,-15 11 0,-1-9 0,-7 10 0,1-5 0,-7 2 0,-1-2 0,-6 1 0,0 1 0,-5 1 0,4 2 0,-9-2 0,4 4 0,-5 0 0,-5 1 0,4 3 0,-8-2 0,3 6 0,-4-2 0,0-1 0,4 3 0,-3-2 0,2 3 0,-3-4 0,0 3 0,4-2 0,-4 3 0,4 0 0,-4 0 0,0 0 0,3-4 0,-2 3 0,3-2 0,-4-1 0,-31 3 0,0-2 0,-22-2 0,4 4 0,5-3 0,-6 4 0,-1 0 0,1 0 0,0 0 0,0 0 0,-7 0 0,5 0 0,-12 5 0,12 6 0,-11 1 0,11 8 0,-5-3 0,12 3 0,-3-3 0,9 1 0,1-3 0,2 4 0,4 0 0,0-1 0,-4 2 0,1 5 0,3-4 0,-2 0 0,8-4 0,1-7 0,3 7 0,-3-7 0,8 2 0,-4-4 0,5 0 0,0 0 0,4 0 0,-3 0 0,6 0 0,-3 4 0,4-3 0,0 2 0,0-3 0,0 0 0,0 4 0,0-3 0,0 2 0,0 2 0,0 0 0,0 5 0,0 4 0,0 3 0,0 4 0,0 0 0,0 0 0,0 6 0,0-4 0,0 4 0,0-6 0,0 0 0,0 0 0,0 0 0,0 0 0,0 0 0,0 0 0,0 6 0,0 2 0,-4 5 0,-2 1 0,0-1 0,-3 0 0,3 0 0,-5-5 0,6 4 0,-4-11 0,4 5 0,-1-6 0,2-5 0,0 4 0,3-9 0,-4 9 0,1-9 0,3 4 0,-7-6 0,7 1 0,-3 5 0,4-4 0,-3 12 0,2-7 0,-3 3 0,0-4 0,3-5 0,-3-1 0,4 6 0,0-4 0,0 9 0,-4-9 0,3 9 0,-3-9 0,4 9 0,0-4 0,-4 0 0,3-1 0,-3-6 0,4 6 0,0-4 0,0 4 0,0-10 0,0 9 0,0-7 0,0 7 0,0 1 0,0 1 0,0 5 0,0 1 0,0 5 0,0-5 0,4 5 0,-3-6 0,8-5 0,-4 4 0,0-9 0,3 4 0,-7-10 0,7 0 0,-7-5 0,2 0 0,1 3 0,0-2 0,1 3 0,2-4 0,-3 0 0,1 0 0,5 0 0,-4 0 0,5 0 0,-3 0 0,0 0 0,0-4 0,0 3 0,4-6 0,-2 6 0,6-6 0,-2 3 0,3-4 0,1 0 0,0 0 0,-1 0 0,1-4 0,0-5 0,0-5 0,-5-4 0,5-4 0,-8 3 0,3-4 0,-4 5 0,0 0 0,0 1 0,-4-1 0,-1 0 0,-4 0 0,0-4 0,0-2 0,0-11 0,0-8 0,0-1 0,0-19 0,0 10 0,0-11 0,0 7 0,0 0 0,0 6 0,0 2 0,0 13 0,0 1 0,0 6 0,0 0 0,0-6 0,0-2 0,0-5 0,0-7 0,0 5 0,5-12 0,-4 18 0,4-9 0,0 16 0,-4 1 0,3 2 0,-4 10 0,0-10 0,4 4 0,-3-6 0,4-5 0,-5-1 0,0-6 0,0-14 0,0 11 0,0-4 0,0 19 0,4 2 0,-3 9 0,3-4 0,-4 5 0,4 1 0,1 3 0,4-2 0,-1 6 0,0-2 0,0 4 0,0 0 0,0 4 0,0 0 0,4 4 0,-4 0 0,4 0 0,-4 0 0,0 0 0,4 0 0,1 0 0,-1 0 0,1 0 0,-1 4 0,-3 1 0,3 3 0,-4 0 0,1 4 0,-1 2 0,1 9 0,1 6 0,0 2 0,0 10 0,1-5 0,0 13 0,0 1 0,-5 1 0,-1 5 0,-5-6 0,0 1 0,0-2 0,0-7 0,0 0 0,0-5 0,0-2 0,0-6 0,0 0 0,0 6 0,0-5 0,-5 11 0,4-4 0,-8 5 0,8 0 0,-9 0 0,9 7 0,-4-5 0,5 5 0,-5 19 0,4-19 0,-4 18 0,5-24 0,0-1 0,0-6 0,0-1 0,0-11 0,0 4 0,0-9 0,0 4 0,0-5 0,0-1 0,0 1 0,0 5 0,0-4 0,0 4 0,0-6 0,0 6 0,0-8 0,0 14 0,0-18 0,0 9 0,3-12 0,-2 0 0,3 4 0,-1-4 0,2 0 0,3-1 0,3-2 0,-2-1 0,2 0 0,2-4 0,-4 0 0,7 0 0,-2 0 0,-1 0 0,4 0 0,-8 0 0,8 0 0,-4-8 0,1-2 0,3-13 0,-7 4 0,4-9 0,-4 4 0,-1-5 0,1-6 0,1-8 0,-5-15 0,-1-8 0,-5 6 0,0-18 0,0 23 0,0-25 0,0 14 0,0-1 0,-6-5 0,5 20 0,-14-23 0,13 28 0,-12-8 0,13 20 0,-8 5 0,8 6 0,-3-3 0,0 2 0,3-4 0,-4 5 0,5-4 0,0 9 0,0-8 0,0 8 0,0-4 0,0 0 0,-4 4 0,3-9 0,-2-9 0,3-1 0,0-5 0,-5 2 0,4 5 0,-4-1 0,0-3 0,4 3 0,-3 2 0,4-6 0,0 10 0,0-10 0,0 11 0,0-5 0,0 11 0,0-4 0,0 4 0,0 0 0,0 1 0,0 5 0,0 0 0,0 5 0,0-4 0,3 8 0,2-3 0,3 4 0,0 0 0,0 0 0,0 4 0,4-4 0,-3 7 0,8-3 0,-8 4 0,3 0 0,-4 0 0,0 0 0,4 8 0,-3 2 0,4 8 0,-4-1 0,4 6 0,1-4 0,1 15 0,8-8 0,-6 10 0,9 0 0,-5 7 0,0 1 0,2 11 0,4-4 0,-3 6 0,4 0 0,-5 0 0,-5 0 0,-1 1 0,-2-8 0,-2 6 0,2-18 0,-9 9 0,-2-16 0,-4 4 0,0-6 0,0 0 0,0 6 0,0-4 0,0 9 0,0-9 0,0 23 0,0-14 0,0 9 0,0-14 0,0-11 0,-4 4 0,3-4 0,-8 5 0,8 0 0,-3 0 0,0 0 0,3 0 0,-4 6 0,1-4 0,3-1 0,-3-2 0,4-4 0,0 0 0,0-1 0,0-6 0,0 14 0,0-5 0,0 6 0,0-4 0,0-4 0,0 0 0,0-1 0,0 0 0,0-4 0,0 8 0,0-8 0,0 4 0,0-9 0,0 2 0,0-7 0,0 8 0,0-8 0,0 3 0,0-4 0,3 5 0,2 8 0,4-1 0,0 5 0,0-7 0,0 5 0,0-4 0,4 3 0,-3-4 0,3-4 0,-5 2 0,0-7 0,1 4 0,-1-5 0,4 0 0,-3-4 0,8 0 0,-4-4 0,5 0 0,0 0 0,-1 0 0,1 0 0,0 0 0,-1-7 0,1-3 0,6-14 0,-4-1 0,5-5 0,-10 6 0,3-4 0,-8 9 0,8-9 0,-8 9 0,3 1 0,-4 1 0,-4 4 0,-1 0 0,-4-4 0,0 4 0,0-5 0,0-5 0,0-1 0,0-11 0,0-1 0,0-7 0,0 1 0,0 0 0,0-1 0,0 1 0,0 0 0,0-1 0,0 1 0,0-7 0,0 5 0,-5-5 0,4 7 0,-4 0 0,0-7 0,4 5 0,-9 1 0,9 8 0,-3 0 0,0 5 0,2-5 0,-6 11 0,3-12 0,0 15 0,-3-15 0,3 12 0,-1 0 0,-2 1 0,7 1 0,-7-3 0,7-4 0,-8-6 0,3-1 0,0-6 0,-3-1 0,7 1 0,-7 0 0,8-1 0,-9 1 0,9 6 0,-8 1 0,8 6 0,-3 0 0,0 5 0,-1-4 0,0 9 0,-4-9 0,4 4 0,-1-5 0,-2 0 0,2 0 0,-3 5 0,-1-4 0,1 9 0,0-9 0,4 9 0,-4-4 0,8 5 0,-6 1 0,6 3 0,-7-2 0,3 2 0,0 1 0,-3 1 0,4 4 0,0 0 0,-4 0 0,4 0 0,-4 3 0,0-2 0,0 6 0,-3-2 0,2 3 0,-2 0 0,3 0 0,-3 0 0,2 0 0,-2 0 0,3 0 0,0 3 0,0 2 0,4 7 0,0 1 0,4 5 0,0 0 0,0 4 0,0 8 0,0 7 0,0 19 0,0 3 0,0 23 0,0 2-712,0 8 712,0-42 0,0 1 0,0 6 0,0-1 0,0 34 0,0-31 0,0-2 0,0 22 0,0-29 0,0 1 0,0 33-105,5-10 105,-4-2 0,5-13 0,-6-1 0,0-2 0,0-12 708,0 11-708,0-4 109,0 6-109,0 0 0,0-7 0,0 6 0,0-18 0,0 3 0,0-11 0,0-6 0,0-2 0,0-8 0,0 2 0,0-7 0,0 4 0,0-5 0,-4 3 0,3-2 0,-6 3 0,3-4 0,-1-1 0,-2 1 0,7 0 0,-8 0 0,4 0 0,0 0 0,-4 0 0,4 0 0,0 0 0,-4 0 0,8 0 0,-8 4 0,8-3 0,-4 2 0,4-3 0,-4 0 0,0 0 0,-4 0 0,0-1 0,1 1 0,-1-4 0,-3 0 0,2-1 0,-2-2 0,3 3 0,0-4 0,-3 0 0,2 0 0,-3 0 0,4 0 0,0 0 0,-3 0 0,2-8 0,1 2 0,4-10 0,4 2 0,0-4 0,0 1 0,0-6 0,0-1 0,0-5 0,9-6 0,7 3 0,12-10 0,6 2 0,0-10 0,0 2 0,1-7 0,-1 8 0,0-9 0,0 9 0,1-4 0,-1 5 0,-6 8 0,-2 1 0,-7 8 0,-4 0 0,-1 5 0,-5 1 0,0 5 0,0 1 0,0-1 0,0 0 0,-4 1 0,2-1 0,-6 0 0,3-5 0,-4 4 0,5-8 0,-4-10 0,3-2 0,0-4 0,-3 8 0,4 6 0,-5-1 0,0 6 0,0-3 0,0 8 0,4-9 0,-3 4 0,3-5 0,-4 0 0,5-6 0,-4 4 0,4-4 0,-1 6 0,-3 0 0,4 5 0,-5 1 0,4 5 0,-3 1 0,3 3 0,-4-2 0,4 2 0,-3-3 0,2-1 0,-3 0 0,4 0 0,-3 1 0,3-1 0,0 0 0,-3 1 0,3-1 0,-4 0 0,4 5 0,-3-4 0,2 8 0,-3-3 0,4 4 0,-3-5 0,2-4 0,-3 3 0,0-6 0,0 7 0,4-1 0,-3-2 0,2 2 0,-3-3 0,0-1 0,4 4 0,-3 2 0,2 0 0,-3 3 0,0-4 0,0 1 0,4 3 0,-3-3 0,2 4 0,-3 0 0,0-8 0,4 6 0,-3-6 0,2 8 0,-3 0 0,4-3 0,-3 2 0,2-3 0,-3 4 0,0 0 0,4-3 0,-3 2 0,2-3 0,-3 4 0,0 0 0,4-3 0,-3 2 0,2-2 0,-3 3 0,0 0 0,4-3 0,-4 2 0,4-2 0,-1 4 0,-2-1 0,6-3 0,-3 2 0,1-2 0,-2 4 0,0-1 0,2 0 0,-1 0 0,3 1 0,-6-5 0,6 7 0,-6-9 0,6 9 0,-6-6 0,6 3 0,-6 0 0,6 0 0,-6-3 0,6 6 0,-3-5 0,4 6 0,-4-4 0,3 0 0,-3 1 0,0-1 0,6 4 0,-5-3 0,7 3 0,-8-4 0,2 1 0,-1-1 0,2 0 0,1 3 0,-1-2 0,-2 0 0,2 2 0,-3-5 0,3 5 0,4 1 0,-2 8 0,1-3 0,-6-11 0,0 3 0,-4-14 0,0 13 0,0 1 0,-4-4 0,3 3 0,1 30 0,4-17 0,0 28 0,0-29 0,-1 0 0,4 6 0,1-8 0,0 8 0,-2-6 0,-2 4 0,4-1 0,-4 1 0,-1 3 0,-3-3 0,0 2 0,4 1 0,-4-3 0,4 3 0,0-3 0,-4-1 0,4 4 0,-1-2 0,-2 2 0,3-4 0,-4 4 0,0-2 0,0 2 0,0 0 0,0-3 0,0 3 0,0 0 0,3-3 0,-2 3 0,3-3 0,-4 3 0,0-3 0,0 3 0,0 0 0,0-3 0,0 3 0,0 0 0,0-3 0,0 3 0,0 0 0,0-2 0,0 2 0,0 0 0,0-3 0,0 3 0,0 1 0,0-4 0,0 4 0,0-5 0,0 5 0,0-4 0,0 4 0,0-4 0,0 3 0,0-2 0,0 2 0,0-3 0,0 0 0,0 3 0,0-2 0,0 2 0,0-3 0,0 3 0,0-2 0,-4 2 0,3-3 0,-2 0 0,3 3 0,-4-2 0,4 2 0,-4-3 0,0 0 0,4 3 0,-4-2 0,4 2 0,0-3 0,-4 0 0,4 3 0,-4-2 0,4 2 0,-4-3 0,4-1 0,-4 5 0,4-4 0,-3 4 0,2-4 0,-3-1 0,4 5 0,-3-3 0,2 2 0,-3-3 0,4 0 0,0 3 0,-3-2 0,2 3 0,-3-4 0,4-1 0,-3 5 0,2-3 0,-3 2 0,4-3 0,0 0 0,-3 3 0,2-3 0,-2 3 0,-1-3 0,3-1 0,-2 4 0,3-3 0,-4 3 0,3-3 0,-2 0 0,3 3 0,0-2 0,-4 7 0,3-3 0,-3 5 0,4-1 0,0 6 0,0 1 0,-4 5 0,3 6 0,-4-4 0,5 4 0,0-6 0,-4 0 0,3 0 0,-3 0 0,4 1 0,-5-1 0,4 0 0,-3 0 0,0 0 0,3 0 0,-4 0 0,1 0 0,3 1 0,-4-1 0,1 0 0,3 0 0,-3 0 0,4-5 0,0 4 0,-4-9 0,3 9 0,-3-2 0,4-1 0,0-4 0,0-4 0,0-4 0,0 5 0,0-5 0,0 4 0,0-4 0,0 5 0,0 0 0,0 0 0,0-5 0,0 4 0,0-8 0,-4 7 0,3-7 0,-3 4 0,4-5 0,0 0 0,-3 3 0,2-2 0,-3 3 0,4-4 0,0 0 0,0 3 0,0-2 0,0 3 0,0-4 0,0 0 0,0 3 0,0-2 0,0 3 0,0 0 0,0-3 0,0 3 0,0 1 0,0-4 0,0 3 0,0 0 0,0-3 0,0 4 0,0-5 0,0 0 0,0 3 0,0-2 0,0 3 0,0-4 0,0 0 0,0 3 0,0-2 0,0 3 0,0-4 0,0 0 0,0 3 0,0-2 0,0 3 0,0-4 0,0 0 0,4 3 0,-3 2 0,6 0 0,-6-1 0,2 1 0,1 0 0,-3 0 0,7 4 0,-7-8 0,7 8 0,-7-4 0,6 0 0,-6 4 0,7-4 0,-3 5 0,-1 0 0,4 0 0,-7-1 0,7-3 0,-7-2 0,6 0 0,-6-3 0,3 4 0,-4-5 0,4 0 0,-3 3 0,2-2 0,1 2 0,-3-3 0,5 0 0,-5 3 0,6-3 0,-6 3 0,2-4 0,1 1 0,-3 2 0,2-1 0,1 2 0,-3-4 0,2 4 0,-3-2 0,4 2 0,-3-4 0,2 1 0,-3 3 0,-10-3 0,4 0 0,-9-5 0,7-3 0,0 0 0,-3 0 0,2 0 0,-2 0 0,3 0 0,-4 0 0,4 0 0,-4 0 0,4 0 0,0 0 0,-3 0 0,2 0 0,-3 0 0,4 0 0,0 0 0,-3 0 0,2 0 0,-3 0 0,4 0 0,0 0 0,-3 0 0,2 0 0,-3 0 0,4 0 0,1 0 0,-5 0 0,3 0 0,-2 0 0,3 0 0,0 0 0,-4 0 0,3 0 0,-2 0 0,3 0 0,0 0 0,-3 0 0,2 0 0,-3 0 0,4 0 0,1 0 0,-5 0 0,3 0 0,-2 0 0,3 0 0,-3 0 0,2 0 0,-3 0 0,5 0 0,-5 0 0,4 0 0,-3 0 0,3 0 0,-4 0 0,4 0 0,-4 0 0,4 0 0,-3 0 0,3 0 0,-4 0 0,4 0 0,-3 0 0,3 0 0,-4 0 0,5 0 0,-4 0 0,2 0 0,-2 0 0,0 0 0,3 0 0,-3 0 0,0 0 0,3 0 0,-3 0 0,0 0 0,2 0 0,-2 0 0,0 0 0,2 0 0,-2 0 0,3 0 0,-3 0 0,2 0 0,-2 0 0,3 0 0,-3 0 0,2 0 0,-2 0 0,3 0 0,-3 0 0,2 0 0,-2 0 0,0 0 0,3 0 0,-4 0 0,2 0 0,1 0 0,-2 0 0,0 0 0,3 0 0,-4 0 0,5 4 0,-4-3 0,3 2 0,-3-3 0,3 3 0,-3-2 0,2 2 0,-2-3 0,3 0 0,-3 0 0,2 0 0,-2 0 0,3 0 0,-3 0 0,2 0 0,-2 0 0,3 0 0,0 0 0,-4 0 0,4 0 0,-4 0 0,0 0 0,3 0 0,-4 0 0,6 0 0,-1 0 0,-4 0 0,3 0 0,-2 0 0,3 0 0,0 0 0,-3 0 0,2 0 0,-2 0 0,3 0 0,0 0 0,-3 0 0,2 0 0,-2 0 0,3 0 0,-3 0 0,2 0 0,-3 0 0,1 0 0,2 0 0,-3 0 0,5 0 0,-1 0 0,-4 0 0,3 0 0,-2 0 0,3 0 0,-3 0 0,2 0 0,-2 0 0,3 0 0,-3 0 0,3 0 0,-3 0 0,3 0 0,-3 0 0,2 0 0,-2 0 0,3 0 0,-3 0 0,3 0 0,-3 0 0,0 0 0,2 0 0,-2 0 0,3 0 0,-4 0 0,3 0 0,-2 0 0,3 0 0,0 0 0,-3 0 0,-3 0 0,2 0 0,0 0 0,4 0 0,0 0 0,-4 0 0,3 0 0,-2 0 0,3 0 0,-5 0 0,4 0 0,-3 0 0,4 0 0,0 0 0,-4 0 0,3 0 0,-2 0 0,3 0 0,0 0 0,-4 0 0,3 0 0,-2 0 0,3 0 0,0 0 0,-3 0 0,2 0 0,-3 0 0,4 0 0,1 0 0,-5 4 0,3-3 0,-2 2 0,3-3 0,-4 0 0,3 0 0,-2 0 0,3 0 0,0 0 0,-3 0 0,2 0 0,-3 0 0,5 0 0,-5 0 0,4 0 0,-3 0 0,3 0 0,-3 4 0,2-3 0,-2 2 0,3-3 0,0 0 0,-3 0 0,2 0 0,-2 0 0,3 0 0,-4 4 0,4-4 0,-4 4 0,4-4 0,0 0 0,-3 0 0,2 0 0,-2 0 0,3 0 0,0 3 0,-3-2 0,2 3 0,-2-4 0,4 0 0,-5 0 0,4 0 0,-3 0 0,0 0 0,3 0 0,-3 0 0,0 0 0,2 0 0,-1 0 0,-1 0 0,29-14 0,-15 7 0,20-11 0,-19 10 0,-4-4 0,3 3 0,-2-3 0,3-1 0,0 0 0,-3-10 0,7-1 0,-3-5 0,5-6 0,0 4 0,1-10 0,-1 5 0,0-6 0,1-1 0,-1 7 0,0 1 0,0 0 0,0 4 0,0-4 0,0 6 0,0 0 0,-1 0 0,2-6 0,-2 4 0,1-4 0,0 6 0,0 0 0,0 0 0,3-8 0,-2 6 0,3-12 0,-4 13 0,0-11 0,0 10 0,0-4 0,0 6 0,0 0 0,-1 5 0,-4 1 0,-1 10 0,0-4 0,-3 4 0,3-1 0,-4 2 0,0 0 0,0 2 0,4-6 0,-3 2 0,3-3 0,-4-1 0,0-18 0,4 9 0,-3-21 0,3 5 0,1-1 0,-4-5 0,4 0 0,0 5 0,-4-11 0,4 17 0,-5-10 0,0 18 0,0 0 0,0 7 0,0 5 0,0 5 0,0-4 0,0 8 0,0-7 0,0 7 0,0-16 0,0 14 0,0-14 0,0 16 0,0-7 0,0 7 0,0-8 0,0 8 0,0-8 0,0 8 0,0-7 0,0 7 0,0-8 0,0 4 0,-4-1 0,3-2 0,-6 2 0,6 1 0,-3-4 0,0 4 0,-1-18 0,0 5 0,-3-11 0,2 8 0,1 0 0,-4 0 0,8 0 0,-7-1 0,7 1 0,-8 5 0,8 1 0,-3 6 0,0-1 0,3 0 0,-2 1 0,3 3 0,-4-2 0,3 7 0,-3-4 0,4 5 0,0-4 0,-4 3 0,3-7 0,-6 7 0,6-2 0,-2 3 0,3 0 0,-4-8 0,0 6 0,-1-6 0,-2 8 0,6 0 0,-2-4 0,-1 3 0,3-4 0,-2 5 0,-1 0 0,3-3 0,-6 5 0,3-8 0,-4 9 0,1-2 0,-1 0 0,4 2 0,-7-3 0,6 4 0,-3-3 0,-3 2 0,6 1 0,-6-3 0,3 6 0,0-6 0,-3 2 0,2-3 0,-2 4 0,3-3 0,0 6 0,0-6 0,0 3 0,4-4 0,-3 0 0,-4 13 0,5-2 0,-5 11 0,11-6 0,0-1 0,0 4 0,0-3 0,0 3 0,0 0 0,0-3 0,0 3 0,0 0 0,0-3 0,0 3 0,0-1 0,0-1 0,0 1 0,0 1 0,0-2 0,0 2 0,0-1 0,-3-1 0,2 2 0,-3-3 0,1 0 0,-2-1 0,1 1 0,-3-29 0,6 15 0,-2-23 0,3 21 0,0 0 0,-3-4 0,2 3 0,-3-2 0,4 3 0,0-3 0,0 3 0,0-3 0,0 0 0,0 2 0,0-1 0,0-1 0,0 3 0,0-3 0,0 0 0,0 3 0,0-3 0,7 35 0,-5-16 0,4 24 0,-6-24 0,0 0 0,0 4 0,0-3 0,0 2 0,4-3 0,-3 0 0,2 4 0,-3-3 0,0 2 0,0-3 0,0 0 0,0 4 0,0-4 0,0 4 0,0-4 0,0 3 0,0-3 0,0 3 0,0-3 0,0 4 0,0-3 0,0 2 0,0-3 0,0 3 0,0-3 0,0 4 0,0-4 0,0 0 0,0 3 0,0-2 0,0 2 0,0-3 0,0 4 0,0-4 0,0 3 0,0 0 0,0-2 0,0 2 0,0 0 0,0-3 0,0 3 0,0 0 0,0-2 0,0 2 0,0 0 0,0-3 0,0 3 0,-3 0 0,2-2 0,-6 2 0,6-4 0,-2 1 0,-1 3 0,3-2 0,-6 2 0,6-3 0,-2 0 0,-1 3 0,3-2 0,-6-1 0,6 2 0,-2-5 0,-1 7 0,3-1 0,-2-2 0,-1 2 0,3-3 0,-2 0 0,-1 3 0,4-3 0,-4 3 0,4 0 0,0-3 0,0 3 0,0 0 0,0-3 0,-3 3 0,2-4 0,-2 4 0,3-2 0,0 2 0,0 0 0,0-3 0,0 3 0,0 1 0,0-4 0,0 3 0,11-33 0,-4 11 0,9-24 0,-3 17 0,1 0 0,0 0 0,3-4 0,-3 3 0,11-10 0,-1 9 0,7-11 0,-5 6 0,4-6 0,-4 0 0,5 5 0,-5-9 0,4 7 0,-3-8 0,-1 6 0,0-6 0,-7 5 0,5-12 0,-4 12 0,2-1 0,-7 4 0,2 9 0,-6-9 0,6 9 0,-3-3 0,0-1 0,3 4 0,-2-9 0,8 8 0,-3-8 0,3 8 0,-4 2 0,3 0 0,-3 8 0,4-3 0,-2 0 0,-2 7 0,2-1 0,-3 7 0,0 0 0,4 0 0,2 0 0,5 0 0,6 0 0,2 0 0,5 0 0,0 5 0,1 0 0,-1 11 0,2 6 0,-7 0 0,0 9 0,-5 2 0,-5-1 0,-1 4 0,-6-1 0,-5-4 0,5 10 0,-9-5 0,9 25 0,-8-14 0,3 14 0,-4-18 0,0 6 0,0 1 0,-5 7 0,4 1 0,-8-1 0,3 7 0,-5 3 0,0 6 0,0 1 0,5 0 0,-3 0 0,3-8 0,-5-1 0,0-15 0,0 5 0,0-11 0,0 12 0,0-17 0,0-2 0,0-9 0,0-4 0,0 0 0,0 3 0,0-2 0,0 4 0,0-5 0,0 4 0,0-9 0,0 3 0,0-8 0,0 2 0,0-2 0,0 3 0,0-3 0,4 2 0,-3-2 0,3 7 0,-4-2 0,0 2 0,3-8 0,-2 4 0,3-4 0,0 5 0,-3 0 0,7-1 0,-7 1 0,7 0 0,-7 0 0,6-1 0,-2 1 0,0-5 0,3 4 0,-3-8 0,3 8 0,1-4 0,-1 1 0,1 2 0,0-2 0,4 16 0,1-9 0,0 15 0,4-12 0,-4 0 0,5 4 0,-5-9 0,4 0 0,-8-3 0,2-6 0,-3 6 0,-1-6 0,0 2 0,-3-4 0,2-4 0,-3 7 0,4-9 0,-1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7:44:15.313"/>
    </inkml:context>
    <inkml:brush xml:id="br0">
      <inkml:brushProperty name="width" value="0.35" units="cm"/>
      <inkml:brushProperty name="height" value="0.35" units="cm"/>
      <inkml:brushProperty name="color" value="#9BAFB5"/>
    </inkml:brush>
  </inkml:definitions>
  <inkml:trace contextRef="#ctx0" brushRef="#br0">0 2829 24575,'36'0'0,"4"0"0,-21 0 0,2 0 0,4 0 0,-14 0 0,13 0 0,-10 0 0,4 0 0,-1 0 0,1 0 0,0 0 0,-5 0 0,4 0 0,-4 0 0,1 0 0,2 0 0,-7 0 0,3 0 0,1 0 0,-4 0 0,3 0 0,-4 0 0,4 0 0,-3 0 0,8 0 0,-8 0 0,3 0 0,-4 0 0,5 0 0,-4 0 0,3 0 0,-4 0 0,0 0 0,4 0 0,-3 0 0,2 0 0,-3 0 0,0 0 0,3 0 0,-2 0 0,2 0 0,-3 0 0,0 0 0,4 0 0,-3 0 0,2 0 0,-3 0 0,0 0 0,4 0 0,-3 0 0,2 0 0,-3 0 0,0 0 0,4 0 0,-3 0 0,2 0 0,-3 0 0,0 0 0,4 0 0,-3 0 0,2 0 0,-3 0 0,0 0 0,4 0 0,-3 0 0,2 0 0,-3 0 0,0 0 0,4 0 0,-3 0 0,2 0 0,-3 0 0,0 0 0,3 0 0,-2 0 0,2 0 0,-3 0 0,4 0 0,-4 0 0,4 0 0,-4 0 0,0 0 0,3 0 0,-2 0 0,3 0 0,-4-4 0,0 4 0,3-4 0,-2 4 0,3 0 0,-5 0 0,1 0 0,3 0 0,-2 0 0,2 0 0,-3 0 0,3-4 0,-2 4 0,2-4 0,-3 4 0,0 0 0,4 0 0,-4 0 0,4-4 0,-4 4 0,0-4 0,3 4 0,-2 0 0,3 0 0,-4 0 0,0 0 0,3 0 0,-2 0 0,2 0 0,-3 0 0,0-4 0,4 4 0,-4-4 0,4 4 0,-4 0 0,0 0 0,3 0 0,-2 0 0,3 0 0,-4 0 0,0 0 0,3 0 0,-2 0 0,3-4 0,-4 4 0,0-4 0,3 4 0,3-4 0,-2 3 0,0-3 0,-4 1 0,0 2 0,4-3 0,-3 4 0,2 0 0,-3 0 0,0 0 0,4 0 0,-3 0 0,2 0 0,-3 0 0,0 0 0,4 0 0,-3 0 0,2 0 0,-3 0 0,0 0 0,3 0 0,-2 0 0,3 0 0,-4 0 0,-1 0 0,5 0 0,-3 0 0,2 0 0,-3 0 0,0 0 0,4 0 0,-4 0 0,4 0 0,-4 0 0,0 0 0,3 0 0,-2 0 0,2 0 0,-3 0 0,4 0 0,-4 0 0,4 0 0,-4 0 0,3 0 0,-2 0 0,2 0 0,-3 0 0,0 0 0,3 0 0,-2 0 0,2 0 0,-3 0 0,3 0 0,-2 0 0,3 0 0,-4 0 0,0 0 0,3 0 0,-2 0 0,3 0 0,-4 0 0,0 0 0,3 0 0,-2 0 0,3 0 0,-4 0 0,0 0 0,3 0 0,-2 0 0,3 4 0,-4-3 0,-1 2 0,5-3 0,-4 0 0,4 4 0,-4-3 0,0 2 0,3-3 0,-2 0 0,3 4 0,-5-3 0,1 2 0,4 1 0,-4-3 0,3 5 0,-3-5 0,-1 3 0,4-1 0,-2-2 0,2 6 0,-3-6 0,0 6 0,-1-3 0,1 0 0,3 3 0,-3-7 0,3 4 0,0-4 0,-3 0 0,3 0 0,-1 0 0,-5-7 0,2-2 0,-7-3 0,0 1 0,0 3 0,0 0 0,0-3 0,0 2 0,0-3 0,0 4 0,0 0 0,0-3 0,0 2 0,0-3 0,0 4 0,0 0 0,0-3 0,0 2 0,0-2 0,0 3 0,0-3 0,0 2 0,0-3 0,0 4 0,0 0 0,0-3 0,0 2 0,0-2 0,0 3 0,0 0 0,0-3 0,0 2 0,0-3 0,0 4 0,0 0 0,0-3 0,3 2 0,-2-2 0,3 3 0,-4 0 0,0-4 0,0 4 0,0-4 0,0 4 0,0 0 0,0-3 0,0 2 0,0-2 0,0 3 0,0 0 0,0-4 0,0 3 0,3-2 0,-2 3 0,3 0 0,-4-4 0,0 3 0,0-2 0,0-2 0,0 5 0,3-5 0,-2 6 0,3-1 0,-4-4 0,0 3 0,0-2 0,0 3 0,0 0 0,0-8 0,0 6 0,0-6 0,0 4 0,0 3 0,0-3 0,0-1 0,0 4 0,0-3 0,0 4 0,0 0 0,0-4 0,0 3 0,0-2 0,0 3 0,0 0 0,0-4 0,0 3 0,3-4 0,-2 1 0,3 3 0,-4-3 0,0-1 0,0 4 0,0-3 0,0 4 0,0-4 0,0 2 0,0-2 0,3 4 0,-2-4 0,3-2 0,-4 1 0,0-4 0,0 4 0,0-5 0,0-4 0,0 3 0,0-12 0,3 16 0,-2-10 0,3 12 0,-4-5 0,0 5 0,0-4 0,0 8 0,0-3 0,0 4 0,0-5 0,0 4 0,0-3 0,0 4 0,0 0 0,0-4 0,0 3 0,0-2 0,0 3 0,0 0 0,0-4 0,0 3 0,0-2 0,0 3 0,0 0 0,0-3 0,0 2 0,0-3 0,0 4 0,0 0 0,0-3 0,0 2 0,0-2 0,0 3 0,0 0 0,0-4 0,0 2 0,0-2 0,0 0 0,0 3 0,0-4 0,0 1 0,0 3 0,0-8 0,0 8 0,0-7 0,0 7 0,0-8 0,0 8 0,0-8 0,0 8 0,0-7 0,0 7 0,0-8 0,0 8 0,0-8 0,0 8 0,0-3 0,0-4 0,0 6 0,0-10 0,0 11 0,0-8 0,0 8 0,0-3 0,0-1 0,0 4 0,0-3 0,0 4 0,0 0 0,0-4 0,0 3 0,0-4 0,0 5 0,0 0 0,0-7 0,0 5 0,0-6 0,0 8 0,0 0 0,0-4 0,0 3 0,0-2 0,0 3 0,0 0 0,0-4 0,0 3 0,0-2 0,0 3 0,0 0 0,0-4 0,0 3 0,0-2 0,0 3 0,0 0 0,0-3 0,0 2 0,0-3 0,0 5 0,0-1 0,0-4 0,0 4 0,0-4 0,0 5 0,0-4 0,3 2 0,-2-2 0,6 4 0,-6-1 0,2-3 0,-3 3 0,4-3 0,-3 3 0,2 0 0,0-3 0,-2 2 0,6-2 0,-6 3 0,3 0 0,-1-2 0,1 4 0,0-7 0,0 8 0,-4-6 0,0 0 0,0 3 0,0-2 0,0-1 0,0 2 0,0-2 0,0 1 0,0 1 0,0-1 0,0-1 0,0 2 0,0 34 0,0-17 0,0 28 0,0-28 0,-4 0 0,4 3 0,-4-2 0,4 3 0,0-4 0,0-1 0,0 5 0,0-3 0,-3 2 0,2-3 0,-3 0 0,4 4 0,-3-3 0,2 2 0,-3-3 0,1 0 0,2 4 0,-6-3 0,6 2 0,-3-3 0,1 0 0,2 4 0,-3-3 0,1 2 0,2-3 0,-6 0 0,6 4 0,-6-3 0,6 2 0,-6-3 0,6 0 0,-6 0 0,2 0 0,1 0 0,-3 0 0,2 0 0,-3 0 0,4 0 0,-3 0 0,6 0 0,-6 0 0,2 0 0,1 0 0,-3 0 0,2 0 0,-3-3 0,0 5 0,0-4 0,0 5 0,0-3 0,0 0 0,1 0 0,-1-4 0,0 3 0,0-2 0,3 3 0,-5 0 0,5 0 0,-7-1 0,5 1 0,2 0 0,-5 0 0,8 0 0,-8-1 0,5 1 0,-3 0 0,0-3 0,0 2 0,0 1 0,0 1 0,1 2 0,-1-3 0,4-1 0,-3 1 0,3 3 0,-4-2 0,4 2 0,-3-3 0,3 0 0,-1-1 0,-2 1 0,3 0 0,-4-3 0,4 5 0,-4-4 0,4 5 0,0-3 0,-3 0 0,6 0 0,-6 0 0,3-1 0,-1 1 0,-2 0 0,6 0 0,-6 0 0,3 0 0,-1 0 0,-2 0 0,6 0 0,-6 0 0,3 0 0,-1 0 0,-2 0 0,3 0 0,-1 0 0,-2 0 0,3 0 0,-1 0 0,-2 0 0,3 0 0,-1 0 0,-2 0 0,3 0 0,0 0 0,-4 0 0,4-1 0,0 1 0,-3 0 0,3 0 0,-1 0 0,-2-1 0,6 1 0,-6 0 0,3 0 0,0 0 0,-4 0 0,8 0 0,-4 4 0,0-3 0,0 2 0,0-3 0,0 0 0,0 0 0,0 0 0,0 0 0,-4 0 0,8 0 0,-8 0 0,4 4 0,0-4 0,-4 0 0,4 3 0,-4-6 0,4 7 0,0-5 0,1 1 0,-2 0 0,1 0 0,-3 0 0,6 0 0,-6 0 0,3 0 0,-1 0 0,-2 0 0,3 0 0,-4 0 0,4 0 0,-3-1 0,2 1 0,1 0 0,-3 0 0,6 0 0,-6 0 0,3 0 0,-1 0 0,-2 0 0,6 0 0,-9 0 0,8 0 0,-9-4 0,7 7 0,-4-9 0,0 9 0,0-7 0,0 0 0,0 3 0,0-2 0,4 3 0,-3 0 0,2 0 0,-3 0 0,0-4 0,0 3 0,0-2 0,0 2 0,0 1 0,1 0 0,-1 0 0,0 0 0,0-4 0,0 6 0,0-8 0,4 9 0,-7-7 0,6 4 0,-3 0 0,1 0 0,3-4 0,-4 3 0,0 1 0,0 1 0,0-1 0,4-1 0,-3-3 0,2 4 0,-3 0 0,1 0 0,-1 0 0,0 0 0,1-1 0,2 1 0,-2 0 0,3-1 0,-4 1 0,1 0 0,-1-4 0,0 3 0,1 0 0,-1 2 0,1-1 0,2-1 0,-2-3 0,3 4 0,-4 0 0,0 0 0,4 0 0,-3-1 0,3 1 0,-4 0 0,0 0 0,1 0 0,2-1 0,-2 1 0,3 0 0,-4-3 0,0 2 0,0-3 0,4 4 0,-4 0 0,4 0 0,-4 0 0,4 0 0,-3 0 0,-1 0 0,-1 0 0,1-1 0,1-3 0,3 3 0,-4 1 0,0-2 0,4 4 0,-3-6 0,3 4 0,-4 0 0,0-4 0,0 4 0,0-4 0,0 4 0,0-4 0,0 4 0,4-1 0,-3-2 0,-1 2 0,0-7 0,-8 0 0,7 0 0,-8 4 0,8-3 0,-8 7 0,8-7 0,-3 6 0,0-6 0,3 3 0,-4-1 0,5-2 0,0 3 0,-3 3 0,2-6 0,-3 10 0,5-10 0,-1 2 0,-3 0 0,2 2 0,-2 2 0,4-3 0,-1 3 0,0-2 0,0 3 0,0-4 0,0 3 0,0 1 0,-4 1 0,3 3 0,-3-4 0,4 0 0,-5-3 0,4 2 0,-3-3 0,0 5 0,3-1 0,-4 0 0,5 0 0,-4 0 0,3 1 0,-3-5 0,4 4 0,-5-4 0,4 1 0,-3 2 0,4-2 0,0-1 0,0 3 0,0-6 0,0 6 0,-4-2 0,3-1 0,-2 0 0,3-1 0,0-2 0,0 6 0,-3-2 0,2-1 0,-2 3 0,3-6 0,1 5 0,-1-1 0,0-1 0,0 3 0,0-6 0,0 6 0,0-2 0,0-1 0,0 3 0,0-2 0,0-1 0,0 3 0,0-6 0,0 6 0,-3-3 0,2 1 0,-3 2 0,4-6 0,0 6 0,0-3 0,0 1 0,1 1 0,-5-1 0,4 2 0,-3-2 0,7 2 0,25-6 0,-1 2 0,16-3 0,-8 0 0,-4 0 0,5 0 0,0 0 0,0 0 0,6 0 0,-4 0 0,4 0 0,-6 0 0,0 0 0,0 0 0,1 0 0,-6 0 0,3 0 0,-8 0 0,17 0 0,-15 0 0,10 0 0,-14 0 0,-3 0 0,2 0 0,-2 0 0,-1 0 0,4 0 0,-8 0 0,3 0 0,1 0 0,-4 0 0,3 0 0,-4 0 0,0 0 0,4 0 0,-4 0 0,4 0 0,-4 0 0,0 0 0,8 0 0,-6 0 0,6 0 0,-4 0 0,-3 0 0,3 0 0,-4 0 0,5 0 0,-4 0 0,3 0 0,-4 0 0,0 0 0,4 0 0,-3 0 0,4 0 0,-5 0 0,0 0 0,3 0 0,-2 0 0,3 0 0,-4 0 0,0 0 0,7 0 0,-5 0 0,6 0 0,-3 0 0,-4 0 0,3 0 0,-4 0 0,0 0 0,4 4 0,-4-3 0,4 2 0,-4-3 0,0 0 0,4 0 0,-3 0 0,4 0 0,-5 0 0,0 0 0,3 0 0,-2 0 0,3 0 0,-4 0 0,-1 0 0,5 0 0,-3 0 0,2 0 0,-3 0 0,0 0 0,3 0 0,-2 0 0,2 0 0,-3 0 0,3 0 0,-2 0 0,2 0 0,-4 0 0,4 0 0,-2 4 0,2-3 0,-3 2 0,0-3 0,4 0 0,-4 0 0,4 0 0,-4 0 0,3 0 0,-2 0 0,2 0 0,-3 0 0,3 0 0,-2 0 0,2 0 0,-3 0 0,3 0 0,-2 0 0,2 0 0,-3 0 0,3 0 0,-2 4 0,2-3 0,-3 2 0,3-3 0,-2 0 0,2 0 0,-3 0 0,4 0 0,-4 0 0,4 0 0,-4 0 0,0 0 0,3 0 0,-2 0 0,3 0 0,-4 0 0,0 0 0,3 0 0,-2 0 0,3 0 0,-4 0 0,0 0 0,3 4 0,-2-3 0,3 2 0,-4-3 0,0 0 0,3 0 0,-2 0 0,3 0 0,-4 0 0,-1 0 0,5 0 0,-4 0 0,4 0 0,-5 0 0,5 0 0,-4 0 0,4 0 0,-4 0 0,3 0 0,-3 0 0,4 0 0,-4 0 0,3 0 0,-3 0 0,4 0 0,-2 0 0,-1 0 0,1 0 0,1 0 0,-3 0 0,3 0 0,-1 0 0,-1 0 0,2 0 0,0 0 0,-3 0 0,3 0 0,-1 0 0,-1 0 0,2-3 0,-4 2 0,4-2 0,-3 3 0,-29-7 0,9 1 0,-23-5 0,23 6 0,4-2 0,0 6 0,0-6 0,-3 6 0,2-6 0,-3 6 0,4-10 0,0 9 0,0-8 0,0 9 0,0-10 0,4 6 0,-3-7 0,6 4 0,-6 0 0,6-3 0,-6 2 0,6-7 0,-3 3 0,0-5 0,3 5 0,-3-4 0,4 4 0,-4-5 0,3-5 0,-2 4 0,-2-9 0,4 4 0,-3-5 0,4 0 0,0-6 0,0-2 0,-5-5 0,4 0 0,-4 0 0,5-1 0,0 1 0,0 0 0,0-1 0,0 7 0,0-5 0,0 10 0,0-9 0,0 9 0,0-4 0,0 11 0,0 1 0,0 6 0,0 3 0,0 2 0,0 4 0,0 0 0,0-3 0,0 2 0,0-2 0,0 0 0,0 2 0,0-3 0,0 4 0,0 0 0,-6 0 0,-3 4 0,-3 1 0,0 6 0,8 11 0,-4 1 0,3 13 0,-9-4 0,-1 5 0,-5 6 0,-5-4 0,-3 12 0,-11-3 0,-1 5 0,-1 1 0,-3 0 0,9-7 0,-3-1 0,7-6 0,4-1 0,-2-5 0,9-3 0,-2-5 0,4 0 0,0-1 0,0 1 0,-6 6 0,-1 2 0,-7 5 0,1 1 0,4-1 0,-2-5 0,9-3 0,-8-4 0,13-1 0,-6-4 0,11-1 0,-2-5 0,4 0 0,0 0 0,3 0 0,2 0 0,28-27 0,-11 9 0,25-24 0,-20 20 0,9-4 0,-4 3 0,0-3 0,4 3 0,-4-3 0,11 2 0,-4-3 0,10-2 0,-11 1 0,5 0 0,-6 5 0,-5-3 0,-1 8 0,-5-3 0,0 4 0,-5 1 0,-1 3 0,-4 1 0,5 0 0,-4 3 0,3-6 0,0 6 0,-3-6 0,4 6 0,-1-6 0,-3 6 0,3-7 0,-4 7 0,0-2 0,4-1 0,-3 3 0,-2-6 0,4 3 0,-6-1 0,6-1 0,-7-2 0,0 0 0,-4-3 0,0 0 0,0 3 0,0-3 0,0 0 0,0 3 0,0-3 0,0 0 0,0 2 0,0-2 0,0 3 0,0 0 0,0-3 0,0 2 0,0-2 0,0 1 0,0-2 0,0 1 0,0 1 0,0 2 0,0-2 0,0 1 0,0-2 0,0 1 0,0 1 0,0-1 0,0-1 0,0 3 0,0-3 0,0 0 0,0 3 0,0-2 0,0-2 0,0 4 0,0-4 0,0 4 0,0 0 0,-4-3 0,3 2 0,-2-3 0,3 4 0,0 1 0,0-5 0,0 3 0,0-2 0,0 3 0,0 0 0,0-4 0,0 3 0,0-2 0,0 3 0,0 0 0,0-3 0,0 2 0,0-2 0,0 3 0,0-4 0,0 3 0,0-2 0,0 3 0,0 0 0,0-4 0,0 4 0,0-4 0,0 4 0,0 0 0,0-3 0,0 2 0,0-3 0,0 4 0,3-4 0,2 3 0,0-8 0,2 8 0,-3-3 0,5 0 0,-5 3 0,4-4 0,-4 5 0,1 0 0,2 0 0,-6 0 0,6 0 0,-6-3 0,6 2 0,-3-2 0,0 3 0,0 0 0,-1 0 0,-2-3 0,3 2 0,-4-2 0,3 3 0,-2 0 0,6-3 0,-6 2 0,2-3 0,1 5 0,-3-1 0,2-3 0,-3 2 0,0-3 0,3 5 0,-2-1 0,3-4 0,-1 3 0,-2-2 0,3 3 0,-4 0 0,3-4 0,-2 3 0,6-2 0,-6 3 0,2 0 0,1-3 0,-3 2 0,5-3 0,-5 4 0,3 1 0,-4-5 0,0 3 0,3-2 0,-2 3 0,3 0 0,-1-3 0,-2 2 0,3-3 0,-4 4 0,3 0 0,-2-3 0,3 2 0,-4-2 0,3 3 0,-2 0 0,3-3 0,-4 2 0,0-3 0,0 5 0,0-5 0,3 4 0,-2-4 0,2 4 0,-3 0 0,0-3 0,0 2 0,0-3 0,0 5 0,0-1 0,0-4 0,4 3 0,-4-2 0,4 3 0,-4-3 0,3 3 0,-2-3 0,2 3 0,1 0 0,0 1 0,0-5 0,3 4 0,-6-3 0,6 3 0,-7 1 0,7-4 0,-6 2 0,6-2 0,-6 3 0,2 1 0,1-5 0,-3 4 0,6 0 0,-6-3 0,2 6 0,1-6 0,-3 0 0,2 3 0,1-3 0,-3 3 0,2 0 0,1-3 0,-3 2 0,6 2 0,-6-4 0,6 6 0,-6-7 0,5 4 0,-5 0 0,6-3 0,-6 2 0,6-2 0,-6 3 0,6 0 0,-3 1 0,1-1 0,1-3 0,-2 6 0,0-5 0,3 2 0,-6 0 0,3-3 0,-1 4 0,-2-1 0,5-3 0,-2 6 0,0-8 0,0 8 0,-1-6 0,1 4 0,1-1 0,2 0 0,-3 1 0,1-1 0,2 0 0,-3 1 0,3-1 0,-3 0 0,3 1 0,-3 0 0,1-4 0,-2 3 0,-3-3 0,3 4 0,-2-4 0,3 3 0,-1-3 0,-2 4 0,5-1 0,-5-2 0,2 1 0,-3-1 0,0-1 0,4 3 0,-3-2 0,2-1 0,-3 3 0,0-3 0,0 1 0,0 2 0,0-3 0,0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AE293-6F18-F54C-AFED-5FBE79C6AB0C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FECD2-9EEC-1341-A967-A6A1B73C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how to model teaching quality. This involves types of models and depends on the type of data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how do we present feedback to teachers so it is understandable and actionable?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4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paper, we focus on the last two questions. The first has been addressed in previous work (see paper for details)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89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dataset. ELA = English Language 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3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Got data of teacher speech in the classroom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3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Automatically transcribed and coded utterances. See previous work for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2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describe our machine learning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20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take the transcribed utterances as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6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aim to predict the presence of various teacher discourse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3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discuss teacher discourse variables in more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focus area of this talk is how to support teachers as learners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0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list along with their prevalence. Examples of each are found in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09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details on the models we built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3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go into detail about the two different types of models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67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 of the general machine learning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8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first model is the random forest classifier. This is a traditional ML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16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Specifically, we turned the utterances into n-grams, described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70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make n-grams by starting with a given utterance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1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splitting into word chunks. For example, these are 1-word chunks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Two-word chunks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93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compared the previous approach with a relatively new deep transfer learning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main method of teacher professional development is individual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47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people have already taken huge data resources to train a generic model, for example one for Natural Language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45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some time here to get the point across why this is important. Someone has already trained this model to do a general task (like NLP in this case) but we are tweaking it for our own purposes, which allows us to get a specific model without using the huge amount of data usually required to train a neural network this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718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specifically be using a model called BERT, which turns our transcribed utterances into tokens, described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1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example. Can split words into subparts, learns what parts of a vocabulary occur frequently and are important to represent the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75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described our two models, we will address some considerations for choosing a method of automated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4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Question 1. This is presenting simplified results, if you want to see more sophisticated statistics, please consult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8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answer this question we did a series of simulations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03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sampled the data at various amounts (starting at 25%)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37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trained a model on the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42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repeated this a few times to get a more stable estimate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2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main method of teacher professional development is large conferences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16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averaged the results over all the iterations. We repeated this for X = 25, 50, 75, 100% of the available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27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representative example of results. AUROC = Area under Receiver Operating Characteristic Curve, which means that 0.5 is chance guessing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96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another example that is not as clear cut, when predicting a variable with smaller base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744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recap, we focused on automated analysis previously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381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potential takeaways when designing your own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89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fill focus on how to present feedback to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47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240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method of providing feedback is for each individual utterance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74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the outcome of interest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679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interpret AUROC (0.5 is chance-level guessing). For simplicity here we average over all discourse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4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of these methods has their own issues and aren’t really effective for teacher learning and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513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BERT does better on average than Random Forest method. This is what we saw in the previous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31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coarser level of feedback is feedback for the whole class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99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the outcome of interest is and how to calculate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110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are measuring using correlation.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1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how to interpret correlations (goes from -1 to 1, with – being no relationship). We see again that BERT does better, which makes sense because it directly relies on utterance-predictions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616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the most coarse feedback is ordinal feedback for a given class session. Consider the distribution  of proportions for all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422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label one instance as high/medium/low compared to other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3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happens separately for computer-predicted and true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849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the true proportion might be medium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94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 predicted proportion is low. In this case, the prediction doesn’t match the true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some other method which is scalable but also personalized to teachers?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769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to interpret agreement (0 - 100%), where these are exact matches between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500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BERT does slightly better than RF for this method of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894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key take-aways from this section on how to present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63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 doing in the future. We know models will never be 100% perfect. More user studies are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04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app we are in the process of developing to deliver ordinal feedback to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85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take-aways from the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944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and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5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work we proposed this automated feedback system to serve as professional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2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implementing such as system, there are several design considerations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26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how to collect data? This can include the equipment available and privacy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ECD2-9EEC-1341-A967-A6A1B73C2C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EDA7-9B97-7B48-9138-C560D4128083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A66D-1B68-EF42-9B7D-DF6DE6282ED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0441-9347-C245-A2CE-A35F8F1CFC4D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13BA-3328-3240-853C-7EA660E83220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E144-C5A6-DD46-B289-0A4278A798E3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DBA9-F97D-B442-B7BC-ECDB30FCDB60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1856-61BC-5841-96FB-45C276754FFC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979E-36FD-914D-8266-4D7104DCE59E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4DAE-6E63-7147-BA66-370D52E43C0C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56B6-5F0D-AA40-9C2F-907BA9EC7892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9D1D5F-B81B-2E4C-B7E5-55BC1E17E5F2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4B6734-CB06-9844-B5B7-0891A14D97F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1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8200-1502-F34E-A9DB-56C127ED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068830"/>
            <a:ext cx="8991600" cy="1963834"/>
          </a:xfrm>
        </p:spPr>
        <p:txBody>
          <a:bodyPr anchor="ctr">
            <a:noAutofit/>
          </a:bodyPr>
          <a:lstStyle/>
          <a:p>
            <a:r>
              <a:rPr lang="en-US" sz="4000" cap="none" dirty="0"/>
              <a:t>A Deep Transfer Learning Approach To Modeling Teacher Discourse In The Classroom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FCFD7-B2D6-684D-AF87-3F11F1C85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39894"/>
          </a:xfrm>
        </p:spPr>
        <p:txBody>
          <a:bodyPr>
            <a:normAutofit/>
          </a:bodyPr>
          <a:lstStyle/>
          <a:p>
            <a:r>
              <a:rPr lang="en-US" sz="2400" b="1" dirty="0"/>
              <a:t>Emily Jensen</a:t>
            </a:r>
            <a:r>
              <a:rPr lang="en-US" sz="2400" dirty="0"/>
              <a:t>	     Samuel L. Pugh    Sidney K. </a:t>
            </a:r>
            <a:r>
              <a:rPr lang="en-US" sz="2400" dirty="0" err="1"/>
              <a:t>D’Mello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FDB6E-4D7F-5B43-BE44-66FCCDAB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182C-B72D-F740-9419-8C6FA354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6BC23-6131-B241-ACD4-127389416353}"/>
              </a:ext>
            </a:extLst>
          </p:cNvPr>
          <p:cNvSpPr txBox="1"/>
          <p:nvPr/>
        </p:nvSpPr>
        <p:spPr>
          <a:xfrm>
            <a:off x="2231136" y="2844225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7C36A-2949-904C-AC74-0AE19A85104A}"/>
              </a:ext>
            </a:extLst>
          </p:cNvPr>
          <p:cNvSpPr txBox="1"/>
          <p:nvPr/>
        </p:nvSpPr>
        <p:spPr>
          <a:xfrm>
            <a:off x="2231136" y="3535038"/>
            <a:ext cx="345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Automated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40D85-62A6-AB45-B64B-80FE821B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182C-B72D-F740-9419-8C6FA354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6BC23-6131-B241-ACD4-127389416353}"/>
              </a:ext>
            </a:extLst>
          </p:cNvPr>
          <p:cNvSpPr txBox="1"/>
          <p:nvPr/>
        </p:nvSpPr>
        <p:spPr>
          <a:xfrm>
            <a:off x="2231136" y="2844225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7C36A-2949-904C-AC74-0AE19A85104A}"/>
              </a:ext>
            </a:extLst>
          </p:cNvPr>
          <p:cNvSpPr txBox="1"/>
          <p:nvPr/>
        </p:nvSpPr>
        <p:spPr>
          <a:xfrm>
            <a:off x="2231136" y="3535038"/>
            <a:ext cx="345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Automated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C8545-B537-6545-81DE-F9ABC73B50A5}"/>
              </a:ext>
            </a:extLst>
          </p:cNvPr>
          <p:cNvSpPr txBox="1"/>
          <p:nvPr/>
        </p:nvSpPr>
        <p:spPr>
          <a:xfrm>
            <a:off x="2231136" y="4225851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Presenting Feedback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C9AA-350F-EF46-A3EC-94ED0793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2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182C-B72D-F740-9419-8C6FA354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6BC23-6131-B241-ACD4-127389416353}"/>
              </a:ext>
            </a:extLst>
          </p:cNvPr>
          <p:cNvSpPr txBox="1"/>
          <p:nvPr/>
        </p:nvSpPr>
        <p:spPr>
          <a:xfrm>
            <a:off x="2231136" y="2844225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7C36A-2949-904C-AC74-0AE19A85104A}"/>
              </a:ext>
            </a:extLst>
          </p:cNvPr>
          <p:cNvSpPr txBox="1"/>
          <p:nvPr/>
        </p:nvSpPr>
        <p:spPr>
          <a:xfrm>
            <a:off x="2231136" y="3535038"/>
            <a:ext cx="345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Automated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C8545-B537-6545-81DE-F9ABC73B50A5}"/>
              </a:ext>
            </a:extLst>
          </p:cNvPr>
          <p:cNvSpPr txBox="1"/>
          <p:nvPr/>
        </p:nvSpPr>
        <p:spPr>
          <a:xfrm>
            <a:off x="2231136" y="4225851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Presenting Feedback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14EEB04-4283-1F45-A203-3EDD1D27F729}"/>
              </a:ext>
            </a:extLst>
          </p:cNvPr>
          <p:cNvSpPr/>
          <p:nvPr/>
        </p:nvSpPr>
        <p:spPr>
          <a:xfrm>
            <a:off x="2091690" y="3429000"/>
            <a:ext cx="3863340" cy="1520190"/>
          </a:xfrm>
          <a:prstGeom prst="frame">
            <a:avLst>
              <a:gd name="adj1" fmla="val 49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AF953-ABBA-014C-80D9-E112381A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2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DC65-C6E7-5A4C-9074-72D4E5F5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549CF-67F2-584B-9185-DF06D6FB9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9556" y1="21333" x2="19556" y2="21333"/>
                        <a14:foregroundMark x1="72667" y1="87111" x2="72667" y2="87111"/>
                        <a14:foregroundMark x1="71556" y1="75556" x2="71556" y2="75556"/>
                        <a14:foregroundMark x1="79333" y1="70667" x2="79333" y2="70667"/>
                        <a14:foregroundMark x1="84222" y1="82667" x2="84222" y2="82667"/>
                        <a14:foregroundMark x1="64000" y1="78889" x2="64000" y2="78889"/>
                        <a14:foregroundMark x1="63333" y1="70667" x2="63333" y2="70667"/>
                        <a14:foregroundMark x1="56222" y1="77333" x2="56222" y2="77333"/>
                        <a14:foregroundMark x1="56222" y1="86667" x2="56222" y2="86667"/>
                        <a14:foregroundMark x1="48000" y1="77778" x2="48000" y2="77778"/>
                        <a14:foregroundMark x1="48667" y1="70667" x2="48667" y2="70667"/>
                        <a14:foregroundMark x1="39778" y1="76222" x2="39778" y2="76222"/>
                        <a14:foregroundMark x1="40444" y1="88222" x2="40444" y2="88222"/>
                        <a14:foregroundMark x1="32222" y1="78444" x2="32222" y2="78444"/>
                        <a14:foregroundMark x1="32667" y1="71333" x2="32667" y2="71333"/>
                        <a14:foregroundMark x1="24444" y1="77333" x2="24444" y2="77333"/>
                        <a14:foregroundMark x1="25111" y1="85556" x2="25111" y2="85556"/>
                        <a14:foregroundMark x1="11333" y1="80667" x2="11333" y2="80667"/>
                        <a14:foregroundMark x1="15778" y1="69556" x2="15778" y2="6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489"/>
          <a:stretch/>
        </p:blipFill>
        <p:spPr>
          <a:xfrm>
            <a:off x="1187340" y="2451820"/>
            <a:ext cx="2087592" cy="1367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553EE-D86D-FF46-AA53-0B34342135E2}"/>
              </a:ext>
            </a:extLst>
          </p:cNvPr>
          <p:cNvSpPr txBox="1"/>
          <p:nvPr/>
        </p:nvSpPr>
        <p:spPr>
          <a:xfrm>
            <a:off x="3274932" y="2843235"/>
            <a:ext cx="2914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16 ELA Teachers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760F6-61FC-9C4B-921B-0B1E0599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DC65-C6E7-5A4C-9074-72D4E5F5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549CF-67F2-584B-9185-DF06D6FB9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9556" y1="21333" x2="19556" y2="21333"/>
                        <a14:foregroundMark x1="72667" y1="87111" x2="72667" y2="87111"/>
                        <a14:foregroundMark x1="71556" y1="75556" x2="71556" y2="75556"/>
                        <a14:foregroundMark x1="79333" y1="70667" x2="79333" y2="70667"/>
                        <a14:foregroundMark x1="84222" y1="82667" x2="84222" y2="82667"/>
                        <a14:foregroundMark x1="64000" y1="78889" x2="64000" y2="78889"/>
                        <a14:foregroundMark x1="63333" y1="70667" x2="63333" y2="70667"/>
                        <a14:foregroundMark x1="56222" y1="77333" x2="56222" y2="77333"/>
                        <a14:foregroundMark x1="56222" y1="86667" x2="56222" y2="86667"/>
                        <a14:foregroundMark x1="48000" y1="77778" x2="48000" y2="77778"/>
                        <a14:foregroundMark x1="48667" y1="70667" x2="48667" y2="70667"/>
                        <a14:foregroundMark x1="39778" y1="76222" x2="39778" y2="76222"/>
                        <a14:foregroundMark x1="40444" y1="88222" x2="40444" y2="88222"/>
                        <a14:foregroundMark x1="32222" y1="78444" x2="32222" y2="78444"/>
                        <a14:foregroundMark x1="32667" y1="71333" x2="32667" y2="71333"/>
                        <a14:foregroundMark x1="24444" y1="77333" x2="24444" y2="77333"/>
                        <a14:foregroundMark x1="25111" y1="85556" x2="25111" y2="85556"/>
                        <a14:foregroundMark x1="11333" y1="80667" x2="11333" y2="80667"/>
                        <a14:foregroundMark x1="15778" y1="69556" x2="15778" y2="6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489"/>
          <a:stretch/>
        </p:blipFill>
        <p:spPr>
          <a:xfrm>
            <a:off x="1187340" y="2451820"/>
            <a:ext cx="2087592" cy="1367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B6C40B-F5BE-334B-B0C3-94FE1D2FFE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087" y1="24348" x2="48696" y2="36522"/>
                        <a14:foregroundMark x1="73913" y1="46957" x2="73913" y2="46957"/>
                        <a14:foregroundMark x1="73913" y1="51739" x2="73913" y2="41304"/>
                        <a14:backgroundMark x1="3478" y1="11304" x2="8261" y2="61304"/>
                        <a14:backgroundMark x1="8261" y1="61304" x2="1304" y2="76957"/>
                        <a14:backgroundMark x1="79182" y1="46957" x2="86957" y2="89130"/>
                        <a14:backgroundMark x1="72609" y1="11304" x2="79182" y2="46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82" y="3819427"/>
            <a:ext cx="956707" cy="956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553EE-D86D-FF46-AA53-0B34342135E2}"/>
              </a:ext>
            </a:extLst>
          </p:cNvPr>
          <p:cNvSpPr txBox="1"/>
          <p:nvPr/>
        </p:nvSpPr>
        <p:spPr>
          <a:xfrm>
            <a:off x="3274932" y="2843235"/>
            <a:ext cx="2914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16 ELA Teachers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C44D7-A830-4D45-A164-F4BA4364A489}"/>
              </a:ext>
            </a:extLst>
          </p:cNvPr>
          <p:cNvSpPr txBox="1"/>
          <p:nvPr/>
        </p:nvSpPr>
        <p:spPr>
          <a:xfrm>
            <a:off x="3274931" y="4005392"/>
            <a:ext cx="3837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127 Audio Recordings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C3991-8D7B-9C49-8C36-6390CA6C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4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DC65-C6E7-5A4C-9074-72D4E5F5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549CF-67F2-584B-9185-DF06D6FB9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9556" y1="21333" x2="19556" y2="21333"/>
                        <a14:foregroundMark x1="72667" y1="87111" x2="72667" y2="87111"/>
                        <a14:foregroundMark x1="71556" y1="75556" x2="71556" y2="75556"/>
                        <a14:foregroundMark x1="79333" y1="70667" x2="79333" y2="70667"/>
                        <a14:foregroundMark x1="84222" y1="82667" x2="84222" y2="82667"/>
                        <a14:foregroundMark x1="64000" y1="78889" x2="64000" y2="78889"/>
                        <a14:foregroundMark x1="63333" y1="70667" x2="63333" y2="70667"/>
                        <a14:foregroundMark x1="56222" y1="77333" x2="56222" y2="77333"/>
                        <a14:foregroundMark x1="56222" y1="86667" x2="56222" y2="86667"/>
                        <a14:foregroundMark x1="48000" y1="77778" x2="48000" y2="77778"/>
                        <a14:foregroundMark x1="48667" y1="70667" x2="48667" y2="70667"/>
                        <a14:foregroundMark x1="39778" y1="76222" x2="39778" y2="76222"/>
                        <a14:foregroundMark x1="40444" y1="88222" x2="40444" y2="88222"/>
                        <a14:foregroundMark x1="32222" y1="78444" x2="32222" y2="78444"/>
                        <a14:foregroundMark x1="32667" y1="71333" x2="32667" y2="71333"/>
                        <a14:foregroundMark x1="24444" y1="77333" x2="24444" y2="77333"/>
                        <a14:foregroundMark x1="25111" y1="85556" x2="25111" y2="85556"/>
                        <a14:foregroundMark x1="11333" y1="80667" x2="11333" y2="80667"/>
                        <a14:foregroundMark x1="15778" y1="69556" x2="15778" y2="6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489"/>
          <a:stretch/>
        </p:blipFill>
        <p:spPr>
          <a:xfrm>
            <a:off x="1187340" y="2451820"/>
            <a:ext cx="2087592" cy="1367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B6C40B-F5BE-334B-B0C3-94FE1D2FFE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087" y1="24348" x2="48696" y2="36522"/>
                        <a14:foregroundMark x1="73913" y1="46957" x2="73913" y2="46957"/>
                        <a14:foregroundMark x1="73913" y1="51739" x2="73913" y2="41304"/>
                        <a14:backgroundMark x1="3478" y1="11304" x2="8261" y2="61304"/>
                        <a14:backgroundMark x1="8261" y1="61304" x2="1304" y2="76957"/>
                        <a14:backgroundMark x1="79182" y1="46957" x2="86957" y2="89130"/>
                        <a14:backgroundMark x1="72609" y1="11304" x2="79182" y2="46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82" y="3819427"/>
            <a:ext cx="956707" cy="956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FEE6CA-854C-124C-8E55-EEF72750D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31" y="4907274"/>
            <a:ext cx="1367607" cy="1367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553EE-D86D-FF46-AA53-0B34342135E2}"/>
              </a:ext>
            </a:extLst>
          </p:cNvPr>
          <p:cNvSpPr txBox="1"/>
          <p:nvPr/>
        </p:nvSpPr>
        <p:spPr>
          <a:xfrm>
            <a:off x="3274932" y="2843235"/>
            <a:ext cx="2914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16 ELA Teachers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C44D7-A830-4D45-A164-F4BA4364A489}"/>
              </a:ext>
            </a:extLst>
          </p:cNvPr>
          <p:cNvSpPr txBox="1"/>
          <p:nvPr/>
        </p:nvSpPr>
        <p:spPr>
          <a:xfrm>
            <a:off x="3274931" y="4005392"/>
            <a:ext cx="3837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127 Audio Recordings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62CF5-3455-0E4E-A344-B52E8741CFD1}"/>
              </a:ext>
            </a:extLst>
          </p:cNvPr>
          <p:cNvSpPr txBox="1"/>
          <p:nvPr/>
        </p:nvSpPr>
        <p:spPr>
          <a:xfrm>
            <a:off x="3274931" y="5308533"/>
            <a:ext cx="8190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16,977 Auto-Transcribed and Coded Utterances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FB0AD-BE2D-B147-AF20-E51FABC7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5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6D8D-32F3-234E-B4CE-97A5A912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2592A-300B-F24F-AEE2-BDE8C25DE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5"/>
          <a:stretch/>
        </p:blipFill>
        <p:spPr>
          <a:xfrm>
            <a:off x="5225846" y="2525656"/>
            <a:ext cx="1740307" cy="11887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1DA8C-D966-0145-8209-D24C8568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4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6D8D-32F3-234E-B4CE-97A5A912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2592A-300B-F24F-AEE2-BDE8C25DE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5"/>
          <a:stretch/>
        </p:blipFill>
        <p:spPr>
          <a:xfrm>
            <a:off x="5225846" y="2525656"/>
            <a:ext cx="1740307" cy="11887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D69A0-E0DB-764B-A92D-5B68B2998E3D}"/>
              </a:ext>
            </a:extLst>
          </p:cNvPr>
          <p:cNvCxnSpPr/>
          <p:nvPr/>
        </p:nvCxnSpPr>
        <p:spPr>
          <a:xfrm flipH="1">
            <a:off x="4240696" y="3747033"/>
            <a:ext cx="1855304" cy="6791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0160AD-FFA2-3748-A9D5-8503FCD06392}"/>
              </a:ext>
            </a:extLst>
          </p:cNvPr>
          <p:cNvSpPr txBox="1"/>
          <p:nvPr/>
        </p:nvSpPr>
        <p:spPr>
          <a:xfrm rot="20345843">
            <a:off x="4552686" y="378150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F27AB6-3BED-8848-96D1-B06815453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89" y="4426207"/>
            <a:ext cx="1367607" cy="1367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8CE437-2EB9-5648-B2FA-339C8C906ACD}"/>
              </a:ext>
            </a:extLst>
          </p:cNvPr>
          <p:cNvSpPr txBox="1"/>
          <p:nvPr/>
        </p:nvSpPr>
        <p:spPr>
          <a:xfrm>
            <a:off x="3036068" y="5696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Transcribed </a:t>
            </a:r>
          </a:p>
          <a:p>
            <a:pPr algn="ctr"/>
            <a:r>
              <a:rPr lang="en-US" dirty="0"/>
              <a:t>Utterances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472A55-2C10-1841-96F0-8466D1C6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5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6D8D-32F3-234E-B4CE-97A5A912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2592A-300B-F24F-AEE2-BDE8C25DE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5"/>
          <a:stretch/>
        </p:blipFill>
        <p:spPr>
          <a:xfrm>
            <a:off x="5225846" y="2525656"/>
            <a:ext cx="1740307" cy="11887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CD764-0B05-0246-B49A-1907FACC23C9}"/>
              </a:ext>
            </a:extLst>
          </p:cNvPr>
          <p:cNvCxnSpPr/>
          <p:nvPr/>
        </p:nvCxnSpPr>
        <p:spPr>
          <a:xfrm>
            <a:off x="6096000" y="3747033"/>
            <a:ext cx="1696278" cy="6791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FEA329-9266-D149-99A5-BA5F668A1EAA}"/>
              </a:ext>
            </a:extLst>
          </p:cNvPr>
          <p:cNvSpPr txBox="1"/>
          <p:nvPr/>
        </p:nvSpPr>
        <p:spPr>
          <a:xfrm rot="1440286">
            <a:off x="6522162" y="371546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D69A0-E0DB-764B-A92D-5B68B2998E3D}"/>
              </a:ext>
            </a:extLst>
          </p:cNvPr>
          <p:cNvCxnSpPr/>
          <p:nvPr/>
        </p:nvCxnSpPr>
        <p:spPr>
          <a:xfrm flipH="1">
            <a:off x="4240696" y="3747033"/>
            <a:ext cx="1855304" cy="6791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0160AD-FFA2-3748-A9D5-8503FCD06392}"/>
              </a:ext>
            </a:extLst>
          </p:cNvPr>
          <p:cNvSpPr txBox="1"/>
          <p:nvPr/>
        </p:nvSpPr>
        <p:spPr>
          <a:xfrm rot="20345843">
            <a:off x="4552686" y="378150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F27AB6-3BED-8848-96D1-B06815453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89" y="4426207"/>
            <a:ext cx="1367607" cy="1367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8CE437-2EB9-5648-B2FA-339C8C906ACD}"/>
              </a:ext>
            </a:extLst>
          </p:cNvPr>
          <p:cNvSpPr txBox="1"/>
          <p:nvPr/>
        </p:nvSpPr>
        <p:spPr>
          <a:xfrm>
            <a:off x="3036068" y="5696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Transcribed </a:t>
            </a:r>
          </a:p>
          <a:p>
            <a:pPr algn="ctr"/>
            <a:r>
              <a:rPr lang="en-US" dirty="0"/>
              <a:t>Utterances </a:t>
            </a:r>
          </a:p>
        </p:txBody>
      </p:sp>
      <p:pic>
        <p:nvPicPr>
          <p:cNvPr id="16" name="Picture 15" descr="speech by Markus from the Noun Project">
            <a:extLst>
              <a:ext uri="{FF2B5EF4-FFF2-40B4-BE49-F238E27FC236}">
                <a16:creationId xmlns:a16="http://schemas.microsoft.com/office/drawing/2014/main" id="{2FA821C4-20ED-D64A-AF19-44106F6BC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328"/>
          <a:stretch/>
        </p:blipFill>
        <p:spPr>
          <a:xfrm>
            <a:off x="7605223" y="4426207"/>
            <a:ext cx="1482923" cy="12704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F4D0ED-BC6C-0B4C-964A-F1F30DAB353F}"/>
              </a:ext>
            </a:extLst>
          </p:cNvPr>
          <p:cNvSpPr txBox="1"/>
          <p:nvPr/>
        </p:nvSpPr>
        <p:spPr>
          <a:xfrm>
            <a:off x="7328623" y="5692879"/>
            <a:ext cx="199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Teacher Discourse 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A6EA65-E4E9-0649-A4B6-CF8ADA25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3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3FC6-391A-5F43-82B3-8D5CEE91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Discourse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3062D-5AE0-984A-BA44-C2C83881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6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1ED7551-1818-3D48-82A9-D766E1F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Teachers as Learners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1AAC3-EAEE-3C43-98D8-B03A18DC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8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3FC6-391A-5F43-82B3-8D5CEE91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Discourse Variables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DA64D2-1BC4-3445-8569-D78D6CCDA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39000"/>
              </p:ext>
            </p:extLst>
          </p:nvPr>
        </p:nvGraphicFramePr>
        <p:xfrm>
          <a:off x="4187190" y="2400300"/>
          <a:ext cx="3817620" cy="3749036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388870">
                  <a:extLst>
                    <a:ext uri="{9D8B030D-6E8A-4147-A177-3AD203B41FA5}">
                      <a16:colId xmlns:a16="http://schemas.microsoft.com/office/drawing/2014/main" val="2207807274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493281525"/>
                    </a:ext>
                  </a:extLst>
                </a:gridCol>
              </a:tblGrid>
              <a:tr h="459334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Discourse Variable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Prevalence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875408"/>
                  </a:ext>
                </a:extLst>
              </a:tr>
              <a:tr h="459334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Instructional Talk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81%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/>
                </a:tc>
                <a:extLst>
                  <a:ext uri="{0D108BD9-81ED-4DB2-BD59-A6C34878D82A}">
                    <a16:rowId xmlns:a16="http://schemas.microsoft.com/office/drawing/2014/main" val="1468723236"/>
                  </a:ext>
                </a:extLst>
              </a:tr>
              <a:tr h="459334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Questions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31%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/>
                </a:tc>
                <a:extLst>
                  <a:ext uri="{0D108BD9-81ED-4DB2-BD59-A6C34878D82A}">
                    <a16:rowId xmlns:a16="http://schemas.microsoft.com/office/drawing/2014/main" val="889494680"/>
                  </a:ext>
                </a:extLst>
              </a:tr>
              <a:tr h="459781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Goal Specified</a:t>
                      </a:r>
                    </a:p>
                  </a:txBody>
                  <a:tcPr marL="18891" marR="18891" marT="18891" marB="18891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9%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/>
                </a:tc>
                <a:extLst>
                  <a:ext uri="{0D108BD9-81ED-4DB2-BD59-A6C34878D82A}">
                    <a16:rowId xmlns:a16="http://schemas.microsoft.com/office/drawing/2014/main" val="2309334230"/>
                  </a:ext>
                </a:extLst>
              </a:tr>
              <a:tr h="459334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ELA Terms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9%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/>
                </a:tc>
                <a:extLst>
                  <a:ext uri="{0D108BD9-81ED-4DB2-BD59-A6C34878D82A}">
                    <a16:rowId xmlns:a16="http://schemas.microsoft.com/office/drawing/2014/main" val="2170519729"/>
                  </a:ext>
                </a:extLst>
              </a:tr>
              <a:tr h="459334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Elaborated Evaluation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6%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/>
                </a:tc>
                <a:extLst>
                  <a:ext uri="{0D108BD9-81ED-4DB2-BD59-A6C34878D82A}">
                    <a16:rowId xmlns:a16="http://schemas.microsoft.com/office/drawing/2014/main" val="3075343651"/>
                  </a:ext>
                </a:extLst>
              </a:tr>
              <a:tr h="533251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Authentic Questions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5%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/>
                </a:tc>
                <a:extLst>
                  <a:ext uri="{0D108BD9-81ED-4DB2-BD59-A6C34878D82A}">
                    <a16:rowId xmlns:a16="http://schemas.microsoft.com/office/drawing/2014/main" val="3881714469"/>
                  </a:ext>
                </a:extLst>
              </a:tr>
              <a:tr h="459334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High Cognitive Level 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   4%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 marL="18891" marR="18891" marT="18891" marB="18891" anchor="ctr"/>
                </a:tc>
                <a:extLst>
                  <a:ext uri="{0D108BD9-81ED-4DB2-BD59-A6C34878D82A}">
                    <a16:rowId xmlns:a16="http://schemas.microsoft.com/office/drawing/2014/main" val="50079462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A82CF0-3738-8A4A-B0F8-FF800A15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ECDD-0F9F-DC4F-9FA4-8B432B36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5AA4-80B9-2B45-B570-171C1E02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types of models</a:t>
            </a:r>
          </a:p>
          <a:p>
            <a:r>
              <a:rPr lang="en-US" dirty="0"/>
              <a:t>Predict binary discourse variable label</a:t>
            </a:r>
          </a:p>
          <a:p>
            <a:r>
              <a:rPr lang="en-US" dirty="0"/>
              <a:t>8-fold teacher-level cross validation</a:t>
            </a:r>
          </a:p>
          <a:p>
            <a:r>
              <a:rPr lang="en-US" dirty="0"/>
              <a:t>Same folds for both models</a:t>
            </a:r>
          </a:p>
          <a:p>
            <a:r>
              <a:rPr lang="en-US" dirty="0"/>
              <a:t>Evaluation metric depends on type of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D8332-38D1-C643-8D20-65C923EF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6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ECDD-0F9F-DC4F-9FA4-8B432B36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5AA4-80B9-2B45-B570-171C1E02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types of models</a:t>
            </a:r>
          </a:p>
          <a:p>
            <a:r>
              <a:rPr lang="en-US" dirty="0"/>
              <a:t>Predict binary discourse variable label</a:t>
            </a:r>
          </a:p>
          <a:p>
            <a:r>
              <a:rPr lang="en-US" dirty="0"/>
              <a:t>8-fold teacher-level cross validation</a:t>
            </a:r>
          </a:p>
          <a:p>
            <a:r>
              <a:rPr lang="en-US" dirty="0"/>
              <a:t>Same folds for both models</a:t>
            </a:r>
          </a:p>
          <a:p>
            <a:r>
              <a:rPr lang="en-US" dirty="0"/>
              <a:t>Under-sample majority classes in training data</a:t>
            </a:r>
          </a:p>
          <a:p>
            <a:r>
              <a:rPr lang="en-US" dirty="0"/>
              <a:t>Evaluation metric depends on type of feedback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9E3BE6C9-F226-DF4D-AACE-9BA2B6013395}"/>
              </a:ext>
            </a:extLst>
          </p:cNvPr>
          <p:cNvSpPr/>
          <p:nvPr/>
        </p:nvSpPr>
        <p:spPr>
          <a:xfrm>
            <a:off x="2103120" y="2491740"/>
            <a:ext cx="2388870" cy="594360"/>
          </a:xfrm>
          <a:prstGeom prst="frame">
            <a:avLst>
              <a:gd name="adj1" fmla="val 49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E3F9D-B673-F442-B704-74B020D2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99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6D8D-32F3-234E-B4CE-97A5A912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2592A-300B-F24F-AEE2-BDE8C25DE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5"/>
          <a:stretch/>
        </p:blipFill>
        <p:spPr>
          <a:xfrm>
            <a:off x="5225846" y="2525656"/>
            <a:ext cx="1740307" cy="11887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CD764-0B05-0246-B49A-1907FACC23C9}"/>
              </a:ext>
            </a:extLst>
          </p:cNvPr>
          <p:cNvCxnSpPr/>
          <p:nvPr/>
        </p:nvCxnSpPr>
        <p:spPr>
          <a:xfrm>
            <a:off x="6096000" y="3747033"/>
            <a:ext cx="1696278" cy="6791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FEA329-9266-D149-99A5-BA5F668A1EAA}"/>
              </a:ext>
            </a:extLst>
          </p:cNvPr>
          <p:cNvSpPr txBox="1"/>
          <p:nvPr/>
        </p:nvSpPr>
        <p:spPr>
          <a:xfrm rot="1440286">
            <a:off x="6522162" y="371546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D69A0-E0DB-764B-A92D-5B68B2998E3D}"/>
              </a:ext>
            </a:extLst>
          </p:cNvPr>
          <p:cNvCxnSpPr/>
          <p:nvPr/>
        </p:nvCxnSpPr>
        <p:spPr>
          <a:xfrm flipH="1">
            <a:off x="4240696" y="3747033"/>
            <a:ext cx="1855304" cy="6791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0160AD-FFA2-3748-A9D5-8503FCD06392}"/>
              </a:ext>
            </a:extLst>
          </p:cNvPr>
          <p:cNvSpPr txBox="1"/>
          <p:nvPr/>
        </p:nvSpPr>
        <p:spPr>
          <a:xfrm rot="20345843">
            <a:off x="4552686" y="378150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F27AB6-3BED-8848-96D1-B06815453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89" y="4426207"/>
            <a:ext cx="1367607" cy="1367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8CE437-2EB9-5648-B2FA-339C8C906ACD}"/>
              </a:ext>
            </a:extLst>
          </p:cNvPr>
          <p:cNvSpPr txBox="1"/>
          <p:nvPr/>
        </p:nvSpPr>
        <p:spPr>
          <a:xfrm>
            <a:off x="3036068" y="5696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Transcribed </a:t>
            </a:r>
          </a:p>
          <a:p>
            <a:pPr algn="ctr"/>
            <a:r>
              <a:rPr lang="en-US" dirty="0"/>
              <a:t>Utterances </a:t>
            </a:r>
          </a:p>
        </p:txBody>
      </p:sp>
      <p:pic>
        <p:nvPicPr>
          <p:cNvPr id="16" name="Picture 15" descr="speech by Markus from the Noun Project">
            <a:extLst>
              <a:ext uri="{FF2B5EF4-FFF2-40B4-BE49-F238E27FC236}">
                <a16:creationId xmlns:a16="http://schemas.microsoft.com/office/drawing/2014/main" id="{2FA821C4-20ED-D64A-AF19-44106F6BC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328"/>
          <a:stretch/>
        </p:blipFill>
        <p:spPr>
          <a:xfrm>
            <a:off x="7605223" y="4426207"/>
            <a:ext cx="1482923" cy="12704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F4D0ED-BC6C-0B4C-964A-F1F30DAB353F}"/>
              </a:ext>
            </a:extLst>
          </p:cNvPr>
          <p:cNvSpPr txBox="1"/>
          <p:nvPr/>
        </p:nvSpPr>
        <p:spPr>
          <a:xfrm>
            <a:off x="7328623" y="5692879"/>
            <a:ext cx="199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Teacher Discourse 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15D42-BCBD-BD4F-898E-453BA67F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2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6D8D-32F3-234E-B4CE-97A5A912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2592A-300B-F24F-AEE2-BDE8C25DE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5"/>
          <a:stretch/>
        </p:blipFill>
        <p:spPr>
          <a:xfrm>
            <a:off x="5225846" y="2525656"/>
            <a:ext cx="1740307" cy="11887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CD764-0B05-0246-B49A-1907FACC23C9}"/>
              </a:ext>
            </a:extLst>
          </p:cNvPr>
          <p:cNvCxnSpPr/>
          <p:nvPr/>
        </p:nvCxnSpPr>
        <p:spPr>
          <a:xfrm>
            <a:off x="6096000" y="3747033"/>
            <a:ext cx="1696278" cy="6791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FEA329-9266-D149-99A5-BA5F668A1EAA}"/>
              </a:ext>
            </a:extLst>
          </p:cNvPr>
          <p:cNvSpPr txBox="1"/>
          <p:nvPr/>
        </p:nvSpPr>
        <p:spPr>
          <a:xfrm rot="1440286">
            <a:off x="6522162" y="371546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D69A0-E0DB-764B-A92D-5B68B2998E3D}"/>
              </a:ext>
            </a:extLst>
          </p:cNvPr>
          <p:cNvCxnSpPr/>
          <p:nvPr/>
        </p:nvCxnSpPr>
        <p:spPr>
          <a:xfrm flipH="1">
            <a:off x="4240696" y="3747033"/>
            <a:ext cx="1855304" cy="6791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0160AD-FFA2-3748-A9D5-8503FCD06392}"/>
              </a:ext>
            </a:extLst>
          </p:cNvPr>
          <p:cNvSpPr txBox="1"/>
          <p:nvPr/>
        </p:nvSpPr>
        <p:spPr>
          <a:xfrm rot="20345843">
            <a:off x="4552686" y="378150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F27AB6-3BED-8848-96D1-B06815453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89" y="4426207"/>
            <a:ext cx="1367607" cy="1367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8CE437-2EB9-5648-B2FA-339C8C906ACD}"/>
              </a:ext>
            </a:extLst>
          </p:cNvPr>
          <p:cNvSpPr txBox="1"/>
          <p:nvPr/>
        </p:nvSpPr>
        <p:spPr>
          <a:xfrm>
            <a:off x="3036068" y="5696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Transcribed </a:t>
            </a:r>
          </a:p>
          <a:p>
            <a:pPr algn="ctr"/>
            <a:r>
              <a:rPr lang="en-US" dirty="0"/>
              <a:t>Utterances </a:t>
            </a:r>
          </a:p>
        </p:txBody>
      </p:sp>
      <p:pic>
        <p:nvPicPr>
          <p:cNvPr id="16" name="Picture 15" descr="speech by Markus from the Noun Project">
            <a:extLst>
              <a:ext uri="{FF2B5EF4-FFF2-40B4-BE49-F238E27FC236}">
                <a16:creationId xmlns:a16="http://schemas.microsoft.com/office/drawing/2014/main" id="{2FA821C4-20ED-D64A-AF19-44106F6BC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328"/>
          <a:stretch/>
        </p:blipFill>
        <p:spPr>
          <a:xfrm>
            <a:off x="7605223" y="4426207"/>
            <a:ext cx="1482923" cy="12704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F4D0ED-BC6C-0B4C-964A-F1F30DAB353F}"/>
              </a:ext>
            </a:extLst>
          </p:cNvPr>
          <p:cNvSpPr txBox="1"/>
          <p:nvPr/>
        </p:nvSpPr>
        <p:spPr>
          <a:xfrm>
            <a:off x="7328623" y="5692879"/>
            <a:ext cx="199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Teacher Discourse 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372FC-AEF7-134E-865B-D5576B1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8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6D8D-32F3-234E-B4CE-97A5A912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2592A-300B-F24F-AEE2-BDE8C25DE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5"/>
          <a:stretch/>
        </p:blipFill>
        <p:spPr>
          <a:xfrm>
            <a:off x="5225846" y="2525656"/>
            <a:ext cx="1740307" cy="11887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CD764-0B05-0246-B49A-1907FACC23C9}"/>
              </a:ext>
            </a:extLst>
          </p:cNvPr>
          <p:cNvCxnSpPr/>
          <p:nvPr/>
        </p:nvCxnSpPr>
        <p:spPr>
          <a:xfrm>
            <a:off x="6096000" y="3747033"/>
            <a:ext cx="1696278" cy="6791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FEA329-9266-D149-99A5-BA5F668A1EAA}"/>
              </a:ext>
            </a:extLst>
          </p:cNvPr>
          <p:cNvSpPr txBox="1"/>
          <p:nvPr/>
        </p:nvSpPr>
        <p:spPr>
          <a:xfrm rot="1440286">
            <a:off x="6522162" y="371546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D69A0-E0DB-764B-A92D-5B68B2998E3D}"/>
              </a:ext>
            </a:extLst>
          </p:cNvPr>
          <p:cNvCxnSpPr/>
          <p:nvPr/>
        </p:nvCxnSpPr>
        <p:spPr>
          <a:xfrm flipH="1">
            <a:off x="4240696" y="3747033"/>
            <a:ext cx="1855304" cy="6791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0160AD-FFA2-3748-A9D5-8503FCD06392}"/>
              </a:ext>
            </a:extLst>
          </p:cNvPr>
          <p:cNvSpPr txBox="1"/>
          <p:nvPr/>
        </p:nvSpPr>
        <p:spPr>
          <a:xfrm rot="20345843">
            <a:off x="4552686" y="378150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F27AB6-3BED-8848-96D1-B06815453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89" y="4426207"/>
            <a:ext cx="1367607" cy="1367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8CE437-2EB9-5648-B2FA-339C8C906ACD}"/>
              </a:ext>
            </a:extLst>
          </p:cNvPr>
          <p:cNvSpPr txBox="1"/>
          <p:nvPr/>
        </p:nvSpPr>
        <p:spPr>
          <a:xfrm>
            <a:off x="3209193" y="5696662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N-grams</a:t>
            </a:r>
          </a:p>
        </p:txBody>
      </p:sp>
      <p:pic>
        <p:nvPicPr>
          <p:cNvPr id="16" name="Picture 15" descr="speech by Markus from the Noun Project">
            <a:extLst>
              <a:ext uri="{FF2B5EF4-FFF2-40B4-BE49-F238E27FC236}">
                <a16:creationId xmlns:a16="http://schemas.microsoft.com/office/drawing/2014/main" id="{2FA821C4-20ED-D64A-AF19-44106F6BC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328"/>
          <a:stretch/>
        </p:blipFill>
        <p:spPr>
          <a:xfrm>
            <a:off x="7605223" y="4426207"/>
            <a:ext cx="1482923" cy="12704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F4D0ED-BC6C-0B4C-964A-F1F30DAB353F}"/>
              </a:ext>
            </a:extLst>
          </p:cNvPr>
          <p:cNvSpPr txBox="1"/>
          <p:nvPr/>
        </p:nvSpPr>
        <p:spPr>
          <a:xfrm>
            <a:off x="7328623" y="5692879"/>
            <a:ext cx="199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Teacher Discourse 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6C39D-6C9D-6742-9767-34363942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36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A953-F0A5-2F4A-A90E-4D665C91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D0BFC-837E-6741-9191-49EFAC40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22D53-D74A-9343-9EB4-D7F5AC3A8391}"/>
              </a:ext>
            </a:extLst>
          </p:cNvPr>
          <p:cNvSpPr txBox="1"/>
          <p:nvPr/>
        </p:nvSpPr>
        <p:spPr>
          <a:xfrm>
            <a:off x="1089637" y="264283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Transcribed Utterance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091A-4978-1041-B5B3-D0521108037B}"/>
              </a:ext>
            </a:extLst>
          </p:cNvPr>
          <p:cNvSpPr/>
          <p:nvPr/>
        </p:nvSpPr>
        <p:spPr>
          <a:xfrm>
            <a:off x="3479180" y="2459514"/>
            <a:ext cx="6481684" cy="735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3999D-393C-154A-AF7E-9B1AEE88AF6E}"/>
              </a:ext>
            </a:extLst>
          </p:cNvPr>
          <p:cNvSpPr/>
          <p:nvPr/>
        </p:nvSpPr>
        <p:spPr>
          <a:xfrm>
            <a:off x="3702205" y="2642839"/>
            <a:ext cx="594360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okay class let’s discuss this poem </a:t>
            </a:r>
          </a:p>
        </p:txBody>
      </p:sp>
    </p:spTree>
    <p:extLst>
      <p:ext uri="{BB962C8B-B14F-4D97-AF65-F5344CB8AC3E}">
        <p14:creationId xmlns:p14="http://schemas.microsoft.com/office/powerpoint/2010/main" val="2596695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A953-F0A5-2F4A-A90E-4D665C91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D0BFC-837E-6741-9191-49EFAC40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22D53-D74A-9343-9EB4-D7F5AC3A8391}"/>
              </a:ext>
            </a:extLst>
          </p:cNvPr>
          <p:cNvSpPr txBox="1"/>
          <p:nvPr/>
        </p:nvSpPr>
        <p:spPr>
          <a:xfrm>
            <a:off x="1089637" y="264283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Transcribed Utterance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FD913-0AAA-C24B-8664-DC94B49D3D26}"/>
              </a:ext>
            </a:extLst>
          </p:cNvPr>
          <p:cNvSpPr txBox="1"/>
          <p:nvPr/>
        </p:nvSpPr>
        <p:spPr>
          <a:xfrm>
            <a:off x="1089637" y="369105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091A-4978-1041-B5B3-D0521108037B}"/>
              </a:ext>
            </a:extLst>
          </p:cNvPr>
          <p:cNvSpPr/>
          <p:nvPr/>
        </p:nvSpPr>
        <p:spPr>
          <a:xfrm>
            <a:off x="3479180" y="2459514"/>
            <a:ext cx="6481684" cy="735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3999D-393C-154A-AF7E-9B1AEE88AF6E}"/>
              </a:ext>
            </a:extLst>
          </p:cNvPr>
          <p:cNvSpPr/>
          <p:nvPr/>
        </p:nvSpPr>
        <p:spPr>
          <a:xfrm>
            <a:off x="3702205" y="2642839"/>
            <a:ext cx="594360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okay class let’s discuss this poem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4C902-8B0E-6842-BB58-5E2F310F438A}"/>
              </a:ext>
            </a:extLst>
          </p:cNvPr>
          <p:cNvSpPr/>
          <p:nvPr/>
        </p:nvSpPr>
        <p:spPr>
          <a:xfrm>
            <a:off x="3479179" y="3501597"/>
            <a:ext cx="6481685" cy="735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D245A-7D1A-7A4D-8AED-E5AFF07DB888}"/>
              </a:ext>
            </a:extLst>
          </p:cNvPr>
          <p:cNvSpPr/>
          <p:nvPr/>
        </p:nvSpPr>
        <p:spPr>
          <a:xfrm>
            <a:off x="3702205" y="3684921"/>
            <a:ext cx="657922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okay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56B10-105A-EA4C-8B37-984D067E93E8}"/>
              </a:ext>
            </a:extLst>
          </p:cNvPr>
          <p:cNvSpPr/>
          <p:nvPr/>
        </p:nvSpPr>
        <p:spPr>
          <a:xfrm>
            <a:off x="4456770" y="3684921"/>
            <a:ext cx="657922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3209C6-3CF9-414B-87D9-A57E51C1FE06}"/>
              </a:ext>
            </a:extLst>
          </p:cNvPr>
          <p:cNvSpPr/>
          <p:nvPr/>
        </p:nvSpPr>
        <p:spPr>
          <a:xfrm>
            <a:off x="5211335" y="3684921"/>
            <a:ext cx="657922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let’s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B20C06-4234-7F49-A5F3-4885A5408F89}"/>
              </a:ext>
            </a:extLst>
          </p:cNvPr>
          <p:cNvSpPr/>
          <p:nvPr/>
        </p:nvSpPr>
        <p:spPr>
          <a:xfrm>
            <a:off x="5965900" y="3693005"/>
            <a:ext cx="869798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discuss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0BDB2B-46E2-AF4B-961A-2BA4578E3C0F}"/>
              </a:ext>
            </a:extLst>
          </p:cNvPr>
          <p:cNvSpPr/>
          <p:nvPr/>
        </p:nvSpPr>
        <p:spPr>
          <a:xfrm>
            <a:off x="6932341" y="3693005"/>
            <a:ext cx="542689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this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EF0F1C-0F90-0F4A-BE1F-865FDE035419}"/>
              </a:ext>
            </a:extLst>
          </p:cNvPr>
          <p:cNvSpPr/>
          <p:nvPr/>
        </p:nvSpPr>
        <p:spPr>
          <a:xfrm>
            <a:off x="7571672" y="3695648"/>
            <a:ext cx="784305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poem</a:t>
            </a:r>
          </a:p>
        </p:txBody>
      </p:sp>
    </p:spTree>
    <p:extLst>
      <p:ext uri="{BB962C8B-B14F-4D97-AF65-F5344CB8AC3E}">
        <p14:creationId xmlns:p14="http://schemas.microsoft.com/office/powerpoint/2010/main" val="1905546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A953-F0A5-2F4A-A90E-4D665C91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D0BFC-837E-6741-9191-49EFAC40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22D53-D74A-9343-9EB4-D7F5AC3A8391}"/>
              </a:ext>
            </a:extLst>
          </p:cNvPr>
          <p:cNvSpPr txBox="1"/>
          <p:nvPr/>
        </p:nvSpPr>
        <p:spPr>
          <a:xfrm>
            <a:off x="1089637" y="264283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Transcribed Utterance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FD913-0AAA-C24B-8664-DC94B49D3D26}"/>
              </a:ext>
            </a:extLst>
          </p:cNvPr>
          <p:cNvSpPr txBox="1"/>
          <p:nvPr/>
        </p:nvSpPr>
        <p:spPr>
          <a:xfrm>
            <a:off x="1089637" y="369105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5BC95-09BD-C441-A0CF-494B43F1A0E7}"/>
              </a:ext>
            </a:extLst>
          </p:cNvPr>
          <p:cNvSpPr txBox="1"/>
          <p:nvPr/>
        </p:nvSpPr>
        <p:spPr>
          <a:xfrm>
            <a:off x="1089637" y="473926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091A-4978-1041-B5B3-D0521108037B}"/>
              </a:ext>
            </a:extLst>
          </p:cNvPr>
          <p:cNvSpPr/>
          <p:nvPr/>
        </p:nvSpPr>
        <p:spPr>
          <a:xfrm>
            <a:off x="3479180" y="2459514"/>
            <a:ext cx="6481684" cy="735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3999D-393C-154A-AF7E-9B1AEE88AF6E}"/>
              </a:ext>
            </a:extLst>
          </p:cNvPr>
          <p:cNvSpPr/>
          <p:nvPr/>
        </p:nvSpPr>
        <p:spPr>
          <a:xfrm>
            <a:off x="3702205" y="2642839"/>
            <a:ext cx="594360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okay class let’s discuss this poem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4C902-8B0E-6842-BB58-5E2F310F438A}"/>
              </a:ext>
            </a:extLst>
          </p:cNvPr>
          <p:cNvSpPr/>
          <p:nvPr/>
        </p:nvSpPr>
        <p:spPr>
          <a:xfrm>
            <a:off x="3479179" y="3501597"/>
            <a:ext cx="6481685" cy="735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0A5230-AE92-3242-AF20-2E18EE0678B2}"/>
              </a:ext>
            </a:extLst>
          </p:cNvPr>
          <p:cNvSpPr/>
          <p:nvPr/>
        </p:nvSpPr>
        <p:spPr>
          <a:xfrm>
            <a:off x="3479178" y="4555942"/>
            <a:ext cx="6481686" cy="735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D245A-7D1A-7A4D-8AED-E5AFF07DB888}"/>
              </a:ext>
            </a:extLst>
          </p:cNvPr>
          <p:cNvSpPr/>
          <p:nvPr/>
        </p:nvSpPr>
        <p:spPr>
          <a:xfrm>
            <a:off x="3702205" y="3684921"/>
            <a:ext cx="657922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okay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56B10-105A-EA4C-8B37-984D067E93E8}"/>
              </a:ext>
            </a:extLst>
          </p:cNvPr>
          <p:cNvSpPr/>
          <p:nvPr/>
        </p:nvSpPr>
        <p:spPr>
          <a:xfrm>
            <a:off x="4456770" y="3684921"/>
            <a:ext cx="657922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3209C6-3CF9-414B-87D9-A57E51C1FE06}"/>
              </a:ext>
            </a:extLst>
          </p:cNvPr>
          <p:cNvSpPr/>
          <p:nvPr/>
        </p:nvSpPr>
        <p:spPr>
          <a:xfrm>
            <a:off x="5211335" y="3684921"/>
            <a:ext cx="657922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let’s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B20C06-4234-7F49-A5F3-4885A5408F89}"/>
              </a:ext>
            </a:extLst>
          </p:cNvPr>
          <p:cNvSpPr/>
          <p:nvPr/>
        </p:nvSpPr>
        <p:spPr>
          <a:xfrm>
            <a:off x="5965900" y="3693005"/>
            <a:ext cx="869798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discuss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0BDB2B-46E2-AF4B-961A-2BA4578E3C0F}"/>
              </a:ext>
            </a:extLst>
          </p:cNvPr>
          <p:cNvSpPr/>
          <p:nvPr/>
        </p:nvSpPr>
        <p:spPr>
          <a:xfrm>
            <a:off x="6932341" y="3693005"/>
            <a:ext cx="542689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this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EF0F1C-0F90-0F4A-BE1F-865FDE035419}"/>
              </a:ext>
            </a:extLst>
          </p:cNvPr>
          <p:cNvSpPr/>
          <p:nvPr/>
        </p:nvSpPr>
        <p:spPr>
          <a:xfrm>
            <a:off x="7571672" y="3695648"/>
            <a:ext cx="784305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poem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148519-494B-6A4C-A019-F916EF81C0D8}"/>
              </a:ext>
            </a:extLst>
          </p:cNvPr>
          <p:cNvSpPr/>
          <p:nvPr/>
        </p:nvSpPr>
        <p:spPr>
          <a:xfrm>
            <a:off x="3702205" y="4739267"/>
            <a:ext cx="110397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okay class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ACE8E1-6B0B-4641-9054-E292B8A54569}"/>
              </a:ext>
            </a:extLst>
          </p:cNvPr>
          <p:cNvSpPr/>
          <p:nvPr/>
        </p:nvSpPr>
        <p:spPr>
          <a:xfrm>
            <a:off x="4861929" y="4739266"/>
            <a:ext cx="110397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class let’s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69D0DB-5CD4-E844-85F4-3B64B18278BA}"/>
              </a:ext>
            </a:extLst>
          </p:cNvPr>
          <p:cNvSpPr/>
          <p:nvPr/>
        </p:nvSpPr>
        <p:spPr>
          <a:xfrm>
            <a:off x="6021653" y="4739266"/>
            <a:ext cx="1326998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let’s discuss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5AB382-E3DF-9D4C-A6D2-E8200F7EE8B2}"/>
              </a:ext>
            </a:extLst>
          </p:cNvPr>
          <p:cNvSpPr/>
          <p:nvPr/>
        </p:nvSpPr>
        <p:spPr>
          <a:xfrm>
            <a:off x="7404404" y="4739266"/>
            <a:ext cx="122664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discuss this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98026-2653-2E4E-93DB-47208ADCE6A3}"/>
              </a:ext>
            </a:extLst>
          </p:cNvPr>
          <p:cNvSpPr/>
          <p:nvPr/>
        </p:nvSpPr>
        <p:spPr>
          <a:xfrm>
            <a:off x="8686797" y="4739266"/>
            <a:ext cx="1148573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this poem</a:t>
            </a:r>
          </a:p>
        </p:txBody>
      </p:sp>
    </p:spTree>
    <p:extLst>
      <p:ext uri="{BB962C8B-B14F-4D97-AF65-F5344CB8AC3E}">
        <p14:creationId xmlns:p14="http://schemas.microsoft.com/office/powerpoint/2010/main" val="1100660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E08-4927-964C-8CD3-E9A6874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Transfer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2E139-8CC2-0742-8B9A-2C0EA808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9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cussion by visual language from the Noun Project">
            <a:extLst>
              <a:ext uri="{FF2B5EF4-FFF2-40B4-BE49-F238E27FC236}">
                <a16:creationId xmlns:a16="http://schemas.microsoft.com/office/drawing/2014/main" id="{06833627-C46B-AE4C-AE37-CA8608F5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66"/>
          <a:stretch/>
        </p:blipFill>
        <p:spPr>
          <a:xfrm>
            <a:off x="701040" y="2674620"/>
            <a:ext cx="2787356" cy="230886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1ED7551-1818-3D48-82A9-D766E1F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Teachers as Learners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8EA72-39D5-C440-81A6-F08BFB60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03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E08-4927-964C-8CD3-E9A6874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Transfer Learning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7C9BE9-2CD5-604C-90D4-3FDC28834997}"/>
              </a:ext>
            </a:extLst>
          </p:cNvPr>
          <p:cNvSpPr/>
          <p:nvPr/>
        </p:nvSpPr>
        <p:spPr>
          <a:xfrm>
            <a:off x="3431641" y="2948940"/>
            <a:ext cx="1565910" cy="971550"/>
          </a:xfrm>
          <a:prstGeom prst="ellipse">
            <a:avLst/>
          </a:prstGeom>
          <a:solidFill>
            <a:srgbClr val="F2F2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91EE9E-687F-1B47-A4FD-F3F711CA22E5}"/>
              </a:ext>
            </a:extLst>
          </p:cNvPr>
          <p:cNvCxnSpPr/>
          <p:nvPr/>
        </p:nvCxnSpPr>
        <p:spPr>
          <a:xfrm>
            <a:off x="5804842" y="3434715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18AA6E6-C7F6-9840-A449-FA1D8CB5EF72}"/>
              </a:ext>
            </a:extLst>
          </p:cNvPr>
          <p:cNvSpPr/>
          <p:nvPr/>
        </p:nvSpPr>
        <p:spPr>
          <a:xfrm>
            <a:off x="7178040" y="3017520"/>
            <a:ext cx="1371600" cy="83439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Generic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CD7A4-B333-1A43-9327-A69CDD74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46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E08-4927-964C-8CD3-E9A6874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Transfer Learning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7C9BE9-2CD5-604C-90D4-3FDC28834997}"/>
              </a:ext>
            </a:extLst>
          </p:cNvPr>
          <p:cNvSpPr/>
          <p:nvPr/>
        </p:nvSpPr>
        <p:spPr>
          <a:xfrm>
            <a:off x="3431641" y="2948940"/>
            <a:ext cx="1565910" cy="971550"/>
          </a:xfrm>
          <a:prstGeom prst="ellipse">
            <a:avLst/>
          </a:prstGeom>
          <a:solidFill>
            <a:srgbClr val="F2F2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91EE9E-687F-1B47-A4FD-F3F711CA22E5}"/>
              </a:ext>
            </a:extLst>
          </p:cNvPr>
          <p:cNvCxnSpPr/>
          <p:nvPr/>
        </p:nvCxnSpPr>
        <p:spPr>
          <a:xfrm>
            <a:off x="5804842" y="3434715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18AA6E6-C7F6-9840-A449-FA1D8CB5EF72}"/>
              </a:ext>
            </a:extLst>
          </p:cNvPr>
          <p:cNvSpPr/>
          <p:nvPr/>
        </p:nvSpPr>
        <p:spPr>
          <a:xfrm>
            <a:off x="7178040" y="3017520"/>
            <a:ext cx="1371600" cy="83439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Generic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EABB9B-ED91-094F-A62E-F15784DE7D0F}"/>
              </a:ext>
            </a:extLst>
          </p:cNvPr>
          <p:cNvSpPr/>
          <p:nvPr/>
        </p:nvSpPr>
        <p:spPr>
          <a:xfrm>
            <a:off x="1663801" y="4371976"/>
            <a:ext cx="1565910" cy="9715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Our 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6DCEC3-8A2C-4D4F-B95A-5FEDE8800110}"/>
              </a:ext>
            </a:extLst>
          </p:cNvPr>
          <p:cNvCxnSpPr/>
          <p:nvPr/>
        </p:nvCxnSpPr>
        <p:spPr>
          <a:xfrm>
            <a:off x="4037002" y="4857751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BB2C3D-BAFD-524E-9C99-3A7E11880AAC}"/>
              </a:ext>
            </a:extLst>
          </p:cNvPr>
          <p:cNvSpPr/>
          <p:nvPr/>
        </p:nvSpPr>
        <p:spPr>
          <a:xfrm>
            <a:off x="5410200" y="4440556"/>
            <a:ext cx="1371600" cy="83439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Generic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5F0833-E351-6747-98FF-7EC60B66482A}"/>
              </a:ext>
            </a:extLst>
          </p:cNvPr>
          <p:cNvCxnSpPr/>
          <p:nvPr/>
        </p:nvCxnSpPr>
        <p:spPr>
          <a:xfrm>
            <a:off x="7589091" y="4857751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22C24D0-8D7C-D94A-8557-63C2D8FD58B1}"/>
              </a:ext>
            </a:extLst>
          </p:cNvPr>
          <p:cNvSpPr/>
          <p:nvPr/>
        </p:nvSpPr>
        <p:spPr>
          <a:xfrm>
            <a:off x="8962289" y="4440556"/>
            <a:ext cx="1371600" cy="8343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Specific Model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190019-0785-4B4D-A117-ABD82517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39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6D8D-32F3-234E-B4CE-97A5A912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2592A-300B-F24F-AEE2-BDE8C25DE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5"/>
          <a:stretch/>
        </p:blipFill>
        <p:spPr>
          <a:xfrm>
            <a:off x="5225846" y="2525656"/>
            <a:ext cx="1740307" cy="11887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CD764-0B05-0246-B49A-1907FACC23C9}"/>
              </a:ext>
            </a:extLst>
          </p:cNvPr>
          <p:cNvCxnSpPr/>
          <p:nvPr/>
        </p:nvCxnSpPr>
        <p:spPr>
          <a:xfrm>
            <a:off x="6096000" y="3747033"/>
            <a:ext cx="1696278" cy="6791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FEA329-9266-D149-99A5-BA5F668A1EAA}"/>
              </a:ext>
            </a:extLst>
          </p:cNvPr>
          <p:cNvSpPr txBox="1"/>
          <p:nvPr/>
        </p:nvSpPr>
        <p:spPr>
          <a:xfrm rot="1440286">
            <a:off x="6522162" y="371546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D69A0-E0DB-764B-A92D-5B68B2998E3D}"/>
              </a:ext>
            </a:extLst>
          </p:cNvPr>
          <p:cNvCxnSpPr/>
          <p:nvPr/>
        </p:nvCxnSpPr>
        <p:spPr>
          <a:xfrm flipH="1">
            <a:off x="4240696" y="3747033"/>
            <a:ext cx="1855304" cy="6791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0160AD-FFA2-3748-A9D5-8503FCD06392}"/>
              </a:ext>
            </a:extLst>
          </p:cNvPr>
          <p:cNvSpPr txBox="1"/>
          <p:nvPr/>
        </p:nvSpPr>
        <p:spPr>
          <a:xfrm rot="20345843">
            <a:off x="4552686" y="378150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F27AB6-3BED-8848-96D1-B06815453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89" y="4426207"/>
            <a:ext cx="1367607" cy="1367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8CE437-2EB9-5648-B2FA-339C8C906ACD}"/>
              </a:ext>
            </a:extLst>
          </p:cNvPr>
          <p:cNvSpPr txBox="1"/>
          <p:nvPr/>
        </p:nvSpPr>
        <p:spPr>
          <a:xfrm>
            <a:off x="3288446" y="5696662"/>
            <a:ext cx="83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Tokens</a:t>
            </a:r>
          </a:p>
        </p:txBody>
      </p:sp>
      <p:pic>
        <p:nvPicPr>
          <p:cNvPr id="16" name="Picture 15" descr="speech by Markus from the Noun Project">
            <a:extLst>
              <a:ext uri="{FF2B5EF4-FFF2-40B4-BE49-F238E27FC236}">
                <a16:creationId xmlns:a16="http://schemas.microsoft.com/office/drawing/2014/main" id="{2FA821C4-20ED-D64A-AF19-44106F6BC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328"/>
          <a:stretch/>
        </p:blipFill>
        <p:spPr>
          <a:xfrm>
            <a:off x="7605223" y="4426207"/>
            <a:ext cx="1482923" cy="12704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F4D0ED-BC6C-0B4C-964A-F1F30DAB353F}"/>
              </a:ext>
            </a:extLst>
          </p:cNvPr>
          <p:cNvSpPr txBox="1"/>
          <p:nvPr/>
        </p:nvSpPr>
        <p:spPr>
          <a:xfrm>
            <a:off x="7328623" y="5692879"/>
            <a:ext cx="199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Teacher Discourse 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23E57-821A-8446-8190-45CA2488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5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A953-F0A5-2F4A-A90E-4D665C91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D0BFC-837E-6741-9191-49EFAC40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22D53-D74A-9343-9EB4-D7F5AC3A8391}"/>
              </a:ext>
            </a:extLst>
          </p:cNvPr>
          <p:cNvSpPr txBox="1"/>
          <p:nvPr/>
        </p:nvSpPr>
        <p:spPr>
          <a:xfrm>
            <a:off x="1089637" y="264283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Transcribed Utterance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FD913-0AAA-C24B-8664-DC94B49D3D26}"/>
              </a:ext>
            </a:extLst>
          </p:cNvPr>
          <p:cNvSpPr txBox="1"/>
          <p:nvPr/>
        </p:nvSpPr>
        <p:spPr>
          <a:xfrm>
            <a:off x="1089637" y="3691053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091A-4978-1041-B5B3-D0521108037B}"/>
              </a:ext>
            </a:extLst>
          </p:cNvPr>
          <p:cNvSpPr/>
          <p:nvPr/>
        </p:nvSpPr>
        <p:spPr>
          <a:xfrm>
            <a:off x="3479180" y="2459514"/>
            <a:ext cx="4594304" cy="735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3999D-393C-154A-AF7E-9B1AEE88AF6E}"/>
              </a:ext>
            </a:extLst>
          </p:cNvPr>
          <p:cNvSpPr/>
          <p:nvPr/>
        </p:nvSpPr>
        <p:spPr>
          <a:xfrm>
            <a:off x="3702205" y="2642839"/>
            <a:ext cx="4148254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the man will be unfriendly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4C902-8B0E-6842-BB58-5E2F310F438A}"/>
              </a:ext>
            </a:extLst>
          </p:cNvPr>
          <p:cNvSpPr/>
          <p:nvPr/>
        </p:nvSpPr>
        <p:spPr>
          <a:xfrm>
            <a:off x="3479180" y="3501597"/>
            <a:ext cx="4594304" cy="735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D245A-7D1A-7A4D-8AED-E5AFF07DB888}"/>
              </a:ext>
            </a:extLst>
          </p:cNvPr>
          <p:cNvSpPr/>
          <p:nvPr/>
        </p:nvSpPr>
        <p:spPr>
          <a:xfrm>
            <a:off x="3702205" y="3684921"/>
            <a:ext cx="657922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the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56B10-105A-EA4C-8B37-984D067E93E8}"/>
              </a:ext>
            </a:extLst>
          </p:cNvPr>
          <p:cNvSpPr/>
          <p:nvPr/>
        </p:nvSpPr>
        <p:spPr>
          <a:xfrm>
            <a:off x="4456770" y="3684921"/>
            <a:ext cx="657922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3209C6-3CF9-414B-87D9-A57E51C1FE06}"/>
              </a:ext>
            </a:extLst>
          </p:cNvPr>
          <p:cNvSpPr/>
          <p:nvPr/>
        </p:nvSpPr>
        <p:spPr>
          <a:xfrm>
            <a:off x="5211334" y="3684921"/>
            <a:ext cx="78802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will be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B20C06-4234-7F49-A5F3-4885A5408F89}"/>
              </a:ext>
            </a:extLst>
          </p:cNvPr>
          <p:cNvSpPr/>
          <p:nvPr/>
        </p:nvSpPr>
        <p:spPr>
          <a:xfrm>
            <a:off x="6095997" y="3684921"/>
            <a:ext cx="434899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un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3A214D-A7E2-9946-AAB1-E4DC092AB95E}"/>
              </a:ext>
            </a:extLst>
          </p:cNvPr>
          <p:cNvSpPr/>
          <p:nvPr/>
        </p:nvSpPr>
        <p:spPr>
          <a:xfrm>
            <a:off x="6627538" y="3685035"/>
            <a:ext cx="78802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friend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166C25-405A-1147-B971-E9703A9546F2}"/>
              </a:ext>
            </a:extLst>
          </p:cNvPr>
          <p:cNvSpPr/>
          <p:nvPr/>
        </p:nvSpPr>
        <p:spPr>
          <a:xfrm>
            <a:off x="7506180" y="3684921"/>
            <a:ext cx="344279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ly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75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182C-B72D-F740-9419-8C6FA354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6BC23-6131-B241-ACD4-127389416353}"/>
              </a:ext>
            </a:extLst>
          </p:cNvPr>
          <p:cNvSpPr txBox="1"/>
          <p:nvPr/>
        </p:nvSpPr>
        <p:spPr>
          <a:xfrm>
            <a:off x="2231136" y="2844225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7C36A-2949-904C-AC74-0AE19A85104A}"/>
              </a:ext>
            </a:extLst>
          </p:cNvPr>
          <p:cNvSpPr txBox="1"/>
          <p:nvPr/>
        </p:nvSpPr>
        <p:spPr>
          <a:xfrm>
            <a:off x="2231136" y="3535038"/>
            <a:ext cx="345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Automated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C8545-B537-6545-81DE-F9ABC73B50A5}"/>
              </a:ext>
            </a:extLst>
          </p:cNvPr>
          <p:cNvSpPr txBox="1"/>
          <p:nvPr/>
        </p:nvSpPr>
        <p:spPr>
          <a:xfrm>
            <a:off x="2231136" y="4225851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Presenting Feedback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14EEB04-4283-1F45-A203-3EDD1D27F729}"/>
              </a:ext>
            </a:extLst>
          </p:cNvPr>
          <p:cNvSpPr/>
          <p:nvPr/>
        </p:nvSpPr>
        <p:spPr>
          <a:xfrm>
            <a:off x="2091690" y="3429000"/>
            <a:ext cx="3863340" cy="796851"/>
          </a:xfrm>
          <a:prstGeom prst="frame">
            <a:avLst>
              <a:gd name="adj1" fmla="val 49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693FA-322B-F149-B59C-68C489CD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84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B05E-24AD-844F-986B-D2C5E0F62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What is the data-accuracy tradeoff between the two methods?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01CAC-9A0C-5346-A95F-3F36557E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20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0EFA-77B9-9141-B47A-BAB85175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Simulations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0B72F-A159-5744-B106-48F7AF0E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07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0EFA-77B9-9141-B47A-BAB85175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Simulations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D857B-8DCF-1947-9C66-61AFC6CB47BB}"/>
              </a:ext>
            </a:extLst>
          </p:cNvPr>
          <p:cNvSpPr/>
          <p:nvPr/>
        </p:nvSpPr>
        <p:spPr>
          <a:xfrm>
            <a:off x="2756916" y="3600450"/>
            <a:ext cx="1371600" cy="83439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 25%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DCCA9-E454-134D-90C3-57A1A75B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64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0EFA-77B9-9141-B47A-BAB85175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Simulations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D857B-8DCF-1947-9C66-61AFC6CB47BB}"/>
              </a:ext>
            </a:extLst>
          </p:cNvPr>
          <p:cNvSpPr/>
          <p:nvPr/>
        </p:nvSpPr>
        <p:spPr>
          <a:xfrm>
            <a:off x="2756916" y="3600450"/>
            <a:ext cx="1371600" cy="83439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 25% of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B5FBCA-22D4-6947-AFD5-DD38056813D9}"/>
              </a:ext>
            </a:extLst>
          </p:cNvPr>
          <p:cNvCxnSpPr/>
          <p:nvPr/>
        </p:nvCxnSpPr>
        <p:spPr>
          <a:xfrm>
            <a:off x="4402762" y="4000501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E5252AF-4929-B84E-9E72-E4C1A5F50D2A}"/>
              </a:ext>
            </a:extLst>
          </p:cNvPr>
          <p:cNvSpPr/>
          <p:nvPr/>
        </p:nvSpPr>
        <p:spPr>
          <a:xfrm>
            <a:off x="5293710" y="3600981"/>
            <a:ext cx="1371600" cy="83439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model on sample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F61A5-CC16-F44B-9249-64D86E21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18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0EFA-77B9-9141-B47A-BAB85175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Simulations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D857B-8DCF-1947-9C66-61AFC6CB47BB}"/>
              </a:ext>
            </a:extLst>
          </p:cNvPr>
          <p:cNvSpPr/>
          <p:nvPr/>
        </p:nvSpPr>
        <p:spPr>
          <a:xfrm>
            <a:off x="2756916" y="3600450"/>
            <a:ext cx="1371600" cy="83439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 25% of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B5FBCA-22D4-6947-AFD5-DD38056813D9}"/>
              </a:ext>
            </a:extLst>
          </p:cNvPr>
          <p:cNvCxnSpPr/>
          <p:nvPr/>
        </p:nvCxnSpPr>
        <p:spPr>
          <a:xfrm>
            <a:off x="4402762" y="4000501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ADA00-5177-BC4A-87AA-E0883DA7247B}"/>
              </a:ext>
            </a:extLst>
          </p:cNvPr>
          <p:cNvGrpSpPr/>
          <p:nvPr/>
        </p:nvGrpSpPr>
        <p:grpSpPr>
          <a:xfrm>
            <a:off x="5641385" y="2729422"/>
            <a:ext cx="759717" cy="957843"/>
            <a:chOff x="9156192" y="2816352"/>
            <a:chExt cx="1121664" cy="1350816"/>
          </a:xfrm>
        </p:grpSpPr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330D72A9-B343-1D4A-B485-7E79BFCCCD7F}"/>
                </a:ext>
              </a:extLst>
            </p:cNvPr>
            <p:cNvSpPr/>
            <p:nvPr/>
          </p:nvSpPr>
          <p:spPr>
            <a:xfrm rot="7793375">
              <a:off x="9156192" y="2816352"/>
              <a:ext cx="1121664" cy="1121664"/>
            </a:xfrm>
            <a:prstGeom prst="chord">
              <a:avLst>
                <a:gd name="adj1" fmla="val 20478810"/>
                <a:gd name="adj2" fmla="val 180153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994964-30DE-2A4E-B1B9-BC281E45EB24}"/>
                </a:ext>
              </a:extLst>
            </p:cNvPr>
            <p:cNvSpPr/>
            <p:nvPr/>
          </p:nvSpPr>
          <p:spPr>
            <a:xfrm>
              <a:off x="9485376" y="3755136"/>
              <a:ext cx="451104" cy="4120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BB5F0B3E-CB87-3C44-9D30-9A605BA1E1A2}"/>
                </a:ext>
              </a:extLst>
            </p:cNvPr>
            <p:cNvSpPr/>
            <p:nvPr/>
          </p:nvSpPr>
          <p:spPr>
            <a:xfrm rot="14061842">
              <a:off x="9845077" y="3871961"/>
              <a:ext cx="178396" cy="8275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DFE295-7398-5C4D-A6C7-81605E76D353}"/>
              </a:ext>
            </a:extLst>
          </p:cNvPr>
          <p:cNvSpPr txBox="1"/>
          <p:nvPr/>
        </p:nvSpPr>
        <p:spPr>
          <a:xfrm>
            <a:off x="5744622" y="2947799"/>
            <a:ext cx="6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252AF-4929-B84E-9E72-E4C1A5F50D2A}"/>
              </a:ext>
            </a:extLst>
          </p:cNvPr>
          <p:cNvSpPr/>
          <p:nvPr/>
        </p:nvSpPr>
        <p:spPr>
          <a:xfrm>
            <a:off x="5293710" y="3600981"/>
            <a:ext cx="1371600" cy="83439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model on sample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455C9-2BF1-2442-9521-9355F7BE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2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cussion by visual language from the Noun Project">
            <a:extLst>
              <a:ext uri="{FF2B5EF4-FFF2-40B4-BE49-F238E27FC236}">
                <a16:creationId xmlns:a16="http://schemas.microsoft.com/office/drawing/2014/main" id="{06833627-C46B-AE4C-AE37-CA8608F5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66"/>
          <a:stretch/>
        </p:blipFill>
        <p:spPr>
          <a:xfrm>
            <a:off x="701040" y="2674620"/>
            <a:ext cx="2787356" cy="2308860"/>
          </a:xfrm>
          <a:prstGeom prst="rect">
            <a:avLst/>
          </a:prstGeom>
        </p:spPr>
      </p:pic>
      <p:pic>
        <p:nvPicPr>
          <p:cNvPr id="6" name="Picture 5" descr="conference by Naveen from the Noun Project">
            <a:extLst>
              <a:ext uri="{FF2B5EF4-FFF2-40B4-BE49-F238E27FC236}">
                <a16:creationId xmlns:a16="http://schemas.microsoft.com/office/drawing/2014/main" id="{49CC49EC-11DE-5E4A-8631-03995CD82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667"/>
          <a:stretch/>
        </p:blipFill>
        <p:spPr>
          <a:xfrm>
            <a:off x="8703606" y="2674620"/>
            <a:ext cx="2737779" cy="230886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1ED7551-1818-3D48-82A9-D766E1F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Teachers as Learners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2C948-662A-3749-B81C-ADD0C75A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03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0EFA-77B9-9141-B47A-BAB85175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Simulations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D857B-8DCF-1947-9C66-61AFC6CB47BB}"/>
              </a:ext>
            </a:extLst>
          </p:cNvPr>
          <p:cNvSpPr/>
          <p:nvPr/>
        </p:nvSpPr>
        <p:spPr>
          <a:xfrm>
            <a:off x="2756916" y="3600450"/>
            <a:ext cx="1371600" cy="83439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 X% of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B5FBCA-22D4-6947-AFD5-DD38056813D9}"/>
              </a:ext>
            </a:extLst>
          </p:cNvPr>
          <p:cNvCxnSpPr/>
          <p:nvPr/>
        </p:nvCxnSpPr>
        <p:spPr>
          <a:xfrm>
            <a:off x="4402762" y="4000501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ADA00-5177-BC4A-87AA-E0883DA7247B}"/>
              </a:ext>
            </a:extLst>
          </p:cNvPr>
          <p:cNvGrpSpPr/>
          <p:nvPr/>
        </p:nvGrpSpPr>
        <p:grpSpPr>
          <a:xfrm>
            <a:off x="5641385" y="2729422"/>
            <a:ext cx="759717" cy="957843"/>
            <a:chOff x="9156192" y="2816352"/>
            <a:chExt cx="1121664" cy="1350816"/>
          </a:xfrm>
        </p:grpSpPr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330D72A9-B343-1D4A-B485-7E79BFCCCD7F}"/>
                </a:ext>
              </a:extLst>
            </p:cNvPr>
            <p:cNvSpPr/>
            <p:nvPr/>
          </p:nvSpPr>
          <p:spPr>
            <a:xfrm rot="7793375">
              <a:off x="9156192" y="2816352"/>
              <a:ext cx="1121664" cy="1121664"/>
            </a:xfrm>
            <a:prstGeom prst="chord">
              <a:avLst>
                <a:gd name="adj1" fmla="val 20478810"/>
                <a:gd name="adj2" fmla="val 180153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994964-30DE-2A4E-B1B9-BC281E45EB24}"/>
                </a:ext>
              </a:extLst>
            </p:cNvPr>
            <p:cNvSpPr/>
            <p:nvPr/>
          </p:nvSpPr>
          <p:spPr>
            <a:xfrm>
              <a:off x="9485376" y="3755136"/>
              <a:ext cx="451104" cy="4120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BB5F0B3E-CB87-3C44-9D30-9A605BA1E1A2}"/>
                </a:ext>
              </a:extLst>
            </p:cNvPr>
            <p:cNvSpPr/>
            <p:nvPr/>
          </p:nvSpPr>
          <p:spPr>
            <a:xfrm rot="14061842">
              <a:off x="9845077" y="3871961"/>
              <a:ext cx="178396" cy="8275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DFE295-7398-5C4D-A6C7-81605E76D353}"/>
              </a:ext>
            </a:extLst>
          </p:cNvPr>
          <p:cNvSpPr txBox="1"/>
          <p:nvPr/>
        </p:nvSpPr>
        <p:spPr>
          <a:xfrm>
            <a:off x="5744622" y="2947799"/>
            <a:ext cx="6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252AF-4929-B84E-9E72-E4C1A5F50D2A}"/>
              </a:ext>
            </a:extLst>
          </p:cNvPr>
          <p:cNvSpPr/>
          <p:nvPr/>
        </p:nvSpPr>
        <p:spPr>
          <a:xfrm>
            <a:off x="5293710" y="3600981"/>
            <a:ext cx="1371600" cy="83439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model on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49C265-2CD2-3A40-B9D0-66115568F1DB}"/>
              </a:ext>
            </a:extLst>
          </p:cNvPr>
          <p:cNvCxnSpPr/>
          <p:nvPr/>
        </p:nvCxnSpPr>
        <p:spPr>
          <a:xfrm>
            <a:off x="7023023" y="3999970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763BB-EE38-9340-9BFF-F300450ACF77}"/>
              </a:ext>
            </a:extLst>
          </p:cNvPr>
          <p:cNvSpPr/>
          <p:nvPr/>
        </p:nvSpPr>
        <p:spPr>
          <a:xfrm>
            <a:off x="7913970" y="3600450"/>
            <a:ext cx="1458629" cy="83439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 over 10 iterations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7E563FA-4A7C-E740-94B7-42498934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5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apu3788\AppData\Local\Microsoft\Windows\INetCache\Content.MSO\DB67F6E5.tmp">
            <a:extLst>
              <a:ext uri="{FF2B5EF4-FFF2-40B4-BE49-F238E27FC236}">
                <a16:creationId xmlns:a16="http://schemas.microsoft.com/office/drawing/2014/main" id="{BC01169C-9430-DD4F-BD6E-C4706098DB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683" y="2638044"/>
            <a:ext cx="4101891" cy="29055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E123C3-E7EE-D64E-A46E-C12D4620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F6D9E-8630-E24F-93BC-46BDA90560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BERT performs better than Random Forest, particularly for larger sample sizes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1643A-9C4F-BE4B-BB63-2A398155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65FBA-02C7-B041-BFFC-591EE4DFB352}"/>
              </a:ext>
            </a:extLst>
          </p:cNvPr>
          <p:cNvSpPr txBox="1"/>
          <p:nvPr/>
        </p:nvSpPr>
        <p:spPr>
          <a:xfrm>
            <a:off x="8486078" y="2622265"/>
            <a:ext cx="125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(BR = 31%)</a:t>
            </a:r>
          </a:p>
        </p:txBody>
      </p:sp>
    </p:spTree>
    <p:extLst>
      <p:ext uri="{BB962C8B-B14F-4D97-AF65-F5344CB8AC3E}">
        <p14:creationId xmlns:p14="http://schemas.microsoft.com/office/powerpoint/2010/main" val="3427787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E123C3-E7EE-D64E-A46E-C12D4620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F6D9E-8630-E24F-93BC-46BDA90560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advantage is not as clear for discourse variables with smaller base rates</a:t>
            </a:r>
          </a:p>
        </p:txBody>
      </p:sp>
      <p:pic>
        <p:nvPicPr>
          <p:cNvPr id="5" name="Picture 4" descr="C:\Users\sapu3788\AppData\Local\Microsoft\Windows\INetCache\Content.MSO\63687CDD.tmp">
            <a:extLst>
              <a:ext uri="{FF2B5EF4-FFF2-40B4-BE49-F238E27FC236}">
                <a16:creationId xmlns:a16="http://schemas.microsoft.com/office/drawing/2014/main" id="{DE1FB9E8-BECF-B541-BBEF-C417D65E69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683" y="2638044"/>
            <a:ext cx="4107181" cy="29092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02570-11F2-264F-A672-76F1E9CE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8E1C9-BE36-4E42-99A6-E60F94109FD1}"/>
              </a:ext>
            </a:extLst>
          </p:cNvPr>
          <p:cNvSpPr txBox="1"/>
          <p:nvPr/>
        </p:nvSpPr>
        <p:spPr>
          <a:xfrm>
            <a:off x="8787161" y="2638044"/>
            <a:ext cx="125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(BR = 5%)</a:t>
            </a:r>
          </a:p>
        </p:txBody>
      </p:sp>
    </p:spTree>
    <p:extLst>
      <p:ext uri="{BB962C8B-B14F-4D97-AF65-F5344CB8AC3E}">
        <p14:creationId xmlns:p14="http://schemas.microsoft.com/office/powerpoint/2010/main" val="3775026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182C-B72D-F740-9419-8C6FA354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7C36A-2949-904C-AC74-0AE19A85104A}"/>
              </a:ext>
            </a:extLst>
          </p:cNvPr>
          <p:cNvSpPr txBox="1"/>
          <p:nvPr/>
        </p:nvSpPr>
        <p:spPr>
          <a:xfrm>
            <a:off x="2231136" y="3535038"/>
            <a:ext cx="345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Automated Analysis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14EEB04-4283-1F45-A203-3EDD1D27F729}"/>
              </a:ext>
            </a:extLst>
          </p:cNvPr>
          <p:cNvSpPr/>
          <p:nvPr/>
        </p:nvSpPr>
        <p:spPr>
          <a:xfrm>
            <a:off x="2091690" y="3429000"/>
            <a:ext cx="3863340" cy="796851"/>
          </a:xfrm>
          <a:prstGeom prst="frame">
            <a:avLst>
              <a:gd name="adj1" fmla="val 49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693FA-322B-F149-B59C-68C489CD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02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182C-B72D-F740-9419-8C6FA354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7C36A-2949-904C-AC74-0AE19A85104A}"/>
              </a:ext>
            </a:extLst>
          </p:cNvPr>
          <p:cNvSpPr txBox="1"/>
          <p:nvPr/>
        </p:nvSpPr>
        <p:spPr>
          <a:xfrm>
            <a:off x="2231136" y="3535038"/>
            <a:ext cx="345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Automated Analysis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14EEB04-4283-1F45-A203-3EDD1D27F729}"/>
              </a:ext>
            </a:extLst>
          </p:cNvPr>
          <p:cNvSpPr/>
          <p:nvPr/>
        </p:nvSpPr>
        <p:spPr>
          <a:xfrm>
            <a:off x="2091690" y="3429000"/>
            <a:ext cx="3863340" cy="796851"/>
          </a:xfrm>
          <a:prstGeom prst="frame">
            <a:avLst>
              <a:gd name="adj1" fmla="val 49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693FA-322B-F149-B59C-68C489CD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69C98-DBDE-EC40-9978-39E93F4BE7C7}"/>
              </a:ext>
            </a:extLst>
          </p:cNvPr>
          <p:cNvSpPr txBox="1"/>
          <p:nvPr/>
        </p:nvSpPr>
        <p:spPr>
          <a:xfrm>
            <a:off x="2091690" y="4331889"/>
            <a:ext cx="786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using simpler models for analysis when…</a:t>
            </a:r>
          </a:p>
          <a:p>
            <a:r>
              <a:rPr lang="en-US" dirty="0"/>
              <a:t>	working with a smaller dataset</a:t>
            </a:r>
          </a:p>
          <a:p>
            <a:r>
              <a:rPr lang="en-US" dirty="0"/>
              <a:t>	predicting outcomes with very small base rates</a:t>
            </a:r>
          </a:p>
        </p:txBody>
      </p:sp>
    </p:spTree>
    <p:extLst>
      <p:ext uri="{BB962C8B-B14F-4D97-AF65-F5344CB8AC3E}">
        <p14:creationId xmlns:p14="http://schemas.microsoft.com/office/powerpoint/2010/main" val="86621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182C-B72D-F740-9419-8C6FA354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6BC23-6131-B241-ACD4-127389416353}"/>
              </a:ext>
            </a:extLst>
          </p:cNvPr>
          <p:cNvSpPr txBox="1"/>
          <p:nvPr/>
        </p:nvSpPr>
        <p:spPr>
          <a:xfrm>
            <a:off x="2231136" y="2844225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7C36A-2949-904C-AC74-0AE19A85104A}"/>
              </a:ext>
            </a:extLst>
          </p:cNvPr>
          <p:cNvSpPr txBox="1"/>
          <p:nvPr/>
        </p:nvSpPr>
        <p:spPr>
          <a:xfrm>
            <a:off x="2231136" y="3535038"/>
            <a:ext cx="345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Automated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C8545-B537-6545-81DE-F9ABC73B50A5}"/>
              </a:ext>
            </a:extLst>
          </p:cNvPr>
          <p:cNvSpPr txBox="1"/>
          <p:nvPr/>
        </p:nvSpPr>
        <p:spPr>
          <a:xfrm>
            <a:off x="2231136" y="4225851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Presenting Feedback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14EEB04-4283-1F45-A203-3EDD1D27F729}"/>
              </a:ext>
            </a:extLst>
          </p:cNvPr>
          <p:cNvSpPr/>
          <p:nvPr/>
        </p:nvSpPr>
        <p:spPr>
          <a:xfrm>
            <a:off x="2091690" y="4119812"/>
            <a:ext cx="3863340" cy="829377"/>
          </a:xfrm>
          <a:prstGeom prst="frame">
            <a:avLst>
              <a:gd name="adj1" fmla="val 49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87D62-1B6B-F742-98E4-D8AC7582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01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B05E-24AD-844F-986B-D2C5E0F62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How to the two methods compare for different levels of feedback?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49E126-0BE6-CE45-B956-F0E3CBD9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25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Utterance-level 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A0F63-DFAE-0943-9AC7-B38BEA6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04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Utterance-level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8556-2F02-B946-AD26-1112BBA045C4}"/>
              </a:ext>
            </a:extLst>
          </p:cNvPr>
          <p:cNvSpPr txBox="1"/>
          <p:nvPr/>
        </p:nvSpPr>
        <p:spPr>
          <a:xfrm>
            <a:off x="2231136" y="2434590"/>
            <a:ext cx="77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whether each utterance is an example of a particular discourse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50678-70BB-EB42-AAC8-19AB2960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75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Utterance-level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8556-2F02-B946-AD26-1112BBA045C4}"/>
              </a:ext>
            </a:extLst>
          </p:cNvPr>
          <p:cNvSpPr txBox="1"/>
          <p:nvPr/>
        </p:nvSpPr>
        <p:spPr>
          <a:xfrm>
            <a:off x="2231136" y="2434590"/>
            <a:ext cx="77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whether each utterance is an example of a particular discourse feature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A8F06A-4174-634F-9AA8-27A3C1CE3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96619"/>
              </p:ext>
            </p:extLst>
          </p:nvPr>
        </p:nvGraphicFramePr>
        <p:xfrm>
          <a:off x="4157345" y="3234266"/>
          <a:ext cx="387731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74190">
                  <a:extLst>
                    <a:ext uri="{9D8B030D-6E8A-4147-A177-3AD203B41FA5}">
                      <a16:colId xmlns:a16="http://schemas.microsoft.com/office/drawing/2014/main" val="24437557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7805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Mean AUROC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7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397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1E83D-C853-C244-8CE2-55513E0D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7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cussion by visual language from the Noun Project">
            <a:extLst>
              <a:ext uri="{FF2B5EF4-FFF2-40B4-BE49-F238E27FC236}">
                <a16:creationId xmlns:a16="http://schemas.microsoft.com/office/drawing/2014/main" id="{06833627-C46B-AE4C-AE37-CA8608F5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66"/>
          <a:stretch/>
        </p:blipFill>
        <p:spPr>
          <a:xfrm>
            <a:off x="701040" y="2674620"/>
            <a:ext cx="2787356" cy="2308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CE24-7932-2B44-8DE7-B443D87ED2FA}"/>
              </a:ext>
            </a:extLst>
          </p:cNvPr>
          <p:cNvSpPr txBox="1"/>
          <p:nvPr/>
        </p:nvSpPr>
        <p:spPr>
          <a:xfrm>
            <a:off x="701040" y="5303520"/>
            <a:ext cx="278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Infrequent</a:t>
            </a:r>
          </a:p>
          <a:p>
            <a:pPr algn="ctr"/>
            <a:r>
              <a:rPr lang="en-US" dirty="0"/>
              <a:t>Time cost</a:t>
            </a:r>
          </a:p>
          <a:p>
            <a:pPr algn="ctr"/>
            <a:r>
              <a:rPr lang="en-US" dirty="0"/>
              <a:t>Subjective</a:t>
            </a:r>
          </a:p>
        </p:txBody>
      </p:sp>
      <p:pic>
        <p:nvPicPr>
          <p:cNvPr id="6" name="Picture 5" descr="conference by Naveen from the Noun Project">
            <a:extLst>
              <a:ext uri="{FF2B5EF4-FFF2-40B4-BE49-F238E27FC236}">
                <a16:creationId xmlns:a16="http://schemas.microsoft.com/office/drawing/2014/main" id="{49CC49EC-11DE-5E4A-8631-03995CD82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667"/>
          <a:stretch/>
        </p:blipFill>
        <p:spPr>
          <a:xfrm>
            <a:off x="8703606" y="2674620"/>
            <a:ext cx="2737779" cy="2308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A585D-C828-544A-B57F-E0D5C0A4CA35}"/>
              </a:ext>
            </a:extLst>
          </p:cNvPr>
          <p:cNvSpPr txBox="1"/>
          <p:nvPr/>
        </p:nvSpPr>
        <p:spPr>
          <a:xfrm>
            <a:off x="8678817" y="5303520"/>
            <a:ext cx="278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Ineffective</a:t>
            </a:r>
          </a:p>
          <a:p>
            <a:pPr algn="ctr"/>
            <a:r>
              <a:rPr lang="en-US" dirty="0"/>
              <a:t>Money cost</a:t>
            </a:r>
          </a:p>
          <a:p>
            <a:pPr algn="ctr"/>
            <a:r>
              <a:rPr lang="en-US" dirty="0"/>
              <a:t>Not personalized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1ED7551-1818-3D48-82A9-D766E1F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Teachers as Learners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E457A-AAAD-B949-A937-8459B931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85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Utterance-level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8556-2F02-B946-AD26-1112BBA045C4}"/>
              </a:ext>
            </a:extLst>
          </p:cNvPr>
          <p:cNvSpPr txBox="1"/>
          <p:nvPr/>
        </p:nvSpPr>
        <p:spPr>
          <a:xfrm>
            <a:off x="2231136" y="2434590"/>
            <a:ext cx="77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whether each utterance is an example of a particular discourse feature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A8F06A-4174-634F-9AA8-27A3C1CE3D15}"/>
              </a:ext>
            </a:extLst>
          </p:cNvPr>
          <p:cNvGraphicFramePr>
            <a:graphicFrameLocks noGrp="1"/>
          </p:cNvGraphicFramePr>
          <p:nvPr/>
        </p:nvGraphicFramePr>
        <p:xfrm>
          <a:off x="4157345" y="3234266"/>
          <a:ext cx="387731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74190">
                  <a:extLst>
                    <a:ext uri="{9D8B030D-6E8A-4147-A177-3AD203B41FA5}">
                      <a16:colId xmlns:a16="http://schemas.microsoft.com/office/drawing/2014/main" val="24437557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7805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Mean AUROC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7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397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1E83D-C853-C244-8CE2-55513E0D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51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Proportion 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DEA153-36E2-EA49-B613-2D4903BB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2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Proportion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8556-2F02-B946-AD26-1112BBA045C4}"/>
              </a:ext>
            </a:extLst>
          </p:cNvPr>
          <p:cNvSpPr txBox="1"/>
          <p:nvPr/>
        </p:nvSpPr>
        <p:spPr>
          <a:xfrm>
            <a:off x="1872615" y="2324507"/>
            <a:ext cx="844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what proportion of utterances in a session contain a particular discourse feature</a:t>
            </a:r>
          </a:p>
          <a:p>
            <a:r>
              <a:rPr lang="en-US" dirty="0"/>
              <a:t>Average utterance-level predictions for a session to get a single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9A626-F620-6545-96AD-1828FF4B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7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Proportion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8556-2F02-B946-AD26-1112BBA045C4}"/>
              </a:ext>
            </a:extLst>
          </p:cNvPr>
          <p:cNvSpPr txBox="1"/>
          <p:nvPr/>
        </p:nvSpPr>
        <p:spPr>
          <a:xfrm>
            <a:off x="1872615" y="2324507"/>
            <a:ext cx="844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what proportion of utterances in a session contain a particular discourse feature</a:t>
            </a:r>
          </a:p>
          <a:p>
            <a:r>
              <a:rPr lang="en-US" dirty="0"/>
              <a:t>Average utterance-level predictions for a session to get a single score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A8F06A-4174-634F-9AA8-27A3C1CE3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38476"/>
              </p:ext>
            </p:extLst>
          </p:nvPr>
        </p:nvGraphicFramePr>
        <p:xfrm>
          <a:off x="4157345" y="3234266"/>
          <a:ext cx="387731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74190">
                  <a:extLst>
                    <a:ext uri="{9D8B030D-6E8A-4147-A177-3AD203B41FA5}">
                      <a16:colId xmlns:a16="http://schemas.microsoft.com/office/drawing/2014/main" val="24437557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7805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Mean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7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397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5545F-F26D-1347-8773-08A7BA08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410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Proportion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8556-2F02-B946-AD26-1112BBA045C4}"/>
              </a:ext>
            </a:extLst>
          </p:cNvPr>
          <p:cNvSpPr txBox="1"/>
          <p:nvPr/>
        </p:nvSpPr>
        <p:spPr>
          <a:xfrm>
            <a:off x="1872615" y="2324507"/>
            <a:ext cx="844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what proportion of utterances in a session contain a particular discourse feature</a:t>
            </a:r>
          </a:p>
          <a:p>
            <a:r>
              <a:rPr lang="en-US" dirty="0"/>
              <a:t>Average utterance-level predictions for a session to get a single score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A8F06A-4174-634F-9AA8-27A3C1CE3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94449"/>
              </p:ext>
            </p:extLst>
          </p:nvPr>
        </p:nvGraphicFramePr>
        <p:xfrm>
          <a:off x="4157345" y="3234266"/>
          <a:ext cx="387731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74190">
                  <a:extLst>
                    <a:ext uri="{9D8B030D-6E8A-4147-A177-3AD203B41FA5}">
                      <a16:colId xmlns:a16="http://schemas.microsoft.com/office/drawing/2014/main" val="24437557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7805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Mean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7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397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5545F-F26D-1347-8773-08A7BA08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764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Ordinal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8556-2F02-B946-AD26-1112BBA045C4}"/>
              </a:ext>
            </a:extLst>
          </p:cNvPr>
          <p:cNvSpPr txBox="1"/>
          <p:nvPr/>
        </p:nvSpPr>
        <p:spPr>
          <a:xfrm>
            <a:off x="2091690" y="2324507"/>
            <a:ext cx="802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the occurrence of a particular discourse feature relative to other teachers</a:t>
            </a:r>
          </a:p>
          <a:p>
            <a:r>
              <a:rPr lang="en-US" dirty="0"/>
              <a:t>Compares proportion feedback to distribution of all teachers (predicted/actual)</a:t>
            </a:r>
          </a:p>
        </p:txBody>
      </p:sp>
      <p:pic>
        <p:nvPicPr>
          <p:cNvPr id="11" name="Picture 10" descr="Normal distribution by Evangeline White from the Noun Project">
            <a:extLst>
              <a:ext uri="{FF2B5EF4-FFF2-40B4-BE49-F238E27FC236}">
                <a16:creationId xmlns:a16="http://schemas.microsoft.com/office/drawing/2014/main" id="{06959B82-98B7-2649-8D91-8A26FF49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19167"/>
          <a:stretch/>
        </p:blipFill>
        <p:spPr>
          <a:xfrm>
            <a:off x="3225165" y="3272771"/>
            <a:ext cx="5756910" cy="2620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19F8E5-1A7F-334D-A0CB-403899285C90}"/>
              </a:ext>
            </a:extLst>
          </p:cNvPr>
          <p:cNvSpPr txBox="1"/>
          <p:nvPr/>
        </p:nvSpPr>
        <p:spPr>
          <a:xfrm>
            <a:off x="5492491" y="5797796"/>
            <a:ext cx="122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B39F1-07D7-4D43-B1F7-345FDD63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428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Ordinal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8556-2F02-B946-AD26-1112BBA045C4}"/>
              </a:ext>
            </a:extLst>
          </p:cNvPr>
          <p:cNvSpPr txBox="1"/>
          <p:nvPr/>
        </p:nvSpPr>
        <p:spPr>
          <a:xfrm>
            <a:off x="2091690" y="2324507"/>
            <a:ext cx="802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the occurrence of a particular discourse feature relative to other teachers</a:t>
            </a:r>
          </a:p>
          <a:p>
            <a:r>
              <a:rPr lang="en-US" dirty="0"/>
              <a:t>Compares proportion feedback to distribution of all teachers (predicted/actual)</a:t>
            </a:r>
          </a:p>
        </p:txBody>
      </p:sp>
      <p:pic>
        <p:nvPicPr>
          <p:cNvPr id="11" name="Picture 10" descr="Normal distribution by Evangeline White from the Noun Project">
            <a:extLst>
              <a:ext uri="{FF2B5EF4-FFF2-40B4-BE49-F238E27FC236}">
                <a16:creationId xmlns:a16="http://schemas.microsoft.com/office/drawing/2014/main" id="{06959B82-98B7-2649-8D91-8A26FF49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19167"/>
          <a:stretch/>
        </p:blipFill>
        <p:spPr>
          <a:xfrm>
            <a:off x="3225165" y="3272771"/>
            <a:ext cx="5756910" cy="26205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B4DB86-13C9-1549-9977-007FA96E5196}"/>
              </a:ext>
            </a:extLst>
          </p:cNvPr>
          <p:cNvCxnSpPr/>
          <p:nvPr/>
        </p:nvCxnSpPr>
        <p:spPr>
          <a:xfrm flipV="1">
            <a:off x="5554980" y="3429000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C056A-0602-4543-8308-D580E34A97C7}"/>
              </a:ext>
            </a:extLst>
          </p:cNvPr>
          <p:cNvCxnSpPr/>
          <p:nvPr/>
        </p:nvCxnSpPr>
        <p:spPr>
          <a:xfrm flipV="1">
            <a:off x="6650355" y="3429000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19F8E5-1A7F-334D-A0CB-403899285C90}"/>
              </a:ext>
            </a:extLst>
          </p:cNvPr>
          <p:cNvSpPr txBox="1"/>
          <p:nvPr/>
        </p:nvSpPr>
        <p:spPr>
          <a:xfrm>
            <a:off x="5492491" y="5797796"/>
            <a:ext cx="122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056538-73BA-324B-ABFC-AD80DBB3CF63}"/>
              </a:ext>
            </a:extLst>
          </p:cNvPr>
          <p:cNvSpPr txBox="1"/>
          <p:nvPr/>
        </p:nvSpPr>
        <p:spPr>
          <a:xfrm>
            <a:off x="4720590" y="3680460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2ADF6-318E-DF4F-B7E9-FB9EDFAD683C}"/>
              </a:ext>
            </a:extLst>
          </p:cNvPr>
          <p:cNvSpPr txBox="1"/>
          <p:nvPr/>
        </p:nvSpPr>
        <p:spPr>
          <a:xfrm>
            <a:off x="5635382" y="36804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49D78-A020-1B46-A8DB-A0C7F63A2E5F}"/>
              </a:ext>
            </a:extLst>
          </p:cNvPr>
          <p:cNvSpPr txBox="1"/>
          <p:nvPr/>
        </p:nvSpPr>
        <p:spPr>
          <a:xfrm>
            <a:off x="6791782" y="36804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9F1DB-8965-7D4A-91BD-1BBE85C2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964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Ordinal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8556-2F02-B946-AD26-1112BBA045C4}"/>
              </a:ext>
            </a:extLst>
          </p:cNvPr>
          <p:cNvSpPr txBox="1"/>
          <p:nvPr/>
        </p:nvSpPr>
        <p:spPr>
          <a:xfrm>
            <a:off x="2091690" y="2324507"/>
            <a:ext cx="802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the occurrence of a particular discourse feature relative to other teachers</a:t>
            </a:r>
          </a:p>
          <a:p>
            <a:r>
              <a:rPr lang="en-US" dirty="0"/>
              <a:t>Compares proportion feedback to distribution of all teachers (predicted/actual)</a:t>
            </a:r>
          </a:p>
        </p:txBody>
      </p:sp>
      <p:pic>
        <p:nvPicPr>
          <p:cNvPr id="11" name="Picture 10" descr="Normal distribution by Evangeline White from the Noun Project">
            <a:extLst>
              <a:ext uri="{FF2B5EF4-FFF2-40B4-BE49-F238E27FC236}">
                <a16:creationId xmlns:a16="http://schemas.microsoft.com/office/drawing/2014/main" id="{06959B82-98B7-2649-8D91-8A26FF49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19167"/>
          <a:stretch/>
        </p:blipFill>
        <p:spPr>
          <a:xfrm>
            <a:off x="1240233" y="3141933"/>
            <a:ext cx="5756910" cy="26205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B4DB86-13C9-1549-9977-007FA96E5196}"/>
              </a:ext>
            </a:extLst>
          </p:cNvPr>
          <p:cNvCxnSpPr/>
          <p:nvPr/>
        </p:nvCxnSpPr>
        <p:spPr>
          <a:xfrm flipV="1">
            <a:off x="3570048" y="3298162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C056A-0602-4543-8308-D580E34A97C7}"/>
              </a:ext>
            </a:extLst>
          </p:cNvPr>
          <p:cNvCxnSpPr/>
          <p:nvPr/>
        </p:nvCxnSpPr>
        <p:spPr>
          <a:xfrm flipV="1">
            <a:off x="4665423" y="3298162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19F8E5-1A7F-334D-A0CB-403899285C90}"/>
              </a:ext>
            </a:extLst>
          </p:cNvPr>
          <p:cNvSpPr txBox="1"/>
          <p:nvPr/>
        </p:nvSpPr>
        <p:spPr>
          <a:xfrm>
            <a:off x="3202987" y="5666958"/>
            <a:ext cx="18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(true)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056538-73BA-324B-ABFC-AD80DBB3CF63}"/>
              </a:ext>
            </a:extLst>
          </p:cNvPr>
          <p:cNvSpPr txBox="1"/>
          <p:nvPr/>
        </p:nvSpPr>
        <p:spPr>
          <a:xfrm>
            <a:off x="2735658" y="3549622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2ADF6-318E-DF4F-B7E9-FB9EDFAD683C}"/>
              </a:ext>
            </a:extLst>
          </p:cNvPr>
          <p:cNvSpPr txBox="1"/>
          <p:nvPr/>
        </p:nvSpPr>
        <p:spPr>
          <a:xfrm>
            <a:off x="3650450" y="354962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49D78-A020-1B46-A8DB-A0C7F63A2E5F}"/>
              </a:ext>
            </a:extLst>
          </p:cNvPr>
          <p:cNvSpPr txBox="1"/>
          <p:nvPr/>
        </p:nvSpPr>
        <p:spPr>
          <a:xfrm>
            <a:off x="4806850" y="35496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9F1DB-8965-7D4A-91BD-1BBE85C2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57</a:t>
            </a:fld>
            <a:endParaRPr lang="en-US" dirty="0"/>
          </a:p>
        </p:txBody>
      </p:sp>
      <p:pic>
        <p:nvPicPr>
          <p:cNvPr id="12" name="Picture 11" descr="Normal distribution by Evangeline White from the Noun Project">
            <a:extLst>
              <a:ext uri="{FF2B5EF4-FFF2-40B4-BE49-F238E27FC236}">
                <a16:creationId xmlns:a16="http://schemas.microsoft.com/office/drawing/2014/main" id="{2043D9FC-54AC-734D-B291-0F265380D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19167"/>
          <a:stretch/>
        </p:blipFill>
        <p:spPr>
          <a:xfrm>
            <a:off x="5994470" y="3141933"/>
            <a:ext cx="5756910" cy="26205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4F496-24F7-4547-AC4E-6F431A59DB10}"/>
              </a:ext>
            </a:extLst>
          </p:cNvPr>
          <p:cNvCxnSpPr/>
          <p:nvPr/>
        </p:nvCxnSpPr>
        <p:spPr>
          <a:xfrm flipV="1">
            <a:off x="8324285" y="3298162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9F147D-B5F1-7043-9F60-645F559AC596}"/>
              </a:ext>
            </a:extLst>
          </p:cNvPr>
          <p:cNvCxnSpPr/>
          <p:nvPr/>
        </p:nvCxnSpPr>
        <p:spPr>
          <a:xfrm flipV="1">
            <a:off x="9419660" y="3298162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D51B3C-CFCA-5E4D-BCE2-9DE98B843605}"/>
              </a:ext>
            </a:extLst>
          </p:cNvPr>
          <p:cNvSpPr txBox="1"/>
          <p:nvPr/>
        </p:nvSpPr>
        <p:spPr>
          <a:xfrm>
            <a:off x="7711067" y="5666958"/>
            <a:ext cx="232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(predicted)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FC9852-7280-B545-9ED4-CE01EEC2784A}"/>
              </a:ext>
            </a:extLst>
          </p:cNvPr>
          <p:cNvSpPr txBox="1"/>
          <p:nvPr/>
        </p:nvSpPr>
        <p:spPr>
          <a:xfrm>
            <a:off x="7489895" y="3549622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24DE1-154B-6E4B-B241-76C42E702100}"/>
              </a:ext>
            </a:extLst>
          </p:cNvPr>
          <p:cNvSpPr txBox="1"/>
          <p:nvPr/>
        </p:nvSpPr>
        <p:spPr>
          <a:xfrm>
            <a:off x="8404687" y="354962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2DD4B8-9BBD-3343-B384-EB6E7FA51EE4}"/>
              </a:ext>
            </a:extLst>
          </p:cNvPr>
          <p:cNvSpPr txBox="1"/>
          <p:nvPr/>
        </p:nvSpPr>
        <p:spPr>
          <a:xfrm>
            <a:off x="9561087" y="35496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2049789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Ordinal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8556-2F02-B946-AD26-1112BBA045C4}"/>
              </a:ext>
            </a:extLst>
          </p:cNvPr>
          <p:cNvSpPr txBox="1"/>
          <p:nvPr/>
        </p:nvSpPr>
        <p:spPr>
          <a:xfrm>
            <a:off x="2091690" y="2324507"/>
            <a:ext cx="802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the occurrence of a particular discourse feature relative to other teachers</a:t>
            </a:r>
          </a:p>
          <a:p>
            <a:r>
              <a:rPr lang="en-US" dirty="0"/>
              <a:t>Compares proportion feedback to distribution of all teachers (predicted/actual)</a:t>
            </a:r>
          </a:p>
        </p:txBody>
      </p:sp>
      <p:pic>
        <p:nvPicPr>
          <p:cNvPr id="11" name="Picture 10" descr="Normal distribution by Evangeline White from the Noun Project">
            <a:extLst>
              <a:ext uri="{FF2B5EF4-FFF2-40B4-BE49-F238E27FC236}">
                <a16:creationId xmlns:a16="http://schemas.microsoft.com/office/drawing/2014/main" id="{06959B82-98B7-2649-8D91-8A26FF49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19167"/>
          <a:stretch/>
        </p:blipFill>
        <p:spPr>
          <a:xfrm>
            <a:off x="1240233" y="3141933"/>
            <a:ext cx="5756910" cy="26205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B4DB86-13C9-1549-9977-007FA96E5196}"/>
              </a:ext>
            </a:extLst>
          </p:cNvPr>
          <p:cNvCxnSpPr/>
          <p:nvPr/>
        </p:nvCxnSpPr>
        <p:spPr>
          <a:xfrm flipV="1">
            <a:off x="3570048" y="3298162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C056A-0602-4543-8308-D580E34A97C7}"/>
              </a:ext>
            </a:extLst>
          </p:cNvPr>
          <p:cNvCxnSpPr/>
          <p:nvPr/>
        </p:nvCxnSpPr>
        <p:spPr>
          <a:xfrm flipV="1">
            <a:off x="4665423" y="3298162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19F8E5-1A7F-334D-A0CB-403899285C90}"/>
              </a:ext>
            </a:extLst>
          </p:cNvPr>
          <p:cNvSpPr txBox="1"/>
          <p:nvPr/>
        </p:nvSpPr>
        <p:spPr>
          <a:xfrm>
            <a:off x="3202987" y="5666958"/>
            <a:ext cx="18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(true)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056538-73BA-324B-ABFC-AD80DBB3CF63}"/>
              </a:ext>
            </a:extLst>
          </p:cNvPr>
          <p:cNvSpPr txBox="1"/>
          <p:nvPr/>
        </p:nvSpPr>
        <p:spPr>
          <a:xfrm>
            <a:off x="2735658" y="3549622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2ADF6-318E-DF4F-B7E9-FB9EDFAD683C}"/>
              </a:ext>
            </a:extLst>
          </p:cNvPr>
          <p:cNvSpPr txBox="1"/>
          <p:nvPr/>
        </p:nvSpPr>
        <p:spPr>
          <a:xfrm>
            <a:off x="3650450" y="354962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49D78-A020-1B46-A8DB-A0C7F63A2E5F}"/>
              </a:ext>
            </a:extLst>
          </p:cNvPr>
          <p:cNvSpPr txBox="1"/>
          <p:nvPr/>
        </p:nvSpPr>
        <p:spPr>
          <a:xfrm>
            <a:off x="4806850" y="35496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9F1DB-8965-7D4A-91BD-1BBE85C2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58</a:t>
            </a:fld>
            <a:endParaRPr lang="en-US" dirty="0"/>
          </a:p>
        </p:txBody>
      </p:sp>
      <p:pic>
        <p:nvPicPr>
          <p:cNvPr id="12" name="Picture 11" descr="Normal distribution by Evangeline White from the Noun Project">
            <a:extLst>
              <a:ext uri="{FF2B5EF4-FFF2-40B4-BE49-F238E27FC236}">
                <a16:creationId xmlns:a16="http://schemas.microsoft.com/office/drawing/2014/main" id="{2043D9FC-54AC-734D-B291-0F265380D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19167"/>
          <a:stretch/>
        </p:blipFill>
        <p:spPr>
          <a:xfrm>
            <a:off x="5994470" y="3141933"/>
            <a:ext cx="5756910" cy="26205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4F496-24F7-4547-AC4E-6F431A59DB10}"/>
              </a:ext>
            </a:extLst>
          </p:cNvPr>
          <p:cNvCxnSpPr/>
          <p:nvPr/>
        </p:nvCxnSpPr>
        <p:spPr>
          <a:xfrm flipV="1">
            <a:off x="8324285" y="3298162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9F147D-B5F1-7043-9F60-645F559AC596}"/>
              </a:ext>
            </a:extLst>
          </p:cNvPr>
          <p:cNvCxnSpPr/>
          <p:nvPr/>
        </p:nvCxnSpPr>
        <p:spPr>
          <a:xfrm flipV="1">
            <a:off x="9419660" y="3298162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D51B3C-CFCA-5E4D-BCE2-9DE98B843605}"/>
              </a:ext>
            </a:extLst>
          </p:cNvPr>
          <p:cNvSpPr txBox="1"/>
          <p:nvPr/>
        </p:nvSpPr>
        <p:spPr>
          <a:xfrm>
            <a:off x="7711067" y="5666958"/>
            <a:ext cx="232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(predicted)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FC9852-7280-B545-9ED4-CE01EEC2784A}"/>
              </a:ext>
            </a:extLst>
          </p:cNvPr>
          <p:cNvSpPr txBox="1"/>
          <p:nvPr/>
        </p:nvSpPr>
        <p:spPr>
          <a:xfrm>
            <a:off x="7489895" y="3549622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24DE1-154B-6E4B-B241-76C42E702100}"/>
              </a:ext>
            </a:extLst>
          </p:cNvPr>
          <p:cNvSpPr txBox="1"/>
          <p:nvPr/>
        </p:nvSpPr>
        <p:spPr>
          <a:xfrm>
            <a:off x="8404687" y="354962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2DD4B8-9BBD-3343-B384-EB6E7FA51EE4}"/>
              </a:ext>
            </a:extLst>
          </p:cNvPr>
          <p:cNvSpPr txBox="1"/>
          <p:nvPr/>
        </p:nvSpPr>
        <p:spPr>
          <a:xfrm>
            <a:off x="9561087" y="35496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High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BC8BD9-649C-854B-9A03-52C8A02D8C30}"/>
                  </a:ext>
                </a:extLst>
              </p14:cNvPr>
              <p14:cNvContentPartPr/>
              <p14:nvPr/>
            </p14:nvContentPartPr>
            <p14:xfrm>
              <a:off x="3648486" y="4106169"/>
              <a:ext cx="933480" cy="139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BC8BD9-649C-854B-9A03-52C8A02D8C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5486" y="4043169"/>
                <a:ext cx="1059120" cy="15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8972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Ordinal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8556-2F02-B946-AD26-1112BBA045C4}"/>
              </a:ext>
            </a:extLst>
          </p:cNvPr>
          <p:cNvSpPr txBox="1"/>
          <p:nvPr/>
        </p:nvSpPr>
        <p:spPr>
          <a:xfrm>
            <a:off x="2091690" y="2324507"/>
            <a:ext cx="802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the occurrence of a particular discourse feature relative to other teachers</a:t>
            </a:r>
          </a:p>
          <a:p>
            <a:r>
              <a:rPr lang="en-US" dirty="0"/>
              <a:t>Compares proportion feedback to distribution of all teachers (predicted/actual)</a:t>
            </a:r>
          </a:p>
        </p:txBody>
      </p:sp>
      <p:pic>
        <p:nvPicPr>
          <p:cNvPr id="11" name="Picture 10" descr="Normal distribution by Evangeline White from the Noun Project">
            <a:extLst>
              <a:ext uri="{FF2B5EF4-FFF2-40B4-BE49-F238E27FC236}">
                <a16:creationId xmlns:a16="http://schemas.microsoft.com/office/drawing/2014/main" id="{06959B82-98B7-2649-8D91-8A26FF49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19167"/>
          <a:stretch/>
        </p:blipFill>
        <p:spPr>
          <a:xfrm>
            <a:off x="1240233" y="3141933"/>
            <a:ext cx="5756910" cy="26205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B4DB86-13C9-1549-9977-007FA96E5196}"/>
              </a:ext>
            </a:extLst>
          </p:cNvPr>
          <p:cNvCxnSpPr/>
          <p:nvPr/>
        </p:nvCxnSpPr>
        <p:spPr>
          <a:xfrm flipV="1">
            <a:off x="3570048" y="3298162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C056A-0602-4543-8308-D580E34A97C7}"/>
              </a:ext>
            </a:extLst>
          </p:cNvPr>
          <p:cNvCxnSpPr/>
          <p:nvPr/>
        </p:nvCxnSpPr>
        <p:spPr>
          <a:xfrm flipV="1">
            <a:off x="4665423" y="3298162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19F8E5-1A7F-334D-A0CB-403899285C90}"/>
              </a:ext>
            </a:extLst>
          </p:cNvPr>
          <p:cNvSpPr txBox="1"/>
          <p:nvPr/>
        </p:nvSpPr>
        <p:spPr>
          <a:xfrm>
            <a:off x="3202987" y="5666958"/>
            <a:ext cx="18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(true)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056538-73BA-324B-ABFC-AD80DBB3CF63}"/>
              </a:ext>
            </a:extLst>
          </p:cNvPr>
          <p:cNvSpPr txBox="1"/>
          <p:nvPr/>
        </p:nvSpPr>
        <p:spPr>
          <a:xfrm>
            <a:off x="2735658" y="3549622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2ADF6-318E-DF4F-B7E9-FB9EDFAD683C}"/>
              </a:ext>
            </a:extLst>
          </p:cNvPr>
          <p:cNvSpPr txBox="1"/>
          <p:nvPr/>
        </p:nvSpPr>
        <p:spPr>
          <a:xfrm>
            <a:off x="3650450" y="354962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49D78-A020-1B46-A8DB-A0C7F63A2E5F}"/>
              </a:ext>
            </a:extLst>
          </p:cNvPr>
          <p:cNvSpPr txBox="1"/>
          <p:nvPr/>
        </p:nvSpPr>
        <p:spPr>
          <a:xfrm>
            <a:off x="4806850" y="35496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9F1DB-8965-7D4A-91BD-1BBE85C2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59</a:t>
            </a:fld>
            <a:endParaRPr lang="en-US" dirty="0"/>
          </a:p>
        </p:txBody>
      </p:sp>
      <p:pic>
        <p:nvPicPr>
          <p:cNvPr id="12" name="Picture 11" descr="Normal distribution by Evangeline White from the Noun Project">
            <a:extLst>
              <a:ext uri="{FF2B5EF4-FFF2-40B4-BE49-F238E27FC236}">
                <a16:creationId xmlns:a16="http://schemas.microsoft.com/office/drawing/2014/main" id="{2043D9FC-54AC-734D-B291-0F265380D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19167"/>
          <a:stretch/>
        </p:blipFill>
        <p:spPr>
          <a:xfrm>
            <a:off x="5994470" y="3141933"/>
            <a:ext cx="5756910" cy="26205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4F496-24F7-4547-AC4E-6F431A59DB10}"/>
              </a:ext>
            </a:extLst>
          </p:cNvPr>
          <p:cNvCxnSpPr/>
          <p:nvPr/>
        </p:nvCxnSpPr>
        <p:spPr>
          <a:xfrm flipV="1">
            <a:off x="8324285" y="3298162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9F147D-B5F1-7043-9F60-645F559AC596}"/>
              </a:ext>
            </a:extLst>
          </p:cNvPr>
          <p:cNvCxnSpPr/>
          <p:nvPr/>
        </p:nvCxnSpPr>
        <p:spPr>
          <a:xfrm flipV="1">
            <a:off x="9419660" y="3298162"/>
            <a:ext cx="0" cy="2286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D51B3C-CFCA-5E4D-BCE2-9DE98B843605}"/>
              </a:ext>
            </a:extLst>
          </p:cNvPr>
          <p:cNvSpPr txBox="1"/>
          <p:nvPr/>
        </p:nvSpPr>
        <p:spPr>
          <a:xfrm>
            <a:off x="7711067" y="5666958"/>
            <a:ext cx="232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(predicted)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FC9852-7280-B545-9ED4-CE01EEC2784A}"/>
              </a:ext>
            </a:extLst>
          </p:cNvPr>
          <p:cNvSpPr txBox="1"/>
          <p:nvPr/>
        </p:nvSpPr>
        <p:spPr>
          <a:xfrm>
            <a:off x="7489895" y="3549622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24DE1-154B-6E4B-B241-76C42E702100}"/>
              </a:ext>
            </a:extLst>
          </p:cNvPr>
          <p:cNvSpPr txBox="1"/>
          <p:nvPr/>
        </p:nvSpPr>
        <p:spPr>
          <a:xfrm>
            <a:off x="8404687" y="354962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2DD4B8-9BBD-3343-B384-EB6E7FA51EE4}"/>
              </a:ext>
            </a:extLst>
          </p:cNvPr>
          <p:cNvSpPr txBox="1"/>
          <p:nvPr/>
        </p:nvSpPr>
        <p:spPr>
          <a:xfrm>
            <a:off x="9561087" y="35496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High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BC8BD9-649C-854B-9A03-52C8A02D8C30}"/>
                  </a:ext>
                </a:extLst>
              </p14:cNvPr>
              <p14:cNvContentPartPr/>
              <p14:nvPr/>
            </p14:nvContentPartPr>
            <p14:xfrm>
              <a:off x="3648486" y="4106169"/>
              <a:ext cx="933480" cy="139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BC8BD9-649C-854B-9A03-52C8A02D8C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5486" y="4043169"/>
                <a:ext cx="1059120" cy="15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D85B7D-EAF4-3C43-9564-9513C3C9D5DD}"/>
                  </a:ext>
                </a:extLst>
              </p14:cNvPr>
              <p14:cNvContentPartPr/>
              <p14:nvPr/>
            </p14:nvContentPartPr>
            <p14:xfrm>
              <a:off x="7361166" y="4477329"/>
              <a:ext cx="923760" cy="104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D85B7D-EAF4-3C43-9564-9513C3C9D5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8166" y="4414329"/>
                <a:ext cx="1049400" cy="11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6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cussion by visual language from the Noun Project">
            <a:extLst>
              <a:ext uri="{FF2B5EF4-FFF2-40B4-BE49-F238E27FC236}">
                <a16:creationId xmlns:a16="http://schemas.microsoft.com/office/drawing/2014/main" id="{06833627-C46B-AE4C-AE37-CA8608F5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66"/>
          <a:stretch/>
        </p:blipFill>
        <p:spPr>
          <a:xfrm>
            <a:off x="701040" y="2674620"/>
            <a:ext cx="2787356" cy="2308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CE24-7932-2B44-8DE7-B443D87ED2FA}"/>
              </a:ext>
            </a:extLst>
          </p:cNvPr>
          <p:cNvSpPr txBox="1"/>
          <p:nvPr/>
        </p:nvSpPr>
        <p:spPr>
          <a:xfrm>
            <a:off x="701040" y="5303520"/>
            <a:ext cx="278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Infrequent</a:t>
            </a:r>
          </a:p>
          <a:p>
            <a:pPr algn="ctr"/>
            <a:r>
              <a:rPr lang="en-US" dirty="0"/>
              <a:t>Time cost</a:t>
            </a:r>
          </a:p>
          <a:p>
            <a:pPr algn="ctr"/>
            <a:r>
              <a:rPr lang="en-US" dirty="0"/>
              <a:t>Subjective</a:t>
            </a:r>
          </a:p>
        </p:txBody>
      </p:sp>
      <p:pic>
        <p:nvPicPr>
          <p:cNvPr id="6" name="Picture 5" descr="conference by Naveen from the Noun Project">
            <a:extLst>
              <a:ext uri="{FF2B5EF4-FFF2-40B4-BE49-F238E27FC236}">
                <a16:creationId xmlns:a16="http://schemas.microsoft.com/office/drawing/2014/main" id="{49CC49EC-11DE-5E4A-8631-03995CD82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667"/>
          <a:stretch/>
        </p:blipFill>
        <p:spPr>
          <a:xfrm>
            <a:off x="8703606" y="2674620"/>
            <a:ext cx="2737779" cy="2308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A585D-C828-544A-B57F-E0D5C0A4CA35}"/>
              </a:ext>
            </a:extLst>
          </p:cNvPr>
          <p:cNvSpPr txBox="1"/>
          <p:nvPr/>
        </p:nvSpPr>
        <p:spPr>
          <a:xfrm>
            <a:off x="8678817" y="5303520"/>
            <a:ext cx="278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Ineffective</a:t>
            </a:r>
          </a:p>
          <a:p>
            <a:pPr algn="ctr"/>
            <a:r>
              <a:rPr lang="en-US" dirty="0"/>
              <a:t>Money cost</a:t>
            </a:r>
          </a:p>
          <a:p>
            <a:pPr algn="ctr"/>
            <a:r>
              <a:rPr lang="en-US" dirty="0"/>
              <a:t>Not personalized</a:t>
            </a:r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6B393E5B-53BB-504C-BA8A-8D262F5DD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4469" y="3120390"/>
            <a:ext cx="1643062" cy="1643062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1ED7551-1818-3D48-82A9-D766E1F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Teachers as Learners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122045-8257-804E-807D-BF680DED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650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Ordinal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8556-2F02-B946-AD26-1112BBA045C4}"/>
              </a:ext>
            </a:extLst>
          </p:cNvPr>
          <p:cNvSpPr txBox="1"/>
          <p:nvPr/>
        </p:nvSpPr>
        <p:spPr>
          <a:xfrm>
            <a:off x="2091690" y="2324507"/>
            <a:ext cx="802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the occurrence of a particular discourse feature relative to other teachers</a:t>
            </a:r>
          </a:p>
          <a:p>
            <a:r>
              <a:rPr lang="en-US" dirty="0"/>
              <a:t>Compares proportion feedback to distribution of all teachers (predicted/actual)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A8F06A-4174-634F-9AA8-27A3C1CE3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05870"/>
              </p:ext>
            </p:extLst>
          </p:nvPr>
        </p:nvGraphicFramePr>
        <p:xfrm>
          <a:off x="4157345" y="3234266"/>
          <a:ext cx="3740785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11719">
                  <a:extLst>
                    <a:ext uri="{9D8B030D-6E8A-4147-A177-3AD203B41FA5}">
                      <a16:colId xmlns:a16="http://schemas.microsoft.com/office/drawing/2014/main" val="2443755731"/>
                    </a:ext>
                  </a:extLst>
                </a:gridCol>
                <a:gridCol w="2029066">
                  <a:extLst>
                    <a:ext uri="{9D8B030D-6E8A-4147-A177-3AD203B41FA5}">
                      <a16:colId xmlns:a16="http://schemas.microsoft.com/office/drawing/2014/main" val="77805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Mean Agreement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7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397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C05D4-6CC2-1D4E-869F-184E827B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73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62E-4812-9C49-A75B-300CBD2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Ordinal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8556-2F02-B946-AD26-1112BBA045C4}"/>
              </a:ext>
            </a:extLst>
          </p:cNvPr>
          <p:cNvSpPr txBox="1"/>
          <p:nvPr/>
        </p:nvSpPr>
        <p:spPr>
          <a:xfrm>
            <a:off x="2091690" y="2324507"/>
            <a:ext cx="802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the occurrence of a particular discourse feature relative to other teachers</a:t>
            </a:r>
          </a:p>
          <a:p>
            <a:r>
              <a:rPr lang="en-US" dirty="0"/>
              <a:t>Compares proportion feedback to distribution of all teachers (predicted/actual)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A8F06A-4174-634F-9AA8-27A3C1CE3D15}"/>
              </a:ext>
            </a:extLst>
          </p:cNvPr>
          <p:cNvGraphicFramePr>
            <a:graphicFrameLocks noGrp="1"/>
          </p:cNvGraphicFramePr>
          <p:nvPr/>
        </p:nvGraphicFramePr>
        <p:xfrm>
          <a:off x="4157345" y="3234266"/>
          <a:ext cx="3740785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11719">
                  <a:extLst>
                    <a:ext uri="{9D8B030D-6E8A-4147-A177-3AD203B41FA5}">
                      <a16:colId xmlns:a16="http://schemas.microsoft.com/office/drawing/2014/main" val="2443755731"/>
                    </a:ext>
                  </a:extLst>
                </a:gridCol>
                <a:gridCol w="2029066">
                  <a:extLst>
                    <a:ext uri="{9D8B030D-6E8A-4147-A177-3AD203B41FA5}">
                      <a16:colId xmlns:a16="http://schemas.microsoft.com/office/drawing/2014/main" val="77805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Mean Agreement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7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397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C05D4-6CC2-1D4E-869F-184E827B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506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182C-B72D-F740-9419-8C6FA354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C8545-B537-6545-81DE-F9ABC73B50A5}"/>
              </a:ext>
            </a:extLst>
          </p:cNvPr>
          <p:cNvSpPr txBox="1"/>
          <p:nvPr/>
        </p:nvSpPr>
        <p:spPr>
          <a:xfrm>
            <a:off x="2231136" y="4225851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Presenting Feedback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14EEB04-4283-1F45-A203-3EDD1D27F729}"/>
              </a:ext>
            </a:extLst>
          </p:cNvPr>
          <p:cNvSpPr/>
          <p:nvPr/>
        </p:nvSpPr>
        <p:spPr>
          <a:xfrm>
            <a:off x="2091690" y="4119812"/>
            <a:ext cx="3863340" cy="829377"/>
          </a:xfrm>
          <a:prstGeom prst="frame">
            <a:avLst>
              <a:gd name="adj1" fmla="val 49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87D62-1B6B-F742-98E4-D8AC7582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8AB90-EA6B-7D4A-B621-CC749D3A038E}"/>
              </a:ext>
            </a:extLst>
          </p:cNvPr>
          <p:cNvSpPr txBox="1"/>
          <p:nvPr/>
        </p:nvSpPr>
        <p:spPr>
          <a:xfrm>
            <a:off x="2091690" y="4969978"/>
            <a:ext cx="786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advantages are consistent between models</a:t>
            </a:r>
          </a:p>
          <a:p>
            <a:r>
              <a:rPr lang="en-US" dirty="0"/>
              <a:t>Different forms of feedback may be more or less interpretable to teachers</a:t>
            </a:r>
          </a:p>
        </p:txBody>
      </p:sp>
    </p:spTree>
    <p:extLst>
      <p:ext uri="{BB962C8B-B14F-4D97-AF65-F5344CB8AC3E}">
        <p14:creationId xmlns:p14="http://schemas.microsoft.com/office/powerpoint/2010/main" val="3726047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79F6-1B4E-F842-B8D8-D5A4CDFE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CD56-F5E6-DE4C-90A5-F3FDF9EB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performance is “good enough” to present feedback to teachers?</a:t>
            </a:r>
          </a:p>
          <a:p>
            <a:r>
              <a:rPr lang="en-US" dirty="0"/>
              <a:t>How do teachers interact with and utilize feedback?</a:t>
            </a:r>
          </a:p>
          <a:p>
            <a:r>
              <a:rPr lang="en-US" dirty="0"/>
              <a:t>Do automated insights help improve teaching?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116B4-4EE1-9742-8D8A-6EBD097A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875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79F6-1B4E-F842-B8D8-D5A4CDFE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6" name="Picture 5" descr="Screenshot of proposed feedback which rates Instructional Talk as Medium and Open-ended Questions as High" title="example of session-level ordinal feedback">
            <a:extLst>
              <a:ext uri="{FF2B5EF4-FFF2-40B4-BE49-F238E27FC236}">
                <a16:creationId xmlns:a16="http://schemas.microsoft.com/office/drawing/2014/main" id="{AD793162-0256-F842-9B3A-B333717FA1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460624"/>
            <a:ext cx="2336075" cy="416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Pop up window which gives specific details about Instructional talk and how the feedback was calculated" title="example of information about given feedback">
            <a:extLst>
              <a:ext uri="{FF2B5EF4-FFF2-40B4-BE49-F238E27FC236}">
                <a16:creationId xmlns:a16="http://schemas.microsoft.com/office/drawing/2014/main" id="{2CE219D5-00B3-EB4A-872A-89C9C53CC14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44" y="2460624"/>
            <a:ext cx="2388629" cy="416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Table which includes a row for each discourse feature. The columns are what percent of recordings are classified as each low, medium, or high." title="example of summary page">
            <a:extLst>
              <a:ext uri="{FF2B5EF4-FFF2-40B4-BE49-F238E27FC236}">
                <a16:creationId xmlns:a16="http://schemas.microsoft.com/office/drawing/2014/main" id="{3EEF6C9B-4EE2-6B4C-A6D6-8D73683697E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708" y="2460625"/>
            <a:ext cx="2392156" cy="4168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81FC8-230C-8540-9F4A-BE8BDAD5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241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271C-4DD2-D944-8B41-DA312842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DB1B-72C7-E54A-A20D-DAEBEA2C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 design considerations when developing an automated teacher discourse feedback system.</a:t>
            </a:r>
          </a:p>
          <a:p>
            <a:r>
              <a:rPr lang="en-US" dirty="0"/>
              <a:t>We compared deep transfer learning to traditional machine learning methods for detecting teacher discourse.</a:t>
            </a:r>
          </a:p>
          <a:p>
            <a:r>
              <a:rPr lang="en-US" dirty="0"/>
              <a:t>Deep transfer learning provides better results across different levels of feedback, especially when using larger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AA681-07B1-AD47-9EE1-D0EE5E16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690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4CBA-3E87-1B48-8863-300D0227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9559F-E90A-9643-842D-F6CD16C10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emily.jensen@colorado.edu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Graphic 4" descr="email icon">
            <a:extLst>
              <a:ext uri="{FF2B5EF4-FFF2-40B4-BE49-F238E27FC236}">
                <a16:creationId xmlns:a16="http://schemas.microsoft.com/office/drawing/2014/main" id="{40B38924-A29F-F648-A248-716642897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919" y="3472676"/>
            <a:ext cx="512140" cy="512140"/>
          </a:xfrm>
          <a:prstGeom prst="rect">
            <a:avLst/>
          </a:prstGeom>
        </p:spPr>
      </p:pic>
      <p:pic>
        <p:nvPicPr>
          <p:cNvPr id="6" name="Picture 5" descr="CU Boulder Logo">
            <a:extLst>
              <a:ext uri="{FF2B5EF4-FFF2-40B4-BE49-F238E27FC236}">
                <a16:creationId xmlns:a16="http://schemas.microsoft.com/office/drawing/2014/main" id="{01845244-293D-FA49-B845-17EDFAE1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814" y="2588138"/>
            <a:ext cx="3262184" cy="489328"/>
          </a:xfrm>
          <a:prstGeom prst="rect">
            <a:avLst/>
          </a:prstGeom>
        </p:spPr>
      </p:pic>
      <p:pic>
        <p:nvPicPr>
          <p:cNvPr id="8" name="Picture 7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6898D3C8-9B92-834F-A111-8583D25EA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6568" y="3100584"/>
            <a:ext cx="1326094" cy="133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F9B6B-4CB0-214C-BA95-F6595231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750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8D4E-DC3C-D545-8A03-D116D4381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73930-456C-6E45-A3FD-186A6CD97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03D6A-2A7F-A445-9012-5CEE79A1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85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A465-F590-3D47-8917-BF8B2452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Utterance-level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EC9468-16C7-904B-96D3-DC6073144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441505"/>
              </p:ext>
            </p:extLst>
          </p:nvPr>
        </p:nvGraphicFramePr>
        <p:xfrm>
          <a:off x="1809750" y="2761489"/>
          <a:ext cx="8572500" cy="3886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88858">
                  <a:extLst>
                    <a:ext uri="{9D8B030D-6E8A-4147-A177-3AD203B41FA5}">
                      <a16:colId xmlns:a16="http://schemas.microsoft.com/office/drawing/2014/main" val="3921619229"/>
                    </a:ext>
                  </a:extLst>
                </a:gridCol>
                <a:gridCol w="2288858">
                  <a:extLst>
                    <a:ext uri="{9D8B030D-6E8A-4147-A177-3AD203B41FA5}">
                      <a16:colId xmlns:a16="http://schemas.microsoft.com/office/drawing/2014/main" val="2052223888"/>
                    </a:ext>
                  </a:extLst>
                </a:gridCol>
                <a:gridCol w="2451734">
                  <a:extLst>
                    <a:ext uri="{9D8B030D-6E8A-4147-A177-3AD203B41FA5}">
                      <a16:colId xmlns:a16="http://schemas.microsoft.com/office/drawing/2014/main" val="357929035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914702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Discourse Variable</a:t>
                      </a:r>
                    </a:p>
                  </a:txBody>
                  <a:tcPr marL="63500" marR="63500" marT="63500" marB="635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BERT </a:t>
                      </a:r>
                    </a:p>
                  </a:txBody>
                  <a:tcPr marL="63500" marR="63500" marT="63500" marB="635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Random Forest</a:t>
                      </a:r>
                    </a:p>
                  </a:txBody>
                  <a:tcPr marL="63500" marR="63500" marT="63500" marB="635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# Significant </a:t>
                      </a:r>
                    </a:p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(out of 10)</a:t>
                      </a:r>
                    </a:p>
                  </a:txBody>
                  <a:tcPr marL="63500" marR="63500" marT="63500" marB="635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40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Instructional Talk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0.828 [0.827-0.830]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0.762 [0.761-0.763]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10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208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Questions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0.830 [0.825-0.834]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0.762 [0.761-0.764]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10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1551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Goal Specified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0.878 [0.875-0.881]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0.826 [0.824-0.828]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10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9962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ELA Terms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0.895 [0.891-0.899]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0.763 [0.762-0.764]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10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71314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Elaborated Evaluation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0.861 [0.858-0.863]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0.814 [0.812-0.816]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10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611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Authentic Questions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0.725 [0.711-0.739]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0.705 [0.701-0.710]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6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8164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High Cognitive Level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0.868 [0.863-0.872]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0.850 [0.847-0.852]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9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8713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Mean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/>
                        <a:t>0.841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0.783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/>
                        <a:t> 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303787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B8F2AB-D10C-EC42-BF19-ACFAC6AD8330}"/>
              </a:ext>
            </a:extLst>
          </p:cNvPr>
          <p:cNvSpPr txBox="1"/>
          <p:nvPr/>
        </p:nvSpPr>
        <p:spPr>
          <a:xfrm>
            <a:off x="5293152" y="2392157"/>
            <a:ext cx="16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AUROC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45AD1-9DB8-2347-8E78-71DF5FD7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769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DD5E-2195-1C40-AB4F-852B8A6F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Proportion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D2E7CD-BCAC-3B4C-A653-F73F6F12D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591342"/>
              </p:ext>
            </p:extLst>
          </p:nvPr>
        </p:nvGraphicFramePr>
        <p:xfrm>
          <a:off x="1809750" y="2761489"/>
          <a:ext cx="8797290" cy="3886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88858">
                  <a:extLst>
                    <a:ext uri="{9D8B030D-6E8A-4147-A177-3AD203B41FA5}">
                      <a16:colId xmlns:a16="http://schemas.microsoft.com/office/drawing/2014/main" val="3921619229"/>
                    </a:ext>
                  </a:extLst>
                </a:gridCol>
                <a:gridCol w="2288858">
                  <a:extLst>
                    <a:ext uri="{9D8B030D-6E8A-4147-A177-3AD203B41FA5}">
                      <a16:colId xmlns:a16="http://schemas.microsoft.com/office/drawing/2014/main" val="2052223888"/>
                    </a:ext>
                  </a:extLst>
                </a:gridCol>
                <a:gridCol w="2451734">
                  <a:extLst>
                    <a:ext uri="{9D8B030D-6E8A-4147-A177-3AD203B41FA5}">
                      <a16:colId xmlns:a16="http://schemas.microsoft.com/office/drawing/2014/main" val="357929035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914702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Discourse Variable</a:t>
                      </a:r>
                    </a:p>
                  </a:txBody>
                  <a:tcPr marL="63500" marR="63500" marT="63500" marB="635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BERT</a:t>
                      </a:r>
                    </a:p>
                  </a:txBody>
                  <a:tcPr marL="63500" marR="63500" marT="63500" marB="635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Random Forest</a:t>
                      </a:r>
                    </a:p>
                  </a:txBody>
                  <a:tcPr marL="63500" marR="63500" marT="63500" marB="635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# Significant (out of 10)</a:t>
                      </a:r>
                    </a:p>
                  </a:txBody>
                  <a:tcPr marL="63500" marR="63500" marT="63500" marB="635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40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Instructional Talk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0.545 [0.521-0.569]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0.262 [0.247-0.276]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208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Questions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0.694 [0.666-0.722]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0.529 [0.520-0.538]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9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1551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Goal Specified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0.626 [0.614-0.639]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0.445 [0.434-0.456]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9962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ELA Terms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0.695 [0.677-0.714]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0.292 [0.276-0.307]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71314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Elaborated Evaluation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0.465 [0.444-0.487]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0.306 [0.295-0.317]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9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611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Authentic Questions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0.350 [0.249-0.452]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0.207 [0.170-0.244]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8164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High Cognitive Level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0.526 [0.507-0.546]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0.438 [0.429-0.446]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8713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Mean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0.557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0.354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 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303787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7B0039-42DF-2345-9FAB-DDF60B1BF4EA}"/>
              </a:ext>
            </a:extLst>
          </p:cNvPr>
          <p:cNvSpPr txBox="1"/>
          <p:nvPr/>
        </p:nvSpPr>
        <p:spPr>
          <a:xfrm>
            <a:off x="5293152" y="2392157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 r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8D6E0-E51B-654E-9283-5A041970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7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E1F367-5374-E54A-9D86-F6B7A23B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Feedback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D93BF-C7A8-D541-B6FA-56CF3449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9556" y1="21333" x2="19556" y2="21333"/>
                        <a14:foregroundMark x1="72667" y1="87111" x2="72667" y2="87111"/>
                        <a14:foregroundMark x1="71556" y1="75556" x2="71556" y2="75556"/>
                        <a14:foregroundMark x1="79333" y1="70667" x2="79333" y2="70667"/>
                        <a14:foregroundMark x1="84222" y1="82667" x2="84222" y2="82667"/>
                        <a14:foregroundMark x1="64000" y1="78889" x2="64000" y2="78889"/>
                        <a14:foregroundMark x1="63333" y1="70667" x2="63333" y2="70667"/>
                        <a14:foregroundMark x1="56222" y1="77333" x2="56222" y2="77333"/>
                        <a14:foregroundMark x1="56222" y1="86667" x2="56222" y2="86667"/>
                        <a14:foregroundMark x1="48000" y1="77778" x2="48000" y2="77778"/>
                        <a14:foregroundMark x1="48667" y1="70667" x2="48667" y2="70667"/>
                        <a14:foregroundMark x1="39778" y1="76222" x2="39778" y2="76222"/>
                        <a14:foregroundMark x1="40444" y1="88222" x2="40444" y2="88222"/>
                        <a14:foregroundMark x1="32222" y1="78444" x2="32222" y2="78444"/>
                        <a14:foregroundMark x1="32667" y1="71333" x2="32667" y2="71333"/>
                        <a14:foregroundMark x1="24444" y1="77333" x2="24444" y2="77333"/>
                        <a14:foregroundMark x1="25111" y1="85556" x2="25111" y2="85556"/>
                        <a14:foregroundMark x1="11333" y1="80667" x2="11333" y2="80667"/>
                        <a14:foregroundMark x1="15778" y1="69556" x2="15778" y2="6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99" y="2775628"/>
            <a:ext cx="2087592" cy="2087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C96D8-7E5A-174D-BB13-35B56465AC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087" y1="24348" x2="48696" y2="36522"/>
                        <a14:foregroundMark x1="73913" y1="46957" x2="73913" y2="46957"/>
                        <a14:foregroundMark x1="73913" y1="51739" x2="73913" y2="41304"/>
                        <a14:backgroundMark x1="3478" y1="11304" x2="8261" y2="61304"/>
                        <a14:backgroundMark x1="8261" y1="61304" x2="1304" y2="76957"/>
                        <a14:backgroundMark x1="79182" y1="46957" x2="86957" y2="89130"/>
                        <a14:backgroundMark x1="72609" y1="11304" x2="79182" y2="46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65" y="3297940"/>
            <a:ext cx="956707" cy="956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70295-28D7-5D48-829E-F3121BB60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11" y="3135624"/>
            <a:ext cx="1367607" cy="13676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9F0A584-D2CF-6946-BF0F-4226542626E6}"/>
              </a:ext>
            </a:extLst>
          </p:cNvPr>
          <p:cNvGrpSpPr/>
          <p:nvPr/>
        </p:nvGrpSpPr>
        <p:grpSpPr>
          <a:xfrm>
            <a:off x="7158406" y="2677265"/>
            <a:ext cx="1740307" cy="1802921"/>
            <a:chOff x="6621251" y="2216988"/>
            <a:chExt cx="2539682" cy="26310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A8C3D77-5463-0E4E-B089-5FA7D6E09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251" y="2308362"/>
              <a:ext cx="2539682" cy="253968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0CED08-3AA1-734C-997C-6BA9B35D4146}"/>
                </a:ext>
              </a:extLst>
            </p:cNvPr>
            <p:cNvSpPr/>
            <p:nvPr/>
          </p:nvSpPr>
          <p:spPr>
            <a:xfrm>
              <a:off x="7039155" y="2216988"/>
              <a:ext cx="1716656" cy="9057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09CFD8-10B3-5E44-AE37-1499113D9634}"/>
              </a:ext>
            </a:extLst>
          </p:cNvPr>
          <p:cNvGrpSpPr/>
          <p:nvPr/>
        </p:nvGrpSpPr>
        <p:grpSpPr>
          <a:xfrm>
            <a:off x="9718028" y="2999078"/>
            <a:ext cx="1620328" cy="1595887"/>
            <a:chOff x="8429446" y="3062377"/>
            <a:chExt cx="2009956" cy="206802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F705E8-8346-0F48-92C6-C568EC192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9446" y="3120444"/>
              <a:ext cx="2009956" cy="200995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F5B6F3-47B1-2442-BCE7-12DD67E1226C}"/>
                </a:ext>
              </a:extLst>
            </p:cNvPr>
            <p:cNvSpPr/>
            <p:nvPr/>
          </p:nvSpPr>
          <p:spPr>
            <a:xfrm>
              <a:off x="8555564" y="3062377"/>
              <a:ext cx="165742" cy="19314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9EABA0-B625-974F-8A6C-B2CAE5EB10D0}"/>
              </a:ext>
            </a:extLst>
          </p:cNvPr>
          <p:cNvCxnSpPr>
            <a:stCxn id="6" idx="3"/>
          </p:cNvCxnSpPr>
          <p:nvPr/>
        </p:nvCxnSpPr>
        <p:spPr>
          <a:xfrm>
            <a:off x="2432992" y="3819424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57DC2A-A328-B94B-89BB-4168A5688AD9}"/>
              </a:ext>
            </a:extLst>
          </p:cNvPr>
          <p:cNvCxnSpPr/>
          <p:nvPr/>
        </p:nvCxnSpPr>
        <p:spPr>
          <a:xfrm>
            <a:off x="4066572" y="3819424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F2491D-4FAC-D843-A555-5578D458D496}"/>
              </a:ext>
            </a:extLst>
          </p:cNvPr>
          <p:cNvCxnSpPr/>
          <p:nvPr/>
        </p:nvCxnSpPr>
        <p:spPr>
          <a:xfrm>
            <a:off x="6415523" y="3811635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E1EEE7-7A10-1C4D-9FFB-CBCE5D7EA550}"/>
              </a:ext>
            </a:extLst>
          </p:cNvPr>
          <p:cNvCxnSpPr/>
          <p:nvPr/>
        </p:nvCxnSpPr>
        <p:spPr>
          <a:xfrm>
            <a:off x="8898711" y="3819424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50A932A4-1065-B94A-9383-6F99E91ED675}"/>
              </a:ext>
            </a:extLst>
          </p:cNvPr>
          <p:cNvSpPr/>
          <p:nvPr/>
        </p:nvSpPr>
        <p:spPr>
          <a:xfrm rot="5400000">
            <a:off x="5903223" y="-1705345"/>
            <a:ext cx="385552" cy="8862947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9D2FA3-9941-0D47-A469-D05ECCF96D20}"/>
              </a:ext>
            </a:extLst>
          </p:cNvPr>
          <p:cNvCxnSpPr/>
          <p:nvPr/>
        </p:nvCxnSpPr>
        <p:spPr>
          <a:xfrm>
            <a:off x="1664526" y="2733718"/>
            <a:ext cx="0" cy="223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C2F639-3E11-8040-ABC1-5AFFFA779B52}"/>
              </a:ext>
            </a:extLst>
          </p:cNvPr>
          <p:cNvSpPr txBox="1"/>
          <p:nvPr/>
        </p:nvSpPr>
        <p:spPr>
          <a:xfrm>
            <a:off x="719265" y="4638419"/>
            <a:ext cx="136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Classroom 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Teaching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992EEC-E55C-C54F-BA23-D02CEC45CCBD}"/>
              </a:ext>
            </a:extLst>
          </p:cNvPr>
          <p:cNvSpPr txBox="1"/>
          <p:nvPr/>
        </p:nvSpPr>
        <p:spPr>
          <a:xfrm>
            <a:off x="2954688" y="4638418"/>
            <a:ext cx="136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Audio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Recording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46D08-A8BF-734E-9687-2DF7E0B9D785}"/>
              </a:ext>
            </a:extLst>
          </p:cNvPr>
          <p:cNvSpPr txBox="1"/>
          <p:nvPr/>
        </p:nvSpPr>
        <p:spPr>
          <a:xfrm>
            <a:off x="5047413" y="4638418"/>
            <a:ext cx="136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Speech Processing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86BF5E-272B-094A-844C-419EC38E0258}"/>
              </a:ext>
            </a:extLst>
          </p:cNvPr>
          <p:cNvSpPr txBox="1"/>
          <p:nvPr/>
        </p:nvSpPr>
        <p:spPr>
          <a:xfrm>
            <a:off x="7344502" y="4638419"/>
            <a:ext cx="136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Computer 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5EDFB5-299A-DE4D-9DCB-620A81F726B5}"/>
              </a:ext>
            </a:extLst>
          </p:cNvPr>
          <p:cNvSpPr txBox="1"/>
          <p:nvPr/>
        </p:nvSpPr>
        <p:spPr>
          <a:xfrm>
            <a:off x="9843420" y="4638417"/>
            <a:ext cx="136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Feedback &amp;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Reflection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21307A-A2C8-5C48-A7B7-FCFD6BE98595}"/>
              </a:ext>
            </a:extLst>
          </p:cNvPr>
          <p:cNvSpPr txBox="1"/>
          <p:nvPr/>
        </p:nvSpPr>
        <p:spPr>
          <a:xfrm>
            <a:off x="194006" y="6458789"/>
            <a:ext cx="8257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Jensen, E. et al. 2020. Toward automated feedback on teacher discourse to enhance teacher learning. </a:t>
            </a:r>
            <a:r>
              <a:rPr lang="en-US" sz="1400" i="1" dirty="0"/>
              <a:t>(CHI 2020)</a:t>
            </a:r>
            <a:endParaRPr lang="en-US" sz="14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6264EC-ADFC-4C46-97DC-DABCED74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375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DD5E-2195-1C40-AB4F-852B8A6F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Ordinal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D2E7CD-BCAC-3B4C-A653-F73F6F12D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653661"/>
              </p:ext>
            </p:extLst>
          </p:nvPr>
        </p:nvGraphicFramePr>
        <p:xfrm>
          <a:off x="2581275" y="2761489"/>
          <a:ext cx="7029450" cy="3611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88858">
                  <a:extLst>
                    <a:ext uri="{9D8B030D-6E8A-4147-A177-3AD203B41FA5}">
                      <a16:colId xmlns:a16="http://schemas.microsoft.com/office/drawing/2014/main" val="3921619229"/>
                    </a:ext>
                  </a:extLst>
                </a:gridCol>
                <a:gridCol w="2288858">
                  <a:extLst>
                    <a:ext uri="{9D8B030D-6E8A-4147-A177-3AD203B41FA5}">
                      <a16:colId xmlns:a16="http://schemas.microsoft.com/office/drawing/2014/main" val="2052223888"/>
                    </a:ext>
                  </a:extLst>
                </a:gridCol>
                <a:gridCol w="2451734">
                  <a:extLst>
                    <a:ext uri="{9D8B030D-6E8A-4147-A177-3AD203B41FA5}">
                      <a16:colId xmlns:a16="http://schemas.microsoft.com/office/drawing/2014/main" val="3579290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Discourse Variable</a:t>
                      </a:r>
                    </a:p>
                  </a:txBody>
                  <a:tcPr marL="63500" marR="63500" marT="63500" marB="635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BERT</a:t>
                      </a:r>
                    </a:p>
                  </a:txBody>
                  <a:tcPr marL="63500" marR="63500" marT="63500" marB="635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Random Forest</a:t>
                      </a:r>
                    </a:p>
                  </a:txBody>
                  <a:tcPr marL="63500" marR="63500" marT="63500" marB="635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40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Instructional Talk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0.511 [0.495-0.527]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0.394 [0.380-0.408]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208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Questions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0.584 [0.559-0.609]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0.498 [0.484-0.513]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1551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Goal Specified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0.526 [0.514-0.538]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0.490 [0.473-0.507]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9962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ELA Terms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0.654 [0.636-0.673]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0.387 [0.369-0.405]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314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Elaborated Evaluation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0.513 [0.497-0.528]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0.446 [0.434-0.457]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11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Authentic Questions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0.417 [0.373-0.462]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0.433 [0.403-0.463]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164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High Cognitive Level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0.435 [0.427-0.443]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0.403 [0.390-0.416]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713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Mean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0.520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0.436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303787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7B0039-42DF-2345-9FAB-DDF60B1BF4EA}"/>
              </a:ext>
            </a:extLst>
          </p:cNvPr>
          <p:cNvSpPr txBox="1"/>
          <p:nvPr/>
        </p:nvSpPr>
        <p:spPr>
          <a:xfrm>
            <a:off x="5293152" y="2392157"/>
            <a:ext cx="18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Agreement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BC39D-F9E7-BF4C-A46B-2944A040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182C-B72D-F740-9419-8C6FA354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0956B-6E1A-B34B-93D8-E5B1D598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182C-B72D-F740-9419-8C6FA354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6BC23-6131-B241-ACD4-127389416353}"/>
              </a:ext>
            </a:extLst>
          </p:cNvPr>
          <p:cNvSpPr txBox="1"/>
          <p:nvPr/>
        </p:nvSpPr>
        <p:spPr>
          <a:xfrm>
            <a:off x="2231136" y="2844225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6D5B9-A667-2A4F-B25B-04CF84FB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185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2045</TotalTime>
  <Words>2452</Words>
  <Application>Microsoft Macintosh PowerPoint</Application>
  <PresentationFormat>Widescreen</PresentationFormat>
  <Paragraphs>631</Paragraphs>
  <Slides>70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Gill Sans MT</vt:lpstr>
      <vt:lpstr>Times New Roman</vt:lpstr>
      <vt:lpstr>Parcel</vt:lpstr>
      <vt:lpstr>A Deep Transfer Learning Approach To Modeling Teacher Discourse In The Classroom</vt:lpstr>
      <vt:lpstr>Teachers as Learners</vt:lpstr>
      <vt:lpstr>Teachers as Learners</vt:lpstr>
      <vt:lpstr>Teachers as Learners</vt:lpstr>
      <vt:lpstr>Teachers as Learners</vt:lpstr>
      <vt:lpstr>Teachers as Learners</vt:lpstr>
      <vt:lpstr>Automated Feedback System</vt:lpstr>
      <vt:lpstr>Design Considerations</vt:lpstr>
      <vt:lpstr>Design Considerations</vt:lpstr>
      <vt:lpstr>Design Considerations</vt:lpstr>
      <vt:lpstr>Design Considerations</vt:lpstr>
      <vt:lpstr>Design Considerations</vt:lpstr>
      <vt:lpstr>Dataset</vt:lpstr>
      <vt:lpstr>Dataset</vt:lpstr>
      <vt:lpstr>Dataset</vt:lpstr>
      <vt:lpstr>Machine Learning</vt:lpstr>
      <vt:lpstr>Machine Learning</vt:lpstr>
      <vt:lpstr>Machine Learning</vt:lpstr>
      <vt:lpstr>Teacher Discourse Variables</vt:lpstr>
      <vt:lpstr>Teacher Discourse Variables</vt:lpstr>
      <vt:lpstr>Model Building</vt:lpstr>
      <vt:lpstr>Model Building</vt:lpstr>
      <vt:lpstr>Machine Learning</vt:lpstr>
      <vt:lpstr>Random Forest Classifier</vt:lpstr>
      <vt:lpstr>Random Forest Classifier</vt:lpstr>
      <vt:lpstr>N-grams</vt:lpstr>
      <vt:lpstr>N-grams</vt:lpstr>
      <vt:lpstr>N-grams</vt:lpstr>
      <vt:lpstr>Deep Transfer Learning</vt:lpstr>
      <vt:lpstr>Deep Transfer Learning</vt:lpstr>
      <vt:lpstr>Deep Transfer Learning</vt:lpstr>
      <vt:lpstr>BERT</vt:lpstr>
      <vt:lpstr>Tokens</vt:lpstr>
      <vt:lpstr>Design Considerations</vt:lpstr>
      <vt:lpstr>What is the data-accuracy tradeoff between the two methods?</vt:lpstr>
      <vt:lpstr>Sample Size Simulations</vt:lpstr>
      <vt:lpstr>Sample Size Simulations</vt:lpstr>
      <vt:lpstr>Sample Size Simulations</vt:lpstr>
      <vt:lpstr>Sample Size Simulations</vt:lpstr>
      <vt:lpstr>Sample Size Simulations</vt:lpstr>
      <vt:lpstr>Results</vt:lpstr>
      <vt:lpstr>Results</vt:lpstr>
      <vt:lpstr>Design Considerations</vt:lpstr>
      <vt:lpstr>Design Considerations</vt:lpstr>
      <vt:lpstr>Design Considerations</vt:lpstr>
      <vt:lpstr>How to the two methods compare for different levels of feedback?</vt:lpstr>
      <vt:lpstr>Utterance-level Feedback</vt:lpstr>
      <vt:lpstr>Utterance-level Feedback</vt:lpstr>
      <vt:lpstr>Utterance-level Feedback</vt:lpstr>
      <vt:lpstr>Utterance-level Feedback</vt:lpstr>
      <vt:lpstr>Session-level Proportion Feedback</vt:lpstr>
      <vt:lpstr>Session-level Proportion Feedback</vt:lpstr>
      <vt:lpstr>Session-level Proportion Feedback</vt:lpstr>
      <vt:lpstr>Session-level Proportion Feedback</vt:lpstr>
      <vt:lpstr>Session-level Ordinal Feedback</vt:lpstr>
      <vt:lpstr>Session-level Ordinal Feedback</vt:lpstr>
      <vt:lpstr>Session-level Ordinal Feedback</vt:lpstr>
      <vt:lpstr>Session-level Ordinal Feedback</vt:lpstr>
      <vt:lpstr>Session-level Ordinal Feedback</vt:lpstr>
      <vt:lpstr>Session-level Ordinal Feedback</vt:lpstr>
      <vt:lpstr>Session-level Ordinal Feedback</vt:lpstr>
      <vt:lpstr>Design Considerations</vt:lpstr>
      <vt:lpstr>Future Work</vt:lpstr>
      <vt:lpstr>Future Work</vt:lpstr>
      <vt:lpstr>In Summary</vt:lpstr>
      <vt:lpstr>Thank You!</vt:lpstr>
      <vt:lpstr>Extra Slides</vt:lpstr>
      <vt:lpstr>Utterance-level results</vt:lpstr>
      <vt:lpstr>Session-level Proportion Results</vt:lpstr>
      <vt:lpstr>Session-level Ordinal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Transfer Learning Approach To Modeling Teacher Discourse In The Classroom</dc:title>
  <dc:creator>Emily Jensen</dc:creator>
  <cp:lastModifiedBy>Emily Jensen</cp:lastModifiedBy>
  <cp:revision>37</cp:revision>
  <dcterms:created xsi:type="dcterms:W3CDTF">2021-04-10T23:07:56Z</dcterms:created>
  <dcterms:modified xsi:type="dcterms:W3CDTF">2021-05-19T21:09:35Z</dcterms:modified>
</cp:coreProperties>
</file>