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7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0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8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7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4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59EAC586-382C-5005-8327-8333B958E0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10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56A3F-40BB-C5DE-9F66-409F8FF52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/>
              <a:t>Lab2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DE8A8-DEC4-45EF-A91E-F8590CD47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6B779-EA7E-A8EE-90D6-ABB57B1B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66"/>
          <a:stretch/>
        </p:blipFill>
        <p:spPr>
          <a:xfrm>
            <a:off x="9184640" y="474658"/>
            <a:ext cx="224383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6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29CE3-7D9E-4B85-47A4-CB49340C6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478" t="40451" r="5673" b="53776"/>
          <a:stretch/>
        </p:blipFill>
        <p:spPr>
          <a:xfrm>
            <a:off x="1976967" y="1203618"/>
            <a:ext cx="5054599" cy="381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07EE6-7566-13B8-F81E-FCD305ED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1949368"/>
            <a:ext cx="5273497" cy="199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31D6B-0CD8-4448-1BA4-0149B583C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55" y="4071123"/>
            <a:ext cx="6043184" cy="1699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69894-A224-01E0-995B-545216A3EA64}"/>
              </a:ext>
            </a:extLst>
          </p:cNvPr>
          <p:cNvSpPr txBox="1"/>
          <p:nvPr/>
        </p:nvSpPr>
        <p:spPr>
          <a:xfrm>
            <a:off x="719666" y="752805"/>
            <a:ext cx="8525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design and implement the combinational circuit for the following equation: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E26898-3079-5A42-E5E7-3D057F6E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896" y="2121512"/>
            <a:ext cx="5172075" cy="1409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354010-7256-692D-EA6B-962CEF121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3563" y="289137"/>
            <a:ext cx="2243522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CA73-E439-2351-0B78-C3D5285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76D34-E125-FF0F-3846-5EDA3D83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22" y="1782565"/>
            <a:ext cx="5276223" cy="42529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59C4A-F19A-4964-D9BB-3DB1920D5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186"/>
            <a:ext cx="6223537" cy="6219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BE066-1968-FF37-A420-DF75DCFD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733" y="273248"/>
            <a:ext cx="1607748" cy="8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772FDA-2E81-04DF-C640-914218BE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919" y="365125"/>
            <a:ext cx="2243522" cy="1292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32288-7231-7D5C-E854-29CC0BC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5BAAD3-59BB-C14B-B709-87836793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2097" y="3829844"/>
            <a:ext cx="6128703" cy="17716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6EB3D-6030-CA18-BFF6-BBD6A5727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82562"/>
            <a:ext cx="466405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8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908-98EC-AE49-47C3-25F91BC5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8E3F-E5C1-0240-0C38-1960C652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958A0-18D2-B3CC-C2A6-69111C15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17"/>
            <a:ext cx="10744200" cy="64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9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The Hand Bold</vt:lpstr>
      <vt:lpstr>The Serif Hand Black</vt:lpstr>
      <vt:lpstr>Times New Roman</vt:lpstr>
      <vt:lpstr>SketchyVTI</vt:lpstr>
      <vt:lpstr>Lab2</vt:lpstr>
      <vt:lpstr>PowerPoint Presentation</vt:lpstr>
      <vt:lpstr>Testbench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Shahangian, Maryam</dc:creator>
  <cp:lastModifiedBy>Shahangian, Maryam</cp:lastModifiedBy>
  <cp:revision>1</cp:revision>
  <dcterms:created xsi:type="dcterms:W3CDTF">2025-01-29T11:29:15Z</dcterms:created>
  <dcterms:modified xsi:type="dcterms:W3CDTF">2025-01-29T12:03:37Z</dcterms:modified>
</cp:coreProperties>
</file>