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e24da06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e24da06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e24da0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e24da0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e24da060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e24da060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e24da06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e24da06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e24da06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e24da06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e24da06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e24da06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e24da06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e24da06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e24da060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e24da060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e24da060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e24da060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e24da060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e24da060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e24da060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e24da060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System Verilog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Parts of GUI(VSIM)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25" y="1142700"/>
            <a:ext cx="69446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Waveform: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450"/>
            <a:ext cx="8639839" cy="33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3400" y="774200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Let’s find out the truth table and check whether you get correct waveform or not.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Circuit 2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Draw the circuit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truth table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sv file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</a:t>
            </a:r>
            <a:r>
              <a:rPr lang="en"/>
              <a:t>estbench file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file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waveform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850" y="2009775"/>
            <a:ext cx="4600575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>
            <a:off x="2514600" y="2176275"/>
            <a:ext cx="1975200" cy="37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Editor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25" y="1710900"/>
            <a:ext cx="2521750" cy="25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225" y="4450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049" y="3353725"/>
            <a:ext cx="2610800" cy="14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13800" y="3917200"/>
            <a:ext cx="2276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VS Code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60350" y="1778525"/>
            <a:ext cx="17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Sublime Text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97225" y="4346550"/>
            <a:ext cx="1275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Notepad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Ckt1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5" y="1650225"/>
            <a:ext cx="43815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4110250"/>
            <a:ext cx="5234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</a:t>
            </a:r>
            <a:r>
              <a:rPr lang="en" sz="1800">
                <a:solidFill>
                  <a:schemeClr val="dk2"/>
                </a:solidFill>
              </a:rPr>
              <a:t>tput, </a:t>
            </a:r>
            <a:r>
              <a:rPr b="1" lang="en" sz="1800">
                <a:solidFill>
                  <a:schemeClr val="dk2"/>
                </a:solidFill>
              </a:rPr>
              <a:t>Y</a:t>
            </a:r>
            <a:r>
              <a:rPr lang="en" sz="1800">
                <a:solidFill>
                  <a:schemeClr val="dk2"/>
                </a:solidFill>
              </a:rPr>
              <a:t> = </a:t>
            </a:r>
            <a:r>
              <a:rPr b="1" lang="en" sz="1800">
                <a:solidFill>
                  <a:schemeClr val="dk2"/>
                </a:solidFill>
              </a:rPr>
              <a:t>A </a:t>
            </a:r>
            <a:r>
              <a:rPr i="1" lang="en" sz="1800">
                <a:solidFill>
                  <a:schemeClr val="dk2"/>
                </a:solidFill>
              </a:rPr>
              <a:t>and </a:t>
            </a:r>
            <a:r>
              <a:rPr lang="en" sz="1800">
                <a:solidFill>
                  <a:schemeClr val="dk2"/>
                </a:solidFill>
              </a:rPr>
              <a:t>(</a:t>
            </a:r>
            <a:r>
              <a:rPr i="1" lang="en" sz="1800">
                <a:solidFill>
                  <a:schemeClr val="dk2"/>
                </a:solidFill>
              </a:rPr>
              <a:t>not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) </a:t>
            </a:r>
            <a:r>
              <a:rPr i="1" lang="en" sz="1800">
                <a:solidFill>
                  <a:schemeClr val="dk2"/>
                </a:solidFill>
              </a:rPr>
              <a:t>or </a:t>
            </a:r>
            <a:r>
              <a:rPr lang="en" sz="1800">
                <a:solidFill>
                  <a:schemeClr val="dk2"/>
                </a:solidFill>
              </a:rPr>
              <a:t>(</a:t>
            </a:r>
            <a:r>
              <a:rPr i="1" lang="en" sz="1800">
                <a:solidFill>
                  <a:schemeClr val="dk2"/>
                </a:solidFill>
              </a:rPr>
              <a:t>not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b="1"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) </a:t>
            </a:r>
            <a:r>
              <a:rPr i="1" lang="en" sz="1800">
                <a:solidFill>
                  <a:schemeClr val="dk2"/>
                </a:solidFill>
              </a:rPr>
              <a:t>and </a:t>
            </a:r>
            <a:r>
              <a:rPr lang="en" sz="1800">
                <a:solidFill>
                  <a:schemeClr val="dk2"/>
                </a:solidFill>
              </a:rPr>
              <a:t>(</a:t>
            </a:r>
            <a:r>
              <a:rPr i="1" lang="en" sz="1800">
                <a:solidFill>
                  <a:schemeClr val="dk2"/>
                </a:solidFill>
              </a:rPr>
              <a:t>not </a:t>
            </a:r>
            <a:r>
              <a:rPr b="1" lang="en" sz="1800">
                <a:solidFill>
                  <a:schemeClr val="dk2"/>
                </a:solidFill>
              </a:rPr>
              <a:t>C)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475" y="647550"/>
            <a:ext cx="3351125" cy="32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the Circuit in System Verilog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29775" y="1257300"/>
            <a:ext cx="79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Step1: Open any code editor (I am using VScode here)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650" y="2233063"/>
            <a:ext cx="3937249" cy="259796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7200" y="1915675"/>
            <a:ext cx="4869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Step2: Write down the code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57200" y="2578550"/>
            <a:ext cx="42930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Step3: Name it as </a:t>
            </a:r>
            <a:r>
              <a:rPr i="1" lang="en" sz="1800">
                <a:solidFill>
                  <a:schemeClr val="dk2"/>
                </a:solidFill>
              </a:rPr>
              <a:t>ckt1</a:t>
            </a:r>
            <a:r>
              <a:rPr lang="en" sz="1800">
                <a:solidFill>
                  <a:schemeClr val="dk2"/>
                </a:solidFill>
              </a:rPr>
              <a:t>.sv and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save as “ALL FILES” types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Let’s Write the Circuit in System Verilog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11355" r="0" t="0"/>
          <a:stretch/>
        </p:blipFill>
        <p:spPr>
          <a:xfrm>
            <a:off x="2441850" y="1819600"/>
            <a:ext cx="4260301" cy="21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2363725" y="1246800"/>
            <a:ext cx="1892700" cy="5727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441850" y="1302300"/>
            <a:ext cx="16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Module name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>
            <a:off x="3323850" y="1696200"/>
            <a:ext cx="576000" cy="100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/>
          <p:nvPr/>
        </p:nvSpPr>
        <p:spPr>
          <a:xfrm>
            <a:off x="6978725" y="1855650"/>
            <a:ext cx="1970700" cy="6825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7017725" y="1966050"/>
            <a:ext cx="18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Inputs &amp; Output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 flipH="1">
            <a:off x="5586925" y="2409450"/>
            <a:ext cx="1673400" cy="43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/>
          <p:nvPr/>
        </p:nvSpPr>
        <p:spPr>
          <a:xfrm>
            <a:off x="6978725" y="3074075"/>
            <a:ext cx="1892700" cy="5727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7056850" y="3129575"/>
            <a:ext cx="16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Circuit’s eqtn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49150" y="2792850"/>
            <a:ext cx="2143800" cy="5727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549150" y="2848350"/>
            <a:ext cx="22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“assign” command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256425" y="3692700"/>
            <a:ext cx="1892700" cy="5727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334550" y="3748200"/>
            <a:ext cx="16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endmodule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1952250" y="3204975"/>
            <a:ext cx="1275600" cy="8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101" idx="1"/>
          </p:cNvCxnSpPr>
          <p:nvPr/>
        </p:nvCxnSpPr>
        <p:spPr>
          <a:xfrm rot="10800000">
            <a:off x="3913650" y="3698850"/>
            <a:ext cx="420900" cy="28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7" idx="1"/>
          </p:cNvCxnSpPr>
          <p:nvPr/>
        </p:nvCxnSpPr>
        <p:spPr>
          <a:xfrm rot="10800000">
            <a:off x="5751550" y="3273425"/>
            <a:ext cx="1305300" cy="8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Testbench_1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75" y="1252425"/>
            <a:ext cx="51375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210300" y="1888225"/>
            <a:ext cx="1577400" cy="6834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rgbClr val="D3E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Module name</a:t>
            </a:r>
            <a:endParaRPr/>
          </a:p>
        </p:txBody>
      </p:sp>
      <p:cxnSp>
        <p:nvCxnSpPr>
          <p:cNvPr id="112" name="Google Shape;112;p18"/>
          <p:cNvCxnSpPr>
            <a:stCxn id="111" idx="3"/>
          </p:cNvCxnSpPr>
          <p:nvPr/>
        </p:nvCxnSpPr>
        <p:spPr>
          <a:xfrm>
            <a:off x="1787700" y="2229925"/>
            <a:ext cx="1536300" cy="12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5382750" y="2959600"/>
            <a:ext cx="1577400" cy="6834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rgbClr val="D3E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Output Ports name</a:t>
            </a:r>
            <a:endParaRPr/>
          </a:p>
        </p:txBody>
      </p:sp>
      <p:cxnSp>
        <p:nvCxnSpPr>
          <p:cNvPr id="114" name="Google Shape;114;p18"/>
          <p:cNvCxnSpPr>
            <a:stCxn id="113" idx="1"/>
          </p:cNvCxnSpPr>
          <p:nvPr/>
        </p:nvCxnSpPr>
        <p:spPr>
          <a:xfrm flipH="1">
            <a:off x="4297650" y="3301300"/>
            <a:ext cx="1085100" cy="12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>
            <a:off x="542525" y="4390000"/>
            <a:ext cx="1577400" cy="6834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rgbClr val="D3E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Circuit’s module name</a:t>
            </a:r>
            <a:endParaRPr/>
          </a:p>
        </p:txBody>
      </p:sp>
      <p:cxnSp>
        <p:nvCxnSpPr>
          <p:cNvPr id="116" name="Google Shape;116;p18"/>
          <p:cNvCxnSpPr>
            <a:stCxn id="115" idx="3"/>
          </p:cNvCxnSpPr>
          <p:nvPr/>
        </p:nvCxnSpPr>
        <p:spPr>
          <a:xfrm>
            <a:off x="2119925" y="4731700"/>
            <a:ext cx="655200" cy="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/>
          <p:nvPr/>
        </p:nvSpPr>
        <p:spPr>
          <a:xfrm>
            <a:off x="7068325" y="187450"/>
            <a:ext cx="1975200" cy="12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</a:t>
            </a:r>
            <a:r>
              <a:rPr lang="en"/>
              <a:t>ownload testbench and do file from canvas and make necessary changes accordingly.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Testbench_2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900" y="1017725"/>
            <a:ext cx="266196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2226550" y="1872450"/>
            <a:ext cx="2852700" cy="6993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input waveforms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4777750" y="2231125"/>
            <a:ext cx="1193400" cy="43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/>
          <p:nvPr/>
        </p:nvSpPr>
        <p:spPr>
          <a:xfrm>
            <a:off x="7383775" y="2426400"/>
            <a:ext cx="1673400" cy="5727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use binary inputs</a:t>
            </a:r>
            <a:endParaRPr/>
          </a:p>
        </p:txBody>
      </p:sp>
      <p:cxnSp>
        <p:nvCxnSpPr>
          <p:cNvPr id="127" name="Google Shape;127;p19"/>
          <p:cNvCxnSpPr>
            <a:stCxn id="126" idx="1"/>
          </p:cNvCxnSpPr>
          <p:nvPr/>
        </p:nvCxnSpPr>
        <p:spPr>
          <a:xfrm flipH="1">
            <a:off x="6862675" y="2712750"/>
            <a:ext cx="521100" cy="5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/>
          <p:nvPr/>
        </p:nvSpPr>
        <p:spPr>
          <a:xfrm>
            <a:off x="311700" y="4206525"/>
            <a:ext cx="3648600" cy="6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testbench as tb_</a:t>
            </a:r>
            <a:r>
              <a:rPr i="1" lang="en"/>
              <a:t>ckt1</a:t>
            </a:r>
            <a:r>
              <a:rPr lang="en"/>
              <a:t>.sv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7466075" y="4407775"/>
            <a:ext cx="1366200" cy="572700"/>
          </a:xfrm>
          <a:prstGeom prst="roundRect">
            <a:avLst>
              <a:gd fmla="val 16667" name="adj"/>
            </a:avLst>
          </a:prstGeom>
          <a:solidFill>
            <a:srgbClr val="D3E3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</a:t>
            </a:r>
            <a:r>
              <a:rPr lang="en" sz="1300"/>
              <a:t>nd testbench  module</a:t>
            </a:r>
            <a:endParaRPr sz="1300"/>
          </a:p>
        </p:txBody>
      </p:sp>
      <p:cxnSp>
        <p:nvCxnSpPr>
          <p:cNvPr id="130" name="Google Shape;130;p19"/>
          <p:cNvCxnSpPr/>
          <p:nvPr/>
        </p:nvCxnSpPr>
        <p:spPr>
          <a:xfrm rot="10800000">
            <a:off x="6745975" y="4621675"/>
            <a:ext cx="754500" cy="14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8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file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5477250" y="33300"/>
            <a:ext cx="34290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onbreak {resume}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# create library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if [file exists work]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vdel -all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vlib work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# compile source files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</a:t>
            </a:r>
            <a:r>
              <a:rPr lang="en" sz="800"/>
              <a:t>log </a:t>
            </a:r>
            <a:r>
              <a:rPr lang="en" sz="800"/>
              <a:t>ckt1</a:t>
            </a:r>
            <a:r>
              <a:rPr lang="en" sz="800"/>
              <a:t>.sv tb_ckt1.sv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# start and run simulation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vsim -voptargs=+acc work.tb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view list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view wave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 display input and output signals as hexidecimal values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# Diplays All Signals recursively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wave -hex -r /tb/*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r>
              <a:rPr lang="en" sz="800"/>
              <a:t>dd list -hex -r /tb/*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log -r /*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 Set Wave Output Items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TreeUpdate [SetDefaultTree]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WaveRestoreZoom {0 ps} {75 ns}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-namecolwidth 150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-valuecolwidth 100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-justifyvalue left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-signalnamewidth 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-snapdistance 10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-datasetprefix 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-rowmargin 4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configure wave -childrowmargin 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-- Run the Simulation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run 250 ns</a:t>
            </a:r>
            <a:endParaRPr sz="800"/>
          </a:p>
        </p:txBody>
      </p:sp>
      <p:sp>
        <p:nvSpPr>
          <p:cNvPr id="137" name="Google Shape;137;p20"/>
          <p:cNvSpPr/>
          <p:nvPr/>
        </p:nvSpPr>
        <p:spPr>
          <a:xfrm>
            <a:off x="1062225" y="1923288"/>
            <a:ext cx="4128300" cy="91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Step2: save the file as ckt1.do as “ALL FILES” types</a:t>
            </a:r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 flipH="1" rot="10800000">
            <a:off x="4777750" y="1065275"/>
            <a:ext cx="7407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/>
          <p:nvPr/>
        </p:nvSpPr>
        <p:spPr>
          <a:xfrm>
            <a:off x="1062225" y="777275"/>
            <a:ext cx="4238100" cy="91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Step1: Need to change the name </a:t>
            </a:r>
            <a:r>
              <a:rPr i="1" lang="en"/>
              <a:t>ckt1</a:t>
            </a:r>
            <a:r>
              <a:rPr i="1" lang="en"/>
              <a:t>.</a:t>
            </a:r>
            <a:r>
              <a:rPr lang="en"/>
              <a:t>sv &amp; </a:t>
            </a:r>
            <a:r>
              <a:rPr i="1" lang="en"/>
              <a:t>tb_ckt1</a:t>
            </a:r>
            <a:r>
              <a:rPr lang="en"/>
              <a:t>.sv accordingly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25" y="3179000"/>
            <a:ext cx="3564286" cy="164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0"/>
          <p:cNvCxnSpPr/>
          <p:nvPr/>
        </p:nvCxnSpPr>
        <p:spPr>
          <a:xfrm flipH="1">
            <a:off x="3008475" y="2656325"/>
            <a:ext cx="425100" cy="179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open the command terminal 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081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3930600" y="3726175"/>
            <a:ext cx="5061000" cy="11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</a:t>
            </a:r>
            <a:r>
              <a:rPr lang="en" sz="1000"/>
              <a:t>Use this run.do file to run this example.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Either, to run from a shell, type the following at the shell prompt: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vsim -do </a:t>
            </a:r>
            <a:r>
              <a:rPr i="1" lang="en" sz="1000"/>
              <a:t>ckt1</a:t>
            </a:r>
            <a:r>
              <a:rPr lang="en" sz="1000"/>
              <a:t>.do -c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(omit the "-c" to see the GUI while running from the shell)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  or, bring up ModelSim and type the following at the "ModelSim&gt;" prompt: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do </a:t>
            </a:r>
            <a:r>
              <a:rPr i="1" lang="en" sz="1000">
                <a:solidFill>
                  <a:schemeClr val="dk1"/>
                </a:solidFill>
              </a:rPr>
              <a:t>ckt1</a:t>
            </a:r>
            <a:r>
              <a:rPr lang="en" sz="1000">
                <a:solidFill>
                  <a:schemeClr val="dk1"/>
                </a:solidFill>
              </a:rPr>
              <a:t>.do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