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21:10:35.5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6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7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75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66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76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35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9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1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1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1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88098CB1-2B00-5903-28EC-783AD1675A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9670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51E8E8-B46E-B15A-5E87-03A41472A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Lab1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EBD9F-301F-3013-DD0F-04CC7E2C5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endParaRPr lang="en-US" sz="32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60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D4DC-A4E8-ED00-8767-B0229C38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4332" y="365125"/>
            <a:ext cx="546946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Automation of Simulation with DO File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96947B-1C81-EFCF-A107-003FD358A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0168" y="1763885"/>
            <a:ext cx="5913632" cy="333022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2659EB-B536-A32E-ECC7-1918BCBAD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05" y="199736"/>
            <a:ext cx="4732430" cy="629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8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2FCAC-97D1-42C4-1225-ED0B89D8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NOT gate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F3BF5C-C454-FB4E-88B4-E4F957D4E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0558"/>
            <a:ext cx="4138019" cy="163844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EECF23-53AF-682F-64B4-39D379A54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658" y="365125"/>
            <a:ext cx="6035563" cy="59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4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80D9-16AE-5CBC-23C2-8DC055FD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F780F-0C85-BD6D-6948-BAB717B62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803" y="304800"/>
            <a:ext cx="6984263" cy="618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0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494CE-F662-2E84-7101-02458176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endParaRPr lang="en-US" sz="5600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CA6645"/>
          </a:solidFill>
          <a:ln w="38100" cap="rnd">
            <a:solidFill>
              <a:srgbClr val="CA664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2D3BE6-9EEE-74F1-F870-F38A48B5B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592" b="64057"/>
          <a:stretch/>
        </p:blipFill>
        <p:spPr>
          <a:xfrm>
            <a:off x="538840" y="640080"/>
            <a:ext cx="4926224" cy="25175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D7A0FB4-55FA-ADB3-3F30-B62551A77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048" y="870109"/>
            <a:ext cx="5458968" cy="51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3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4C81-9D20-FD16-15A1-35FA487B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70E45A-20B0-FAE7-8627-5A7C69AE3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5610" y="243840"/>
            <a:ext cx="5728190" cy="61468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B9E530-E9FE-1E0A-6F15-6C00CE5AA6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14" t="37597"/>
          <a:stretch/>
        </p:blipFill>
        <p:spPr>
          <a:xfrm>
            <a:off x="770467" y="2252133"/>
            <a:ext cx="4197773" cy="313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8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12AB-0C13-A0A8-F95C-8A327161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dirty="0" err="1"/>
              <a:t>vsim</a:t>
            </a:r>
            <a:r>
              <a:rPr lang="pt-BR" dirty="0"/>
              <a:t> -do inv.do -c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9DF662-F0A3-39C5-9899-91FEB768D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687" b="29526"/>
          <a:stretch/>
        </p:blipFill>
        <p:spPr>
          <a:xfrm>
            <a:off x="787401" y="1864398"/>
            <a:ext cx="8559800" cy="197100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30D7E2-348D-864D-6D3C-6AF3772D2469}"/>
              </a:ext>
            </a:extLst>
          </p:cNvPr>
          <p:cNvSpPr txBox="1"/>
          <p:nvPr/>
        </p:nvSpPr>
        <p:spPr>
          <a:xfrm>
            <a:off x="1083733" y="3981225"/>
            <a:ext cx="6096000" cy="2511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Comparison with and without -c mode: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Without -c: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graphical environment of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ModelSim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opens, and you can view signals in the Waveform window.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With -c: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Only textual outputs (like $display messages) are shown in the terminal.</a:t>
            </a:r>
          </a:p>
        </p:txBody>
      </p:sp>
    </p:spTree>
    <p:extLst>
      <p:ext uri="{BB962C8B-B14F-4D97-AF65-F5344CB8AC3E}">
        <p14:creationId xmlns:p14="http://schemas.microsoft.com/office/powerpoint/2010/main" val="90875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E58C-EE58-4E53-1A3A-382301E9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2C55-8F20-0A7A-7430-BF8641772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AA761-3F5B-2F20-81A2-6800C92A6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1" y="0"/>
            <a:ext cx="12101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4829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412B24"/>
      </a:dk2>
      <a:lt2>
        <a:srgbClr val="E2E7E8"/>
      </a:lt2>
      <a:accent1>
        <a:srgbClr val="CA6645"/>
      </a:accent1>
      <a:accent2>
        <a:srgbClr val="B98C34"/>
      </a:accent2>
      <a:accent3>
        <a:srgbClr val="A1AA3A"/>
      </a:accent3>
      <a:accent4>
        <a:srgbClr val="72B232"/>
      </a:accent4>
      <a:accent5>
        <a:srgbClr val="4AB93F"/>
      </a:accent5>
      <a:accent6>
        <a:srgbClr val="34B960"/>
      </a:accent6>
      <a:hlink>
        <a:srgbClr val="388CA8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69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Symbol</vt:lpstr>
      <vt:lpstr>The Hand Bold</vt:lpstr>
      <vt:lpstr>The Serif Hand Black</vt:lpstr>
      <vt:lpstr>SketchyVTI</vt:lpstr>
      <vt:lpstr>Lab1</vt:lpstr>
      <vt:lpstr>Automation of Simulation with DO File</vt:lpstr>
      <vt:lpstr>NOT gate</vt:lpstr>
      <vt:lpstr>Testbench</vt:lpstr>
      <vt:lpstr>PowerPoint Presentation</vt:lpstr>
      <vt:lpstr>PowerPoint Presentation</vt:lpstr>
      <vt:lpstr> vsim -do inv.do -c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Shahangian, Maryam</dc:creator>
  <cp:lastModifiedBy>Shahangian, Maryam</cp:lastModifiedBy>
  <cp:revision>1</cp:revision>
  <dcterms:created xsi:type="dcterms:W3CDTF">2025-01-22T20:10:16Z</dcterms:created>
  <dcterms:modified xsi:type="dcterms:W3CDTF">2025-01-22T21:30:21Z</dcterms:modified>
</cp:coreProperties>
</file>