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3" roundtripDataSignature="AMtx7mgsCcoNSGd1FdM7tN0jN9hUiKB7+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customschemas.google.com/relationships/presentationmetadata" Target="metadata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0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1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1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3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3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4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4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5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5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5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5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5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8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8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9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9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3.jpg"/><Relationship Id="rId5" Type="http://schemas.openxmlformats.org/officeDocument/2006/relationships/image" Target="../media/image5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524000" y="1122363"/>
            <a:ext cx="9079149" cy="174729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b="1" lang="en-IN"/>
              <a:t>    Digital Code lock</a:t>
            </a:r>
            <a:br>
              <a:rPr b="1" lang="en-IN"/>
            </a:br>
            <a:r>
              <a:rPr b="1" lang="en-IN"/>
              <a:t>System</a:t>
            </a:r>
            <a:endParaRPr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523999" y="2869661"/>
            <a:ext cx="9477983" cy="34533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IN"/>
              <a:t>Report submitted as a part of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IN"/>
              <a:t>MINI PROJECT I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IN"/>
              <a:t>TE - Electronics and Telecommunication Engineering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IN"/>
              <a:t>Semester V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By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IN"/>
              <a:t>                                                                            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IN"/>
              <a:t>Ms.Emily Esther Kurian                                                            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IN"/>
              <a:t>Mr.Mathew Thomas                                                    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IN"/>
              <a:t>Mr.Umang Mehta                                                        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IN"/>
              <a:t>Ms.Sakshi Mahesh                                                       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br>
              <a:rPr b="1" lang="en-IN"/>
            </a:br>
            <a:r>
              <a:rPr b="1" lang="en-IN"/>
              <a:t>Problem Statement And Objective</a:t>
            </a:r>
            <a:endParaRPr/>
          </a:p>
        </p:txBody>
      </p:sp>
      <p:sp>
        <p:nvSpPr>
          <p:cNvPr id="91" name="Google Shape;91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To serve purpose of security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Access control system that allows authorized persons to access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Access control for doors forms a vital link in the security chain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To enable us to carry out secondary research for implementing digital security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To do away with physical mechanisms as they are subject to wear and tear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close up of a logo&#10;&#10;Description generated with very high confidence" id="96" name="Google Shape;96;p3"/>
          <p:cNvPicPr preferRelativeResize="0"/>
          <p:nvPr/>
        </p:nvPicPr>
        <p:blipFill rotWithShape="1">
          <a:blip r:embed="rId3">
            <a:alphaModFix/>
          </a:blip>
          <a:srcRect b="4467" l="0" r="0" t="0"/>
          <a:stretch/>
        </p:blipFill>
        <p:spPr>
          <a:xfrm>
            <a:off x="6338316" y="1904281"/>
            <a:ext cx="5074070" cy="4272681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IN"/>
              <a:t>Block Diagram</a:t>
            </a:r>
            <a:endParaRPr/>
          </a:p>
        </p:txBody>
      </p:sp>
      <p:sp>
        <p:nvSpPr>
          <p:cNvPr id="98" name="Google Shape;98;p3"/>
          <p:cNvSpPr txBox="1"/>
          <p:nvPr>
            <p:ph idx="1" type="body"/>
          </p:nvPr>
        </p:nvSpPr>
        <p:spPr>
          <a:xfrm>
            <a:off x="838200" y="1825625"/>
            <a:ext cx="5015484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IN" sz="2000"/>
              <a:t>The Arduino and the LCD will be energized using 5v power supply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IN" sz="2000"/>
              <a:t>Arduino uno, AVR RISC controller is used where the program for the project is written.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IN" sz="2000"/>
              <a:t>Microcontroller inside it will check whether the enter password is correct or not.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IN" sz="2000"/>
              <a:t>LCD will indicate whether access is granted or not</a:t>
            </a:r>
            <a:endParaRPr/>
          </a:p>
          <a:p>
            <a:pPr indent="-101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IN" sz="2000"/>
              <a:t>If wrong password is entered three times, the system will be locked. To unlock the system we have to reset the system.</a:t>
            </a:r>
            <a:endParaRPr/>
          </a:p>
          <a:p>
            <a:pPr indent="-101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-101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-101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-101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picture containing electronics&#10;&#10;Description generated with high confidence" id="103" name="Google Shape;103;p4"/>
          <p:cNvPicPr preferRelativeResize="0"/>
          <p:nvPr/>
        </p:nvPicPr>
        <p:blipFill rotWithShape="1">
          <a:blip r:embed="rId3">
            <a:alphaModFix/>
          </a:blip>
          <a:srcRect b="1" l="3612" r="1220" t="0"/>
          <a:stretch/>
        </p:blipFill>
        <p:spPr>
          <a:xfrm>
            <a:off x="4636008" y="640082"/>
            <a:ext cx="6916329" cy="5577837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4"/>
          <p:cNvSpPr txBox="1"/>
          <p:nvPr>
            <p:ph type="title"/>
          </p:nvPr>
        </p:nvSpPr>
        <p:spPr>
          <a:xfrm>
            <a:off x="648929" y="629266"/>
            <a:ext cx="3667039" cy="16766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IN"/>
              <a:t>Hardware Used</a:t>
            </a:r>
            <a:endParaRPr/>
          </a:p>
        </p:txBody>
      </p:sp>
      <p:sp>
        <p:nvSpPr>
          <p:cNvPr id="105" name="Google Shape;105;p4"/>
          <p:cNvSpPr txBox="1"/>
          <p:nvPr>
            <p:ph idx="1" type="body"/>
          </p:nvPr>
        </p:nvSpPr>
        <p:spPr>
          <a:xfrm>
            <a:off x="648930" y="2438400"/>
            <a:ext cx="3667037" cy="37854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IN" sz="1800"/>
              <a:t>Arduino UNO R3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IN" sz="1800"/>
              <a:t>Keypad Module</a:t>
            </a:r>
            <a:endParaRPr sz="18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IN" sz="1800"/>
              <a:t>16x2 LCD</a:t>
            </a:r>
            <a:endParaRPr sz="18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IN" sz="1800"/>
              <a:t>BC547 Transistor</a:t>
            </a:r>
            <a:endParaRPr sz="18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IN" sz="1800"/>
              <a:t>Resistor (1k)</a:t>
            </a:r>
            <a:endParaRPr sz="18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IN" sz="1800"/>
              <a:t>Bread board</a:t>
            </a:r>
            <a:endParaRPr sz="18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IN" sz="1800"/>
              <a:t>Power</a:t>
            </a:r>
            <a:endParaRPr sz="18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IN" sz="1800"/>
              <a:t>Connecting wires</a:t>
            </a:r>
            <a:endParaRPr sz="1800"/>
          </a:p>
          <a:p>
            <a:pPr indent="-1143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IN"/>
              <a:t>Mini project </a:t>
            </a:r>
            <a:endParaRPr/>
          </a:p>
        </p:txBody>
      </p:sp>
      <p:pic>
        <p:nvPicPr>
          <p:cNvPr descr="A picture containing map&#10;&#10;Description generated with high confidence" id="111" name="Google Shape;111;p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76687" y="1897628"/>
            <a:ext cx="6299200" cy="496037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close up of a computer&#10;&#10;Description generated with high confidence" id="112" name="Google Shape;112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409" y="4426856"/>
            <a:ext cx="5554134" cy="234405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close up of a device&#10;&#10;Description generated with high confidence" id="113" name="Google Shape;113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7409" y="1897629"/>
            <a:ext cx="5554134" cy="23222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IN"/>
              <a:t>Result and Conclusion</a:t>
            </a:r>
            <a:endParaRPr/>
          </a:p>
        </p:txBody>
      </p:sp>
      <p:sp>
        <p:nvSpPr>
          <p:cNvPr id="119" name="Google Shape;119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If correct password is entered the LCD displays “right password” and access is granted to user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If wrong password is entered the LCD displays “wrong password” and the access is denied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References</a:t>
            </a:r>
            <a:endParaRPr/>
          </a:p>
        </p:txBody>
      </p:sp>
      <p:sp>
        <p:nvSpPr>
          <p:cNvPr id="125" name="Google Shape;125;p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Specification of the Bluetooth Core System 1.1, www.bluetooth.org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4. A. Juels RFID security and privacy: A research survey IEEE Journalon chosen areas in       Computing, 24(2):381–394, February 2006.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5. https://circuitdigest.com/microcontroller-projects/digital-code-lock-using-arduino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6. </a:t>
            </a:r>
            <a:r>
              <a:rPr lang="en-IN" u="sng"/>
              <a:t>circuitdigest.com/fullimage?i=circuitdiagram_mic/Electronic-Code-Lock-Circuit.gif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31" name="Google Shape;131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None/>
            </a:pPr>
            <a:r>
              <a:rPr lang="en-IN" sz="5400"/>
              <a:t>Thank   You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2017-10-28T16:58:47Z</dcterms:created>
  <dc:creator>Mathew Thomas</dc:creator>
</cp:coreProperties>
</file>