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18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7143-DF1C-4064-A1F2-657A62CD1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0A081-88B9-4713-9336-72C7DC2F0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DFD1E-C373-46C9-89A5-739C210C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0E61-2B7C-43EF-AC86-C0E57CC4BA5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F5C91-58DA-42FF-B7C4-3ADE78A7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9A0A1-551D-44BD-BEB4-75E73D45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7802-47F5-4F40-AC36-79ED67FB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4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013F-F291-4774-96C4-AD3711CE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01F94-ABD5-42D8-ABA4-064B90724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25EAE-4D0F-4076-8455-4DD2C7A9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0E61-2B7C-43EF-AC86-C0E57CC4BA5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ACFEB-F55C-408F-B30F-0E735509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E6B01-E0F1-40EC-B2B3-ADB2133C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7802-47F5-4F40-AC36-79ED67FB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D2695-5E32-4F73-8AFC-19DCB817A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19522-39C0-4ADD-A4CE-F694681CE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BC486-6377-4D34-AD53-80A9ADD0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0E61-2B7C-43EF-AC86-C0E57CC4BA5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3988B-5649-43FB-BF66-C2EFC34E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28F64-34EC-40A8-98DF-E6861025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7802-47F5-4F40-AC36-79ED67FB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3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8B2BE-3467-4DFB-A0E9-653F7730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FB7D9-FED4-4144-AEA7-DC091563C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DAA70-F25E-47F5-9439-451B81F4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0E61-2B7C-43EF-AC86-C0E57CC4BA5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2292D-98A5-4770-A7D9-86F6DFFF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6E9C8-2892-4501-8ACB-DFED30AB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7802-47F5-4F40-AC36-79ED67FB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6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C0BB-686D-43EE-8B9B-DF7F9973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E66B3-7FB3-4080-8DBE-A909FF42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5A935-486C-43EC-BA1B-7F6BD081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0E61-2B7C-43EF-AC86-C0E57CC4BA5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10701-9C21-4E0B-B6AB-75497434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03576-A7EA-405D-AAA3-88E94FA3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7802-47F5-4F40-AC36-79ED67FB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4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8B91-88B8-4596-AFDC-694D1410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FF0BF-1595-4369-96E8-F38000883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140A0-4502-4255-BB5E-8613CFD47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3CEE9-7772-4D1D-B14E-3F54A6BA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0E61-2B7C-43EF-AC86-C0E57CC4BA5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3D01C-0B94-4016-98DE-32F419A7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E25FC-B52E-4345-8031-1B4C00A4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7802-47F5-4F40-AC36-79ED67FB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0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1658-5F75-4463-905F-6E504B29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6032D-1C64-487C-8B70-33B9820EB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04955-BF98-4E80-B37A-7B098F50C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D0D65-C105-4624-A0DF-2E448852B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030AF-5713-4ED7-8DF3-8EA00D11E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4F8B6-25A4-461D-B2CD-043FAA4F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0E61-2B7C-43EF-AC86-C0E57CC4BA5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0B12E7-D731-48FA-ABA9-CC52273E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761AD-8759-4C33-A56D-72275A05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7802-47F5-4F40-AC36-79ED67FB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1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5E76-17F9-4BAF-A622-7B22F760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FBC64-91A5-4169-9ABB-ED034C68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0E61-2B7C-43EF-AC86-C0E57CC4BA5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AA20B-FE14-4828-92D4-34B92181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2E850-4428-496A-B27F-A6B3A072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7802-47F5-4F40-AC36-79ED67FB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4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C8E00-D768-497F-9A3D-86A46D2E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0E61-2B7C-43EF-AC86-C0E57CC4BA5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5C48D-9B48-4E1C-87C6-42F15B7D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7F529-DE92-468C-BD9C-546E991C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7802-47F5-4F40-AC36-79ED67FB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7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6D0C-5FAB-4393-AC16-9ACCD80D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48EF-BA52-4EFB-94B5-3C4DEDF91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42C84-72AA-4EA8-AB59-F18B82E89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21B70-5E15-46A9-8FAF-FF8E8FD6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0E61-2B7C-43EF-AC86-C0E57CC4BA5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DB324-8AE4-4BC2-80A8-F7D268A2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A1B03-8B24-4AAD-ADCB-9DD27E95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7802-47F5-4F40-AC36-79ED67FB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7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FB0F-7684-42BC-8CFE-1DBB3922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17A7E-9D98-4096-AD03-233674F62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E0A57-B07C-4F9D-BE90-1232537AF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45C2B-C741-4DA8-959B-2E7294F1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0E61-2B7C-43EF-AC86-C0E57CC4BA5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D42F3-C88C-45DC-8920-C04BD3CB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79021-B9B0-42A5-8A2D-4079C9C8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7802-47F5-4F40-AC36-79ED67FB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0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376557-B90E-4773-A94B-7A099897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B504D-4A45-4414-88E0-4C3FF61EC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A642F-5D1D-465C-AA3C-53006915E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A0E61-2B7C-43EF-AC86-C0E57CC4BA5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3AEA8-B0BD-4180-A7A6-131F37D53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F0ED2-77F7-4DE3-85C3-8A038DA35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07802-47F5-4F40-AC36-79ED67FB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7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CF2F5-6EE1-4FB8-9F23-CB2941B44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8.20.20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FD3DB-4A5E-4F2F-9398-386913398B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Emily Makowski</a:t>
            </a:r>
          </a:p>
        </p:txBody>
      </p:sp>
    </p:spTree>
    <p:extLst>
      <p:ext uri="{BB962C8B-B14F-4D97-AF65-F5344CB8AC3E}">
        <p14:creationId xmlns:p14="http://schemas.microsoft.com/office/powerpoint/2010/main" val="256749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AA00-A674-4CD0-9C21-E319A970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Library Design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B15D46-ED1B-4E23-A1EF-B3122EC87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45366"/>
              </p:ext>
            </p:extLst>
          </p:nvPr>
        </p:nvGraphicFramePr>
        <p:xfrm>
          <a:off x="1811198" y="1994764"/>
          <a:ext cx="3736734" cy="572184"/>
        </p:xfrm>
        <a:graphic>
          <a:graphicData uri="http://schemas.openxmlformats.org/drawingml/2006/table">
            <a:tbl>
              <a:tblPr/>
              <a:tblGrid>
                <a:gridCol w="622789">
                  <a:extLst>
                    <a:ext uri="{9D8B030D-6E8A-4147-A177-3AD203B41FA5}">
                      <a16:colId xmlns:a16="http://schemas.microsoft.com/office/drawing/2014/main" val="3751591982"/>
                    </a:ext>
                  </a:extLst>
                </a:gridCol>
                <a:gridCol w="622789">
                  <a:extLst>
                    <a:ext uri="{9D8B030D-6E8A-4147-A177-3AD203B41FA5}">
                      <a16:colId xmlns:a16="http://schemas.microsoft.com/office/drawing/2014/main" val="4210969013"/>
                    </a:ext>
                  </a:extLst>
                </a:gridCol>
                <a:gridCol w="622789">
                  <a:extLst>
                    <a:ext uri="{9D8B030D-6E8A-4147-A177-3AD203B41FA5}">
                      <a16:colId xmlns:a16="http://schemas.microsoft.com/office/drawing/2014/main" val="2384329457"/>
                    </a:ext>
                  </a:extLst>
                </a:gridCol>
                <a:gridCol w="622789">
                  <a:extLst>
                    <a:ext uri="{9D8B030D-6E8A-4147-A177-3AD203B41FA5}">
                      <a16:colId xmlns:a16="http://schemas.microsoft.com/office/drawing/2014/main" val="1398752092"/>
                    </a:ext>
                  </a:extLst>
                </a:gridCol>
                <a:gridCol w="622789">
                  <a:extLst>
                    <a:ext uri="{9D8B030D-6E8A-4147-A177-3AD203B41FA5}">
                      <a16:colId xmlns:a16="http://schemas.microsoft.com/office/drawing/2014/main" val="3840979924"/>
                    </a:ext>
                  </a:extLst>
                </a:gridCol>
                <a:gridCol w="622789">
                  <a:extLst>
                    <a:ext uri="{9D8B030D-6E8A-4147-A177-3AD203B41FA5}">
                      <a16:colId xmlns:a16="http://schemas.microsoft.com/office/drawing/2014/main" val="3361205335"/>
                    </a:ext>
                  </a:extLst>
                </a:gridCol>
              </a:tblGrid>
              <a:tr h="278876"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040741"/>
                  </a:ext>
                </a:extLst>
              </a:tr>
              <a:tr h="27887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7707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9332EE-7322-41BD-A38C-D5C180DE311B}"/>
              </a:ext>
            </a:extLst>
          </p:cNvPr>
          <p:cNvSpPr txBox="1"/>
          <p:nvPr/>
        </p:nvSpPr>
        <p:spPr>
          <a:xfrm>
            <a:off x="1811198" y="1567604"/>
            <a:ext cx="268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old library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236586-BFBA-41DA-89C2-C18D4DEFD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050574"/>
              </p:ext>
            </p:extLst>
          </p:nvPr>
        </p:nvGraphicFramePr>
        <p:xfrm>
          <a:off x="1811198" y="3795708"/>
          <a:ext cx="8569603" cy="2116689"/>
        </p:xfrm>
        <a:graphic>
          <a:graphicData uri="http://schemas.openxmlformats.org/drawingml/2006/table">
            <a:tbl>
              <a:tblPr/>
              <a:tblGrid>
                <a:gridCol w="1076322">
                  <a:extLst>
                    <a:ext uri="{9D8B030D-6E8A-4147-A177-3AD203B41FA5}">
                      <a16:colId xmlns:a16="http://schemas.microsoft.com/office/drawing/2014/main" val="3751591982"/>
                    </a:ext>
                  </a:extLst>
                </a:gridCol>
                <a:gridCol w="828035">
                  <a:extLst>
                    <a:ext uri="{9D8B030D-6E8A-4147-A177-3AD203B41FA5}">
                      <a16:colId xmlns:a16="http://schemas.microsoft.com/office/drawing/2014/main" val="4210969013"/>
                    </a:ext>
                  </a:extLst>
                </a:gridCol>
                <a:gridCol w="952178">
                  <a:extLst>
                    <a:ext uri="{9D8B030D-6E8A-4147-A177-3AD203B41FA5}">
                      <a16:colId xmlns:a16="http://schemas.microsoft.com/office/drawing/2014/main" val="2384329457"/>
                    </a:ext>
                  </a:extLst>
                </a:gridCol>
                <a:gridCol w="952178">
                  <a:extLst>
                    <a:ext uri="{9D8B030D-6E8A-4147-A177-3AD203B41FA5}">
                      <a16:colId xmlns:a16="http://schemas.microsoft.com/office/drawing/2014/main" val="1398752092"/>
                    </a:ext>
                  </a:extLst>
                </a:gridCol>
                <a:gridCol w="952178">
                  <a:extLst>
                    <a:ext uri="{9D8B030D-6E8A-4147-A177-3AD203B41FA5}">
                      <a16:colId xmlns:a16="http://schemas.microsoft.com/office/drawing/2014/main" val="3840979924"/>
                    </a:ext>
                  </a:extLst>
                </a:gridCol>
                <a:gridCol w="952178">
                  <a:extLst>
                    <a:ext uri="{9D8B030D-6E8A-4147-A177-3AD203B41FA5}">
                      <a16:colId xmlns:a16="http://schemas.microsoft.com/office/drawing/2014/main" val="3361205335"/>
                    </a:ext>
                  </a:extLst>
                </a:gridCol>
                <a:gridCol w="952178">
                  <a:extLst>
                    <a:ext uri="{9D8B030D-6E8A-4147-A177-3AD203B41FA5}">
                      <a16:colId xmlns:a16="http://schemas.microsoft.com/office/drawing/2014/main" val="3213784645"/>
                    </a:ext>
                  </a:extLst>
                </a:gridCol>
                <a:gridCol w="952178">
                  <a:extLst>
                    <a:ext uri="{9D8B030D-6E8A-4147-A177-3AD203B41FA5}">
                      <a16:colId xmlns:a16="http://schemas.microsoft.com/office/drawing/2014/main" val="356932395"/>
                    </a:ext>
                  </a:extLst>
                </a:gridCol>
                <a:gridCol w="952178">
                  <a:extLst>
                    <a:ext uri="{9D8B030D-6E8A-4147-A177-3AD203B41FA5}">
                      <a16:colId xmlns:a16="http://schemas.microsoft.com/office/drawing/2014/main" val="4293320112"/>
                    </a:ext>
                  </a:extLst>
                </a:gridCol>
              </a:tblGrid>
              <a:tr h="272599"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52A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040741"/>
                  </a:ext>
                </a:extLst>
              </a:tr>
              <a:tr h="27259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770785"/>
                  </a:ext>
                </a:extLst>
              </a:tr>
              <a:tr h="27259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970929"/>
                  </a:ext>
                </a:extLst>
              </a:tr>
              <a:tr h="27259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 Freq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 (I)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31(S)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(P)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 (S)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 (T)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 (V)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 (G)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 (G)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362"/>
                  </a:ext>
                </a:extLst>
              </a:tr>
              <a:tr h="272599"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8944"/>
                  </a:ext>
                </a:extLst>
              </a:tr>
              <a:tr h="6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Residues Wanted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A, E, W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W, F, M, V, Y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G, E, S</a:t>
                      </a:r>
                    </a:p>
                  </a:txBody>
                  <a:tcPr marL="14207" marR="14207" marT="14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6529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1AB0F65-477E-450A-A120-C02D2D04F92D}"/>
              </a:ext>
            </a:extLst>
          </p:cNvPr>
          <p:cNvSpPr txBox="1"/>
          <p:nvPr/>
        </p:nvSpPr>
        <p:spPr>
          <a:xfrm>
            <a:off x="1811198" y="3414344"/>
            <a:ext cx="268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suggestions</a:t>
            </a:r>
          </a:p>
        </p:txBody>
      </p:sp>
    </p:spTree>
    <p:extLst>
      <p:ext uri="{BB962C8B-B14F-4D97-AF65-F5344CB8AC3E}">
        <p14:creationId xmlns:p14="http://schemas.microsoft.com/office/powerpoint/2010/main" val="6889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105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8.20.20 Update</vt:lpstr>
      <vt:lpstr>New Library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8.20.20 Update</dc:title>
  <dc:creator>Makowski, Emily</dc:creator>
  <cp:lastModifiedBy>Makowski, Emily</cp:lastModifiedBy>
  <cp:revision>2</cp:revision>
  <dcterms:created xsi:type="dcterms:W3CDTF">2020-08-20T14:36:31Z</dcterms:created>
  <dcterms:modified xsi:type="dcterms:W3CDTF">2020-08-20T14:43:49Z</dcterms:modified>
</cp:coreProperties>
</file>