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9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12/17/15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852863"/>
            <a:ext cx="9948672" cy="2129589"/>
          </a:xfrm>
        </p:spPr>
        <p:txBody>
          <a:bodyPr/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7200" b="1" dirty="0"/>
              <a:t>Rails Project</a:t>
            </a:r>
            <a:r>
              <a:rPr lang="en-US" sz="7200" b="1"/>
              <a:t/>
            </a:r>
            <a:br>
              <a:rPr lang="en-US" sz="7200" b="1"/>
            </a:br>
            <a:r>
              <a:rPr lang="en-US" sz="6000" smtClean="0"/>
              <a:t>Web </a:t>
            </a:r>
            <a:r>
              <a:rPr lang="en-US" sz="6000" dirty="0" smtClean="0"/>
              <a:t>Server Programming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221621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           -------</a:t>
            </a:r>
            <a:r>
              <a:rPr lang="en-US" sz="4800" dirty="0" err="1" smtClean="0"/>
              <a:t>Manyu</a:t>
            </a:r>
            <a:r>
              <a:rPr lang="en-US" sz="4800" dirty="0" smtClean="0"/>
              <a:t> Xu</a:t>
            </a:r>
          </a:p>
          <a:p>
            <a:r>
              <a:rPr lang="en-US" sz="4800" dirty="0" smtClean="0"/>
              <a:t>            -------20069545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507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7875" y="446958"/>
            <a:ext cx="7794125" cy="405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" y="4498258"/>
            <a:ext cx="12192000" cy="2359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" y="446958"/>
            <a:ext cx="4391779" cy="33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67470" cy="63754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52" y="0"/>
            <a:ext cx="6186607" cy="6311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296" y="413004"/>
            <a:ext cx="4241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4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82388"/>
            <a:ext cx="10058400" cy="58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Brief statement of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application's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application being </a:t>
            </a:r>
            <a:r>
              <a:rPr lang="en-US" dirty="0"/>
              <a:t>developed is a Fitness </a:t>
            </a:r>
            <a:r>
              <a:rPr lang="en-US" dirty="0" smtClean="0"/>
              <a:t>website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can save Videos about fitness from the internet that you like and want to  save them so that you can watch them later easily.</a:t>
            </a:r>
          </a:p>
          <a:p>
            <a:r>
              <a:rPr lang="en-US" dirty="0" smtClean="0"/>
              <a:t>You can post </a:t>
            </a:r>
            <a:r>
              <a:rPr lang="en-US" dirty="0" err="1" smtClean="0"/>
              <a:t>microposts</a:t>
            </a:r>
            <a:r>
              <a:rPr lang="en-US" dirty="0" smtClean="0"/>
              <a:t> and check the history of </a:t>
            </a:r>
            <a:r>
              <a:rPr lang="en-US" dirty="0" err="1" smtClean="0"/>
              <a:t>microposts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You can make a plan that record your exercise the time, distance and </a:t>
            </a:r>
            <a:r>
              <a:rPr lang="en-US" dirty="0" err="1" smtClean="0"/>
              <a:t>progress,and</a:t>
            </a:r>
            <a:r>
              <a:rPr lang="en-US" dirty="0" smtClean="0"/>
              <a:t> you can check the history of your </a:t>
            </a:r>
            <a:r>
              <a:rPr lang="en-US" dirty="0" err="1" smtClean="0"/>
              <a:t>plan,you</a:t>
            </a:r>
            <a:r>
              <a:rPr lang="en-US" dirty="0" smtClean="0"/>
              <a:t> can edit and destroy as well.</a:t>
            </a:r>
          </a:p>
          <a:p>
            <a:r>
              <a:rPr lang="en-US" dirty="0" smtClean="0"/>
              <a:t>You can send requests to others that say HI to other people and can see the list of requests.</a:t>
            </a:r>
          </a:p>
          <a:p>
            <a:r>
              <a:rPr lang="en-US" dirty="0" smtClean="0"/>
              <a:t>You can give a feedback that you can comment on us about the </a:t>
            </a:r>
            <a:r>
              <a:rPr lang="en-US" dirty="0" err="1" smtClean="0"/>
              <a:t>website,and</a:t>
            </a:r>
            <a:r>
              <a:rPr lang="en-US" dirty="0" smtClean="0"/>
              <a:t> can choose the amount of stars that standing for your support degree.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6047548">
            <a:off x="6802872" y="1571282"/>
            <a:ext cx="6711778" cy="4008129"/>
          </a:xfrm>
        </p:spPr>
        <p:txBody>
          <a:bodyPr>
            <a:normAutofit/>
          </a:bodyPr>
          <a:lstStyle/>
          <a:p>
            <a:r>
              <a:rPr lang="en-US" dirty="0"/>
              <a:t>Data model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30" y="1"/>
            <a:ext cx="911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228"/>
            <a:ext cx="9649328" cy="36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672"/>
            <a:ext cx="6722605" cy="4025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548" y="3614334"/>
            <a:ext cx="3695700" cy="317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52631" y="1278042"/>
            <a:ext cx="3943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plan can record your start and end time, distance and progress.</a:t>
            </a:r>
          </a:p>
          <a:p>
            <a:r>
              <a:rPr lang="en-US" dirty="0" smtClean="0"/>
              <a:t>You can create a new plan and edit ,</a:t>
            </a:r>
            <a:r>
              <a:rPr lang="en-US" dirty="0" err="1" smtClean="0"/>
              <a:t>desroy</a:t>
            </a:r>
            <a:r>
              <a:rPr lang="en-US" dirty="0" smtClean="0"/>
              <a:t> it. You can view your list of plans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172" y="721385"/>
            <a:ext cx="2501900" cy="393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92" y="2636909"/>
            <a:ext cx="27940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9989" y="2890512"/>
            <a:ext cx="29083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1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880" y="2806700"/>
            <a:ext cx="6040120" cy="405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3479561"/>
            <a:ext cx="5219700" cy="323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6151880" cy="3816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5271" y="1465729"/>
            <a:ext cx="628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create your courses that videos you like ,</a:t>
            </a:r>
          </a:p>
          <a:p>
            <a:r>
              <a:rPr lang="en-US" dirty="0" smtClean="0"/>
              <a:t>You just fill in link, you can watch it in the show page.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741" y="3397250"/>
            <a:ext cx="2527300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2049" y="2306188"/>
            <a:ext cx="30734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3850" y="842135"/>
            <a:ext cx="2908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2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5996" y="3962400"/>
            <a:ext cx="4813300" cy="289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900"/>
            <a:ext cx="6146800" cy="308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7970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85447" y="3240741"/>
            <a:ext cx="5217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You can </a:t>
            </a:r>
            <a:r>
              <a:rPr lang="en-US" dirty="0" smtClean="0"/>
              <a:t>send requests to other people </a:t>
            </a:r>
            <a:r>
              <a:rPr lang="en-US" dirty="0"/>
              <a:t>and edit ,</a:t>
            </a:r>
            <a:r>
              <a:rPr lang="en-US" dirty="0" err="1"/>
              <a:t>desroy</a:t>
            </a:r>
            <a:r>
              <a:rPr lang="en-US" dirty="0"/>
              <a:t> it. You can view your list </a:t>
            </a:r>
            <a:r>
              <a:rPr lang="en-US" dirty="0" smtClean="0"/>
              <a:t>of requests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252" y="3642807"/>
            <a:ext cx="2514600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50" y="582511"/>
            <a:ext cx="3086100" cy="48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547" y="4479667"/>
            <a:ext cx="3086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9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7243" y="1729615"/>
            <a:ext cx="3002042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76" y="1444143"/>
            <a:ext cx="5765800" cy="387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248" y="4358132"/>
            <a:ext cx="8253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post </a:t>
            </a:r>
            <a:r>
              <a:rPr lang="en-US" dirty="0" err="1" smtClean="0"/>
              <a:t>microposts,you</a:t>
            </a:r>
            <a:r>
              <a:rPr lang="en-US" dirty="0" smtClean="0"/>
              <a:t> delete and view </a:t>
            </a:r>
            <a:r>
              <a:rPr lang="en-US" dirty="0" err="1" smtClean="0"/>
              <a:t>yor</a:t>
            </a:r>
            <a:r>
              <a:rPr lang="en-US" dirty="0" smtClean="0"/>
              <a:t> profile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043" y="1272415"/>
            <a:ext cx="22225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002" y="928072"/>
            <a:ext cx="1714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9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5340" y="1"/>
            <a:ext cx="6436659" cy="3659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0300"/>
            <a:ext cx="6464300" cy="318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471" y="4447615"/>
            <a:ext cx="3759200" cy="1943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1116106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create a new </a:t>
            </a:r>
            <a:r>
              <a:rPr lang="en-US" dirty="0" smtClean="0"/>
              <a:t>Feedback </a:t>
            </a:r>
            <a:r>
              <a:rPr lang="en-US" dirty="0"/>
              <a:t>and edit ,</a:t>
            </a:r>
            <a:r>
              <a:rPr lang="en-US" dirty="0" err="1"/>
              <a:t>desroy</a:t>
            </a:r>
            <a:r>
              <a:rPr lang="en-US" dirty="0"/>
              <a:t> it. You can view your </a:t>
            </a:r>
            <a:r>
              <a:rPr lang="en-US" dirty="0" smtClean="0"/>
              <a:t>listing Feedbacks</a:t>
            </a:r>
          </a:p>
          <a:p>
            <a:r>
              <a:rPr lang="en-US" dirty="0" smtClean="0"/>
              <a:t>You can comment and choose the star.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996" y="541463"/>
            <a:ext cx="2946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607" y="3498850"/>
            <a:ext cx="2476500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5338" y="3974968"/>
            <a:ext cx="2641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951</TotalTime>
  <Words>251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  Rails Project Web Server Programming  </vt:lpstr>
      <vt:lpstr>PowerPoint Presentation</vt:lpstr>
      <vt:lpstr>Brief statement of application's objective</vt:lpstr>
      <vt:lpstr>Data model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Rails Project Web Server Programming  </dc:title>
  <dc:creator>841557712@qq.com</dc:creator>
  <cp:lastModifiedBy>841557712@qq.com</cp:lastModifiedBy>
  <cp:revision>2</cp:revision>
  <dcterms:created xsi:type="dcterms:W3CDTF">2015-12-08T23:25:07Z</dcterms:created>
  <dcterms:modified xsi:type="dcterms:W3CDTF">2015-12-17T00:09:05Z</dcterms:modified>
</cp:coreProperties>
</file>