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82B22-897C-4265-8DD5-B9354AEEADB7}" v="17" dt="2021-11-16T22:50:4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1" d="100"/>
          <a:sy n="61" d="100"/>
        </p:scale>
        <p:origin x="61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McAmis" userId="35611d4fc8f77285" providerId="LiveId" clId="{30B82B22-897C-4265-8DD5-B9354AEEADB7}"/>
    <pc:docChg chg="undo custSel modSld">
      <pc:chgData name="Emily McAmis" userId="35611d4fc8f77285" providerId="LiveId" clId="{30B82B22-897C-4265-8DD5-B9354AEEADB7}" dt="2021-11-16T22:50:48.782" v="210" actId="1076"/>
      <pc:docMkLst>
        <pc:docMk/>
      </pc:docMkLst>
      <pc:sldChg chg="addSp modSp mod">
        <pc:chgData name="Emily McAmis" userId="35611d4fc8f77285" providerId="LiveId" clId="{30B82B22-897C-4265-8DD5-B9354AEEADB7}" dt="2021-11-16T22:50:48.782" v="210" actId="1076"/>
        <pc:sldMkLst>
          <pc:docMk/>
          <pc:sldMk cId="1237685085" sldId="258"/>
        </pc:sldMkLst>
        <pc:spChg chg="mod">
          <ac:chgData name="Emily McAmis" userId="35611d4fc8f77285" providerId="LiveId" clId="{30B82B22-897C-4265-8DD5-B9354AEEADB7}" dt="2021-11-16T22:50:39.792" v="207" actId="1076"/>
          <ac:spMkLst>
            <pc:docMk/>
            <pc:sldMk cId="1237685085" sldId="258"/>
            <ac:spMk id="12" creationId="{B2BCEE8D-7CDC-4877-858C-B65AFDDB7B57}"/>
          </ac:spMkLst>
        </pc:spChg>
        <pc:spChg chg="add mod">
          <ac:chgData name="Emily McAmis" userId="35611d4fc8f77285" providerId="LiveId" clId="{30B82B22-897C-4265-8DD5-B9354AEEADB7}" dt="2021-11-16T22:49:00.293" v="172" actId="208"/>
          <ac:spMkLst>
            <pc:docMk/>
            <pc:sldMk cId="1237685085" sldId="258"/>
            <ac:spMk id="24" creationId="{0C3E8600-5036-459E-B072-D3EA306E9504}"/>
          </ac:spMkLst>
        </pc:spChg>
        <pc:spChg chg="add mod">
          <ac:chgData name="Emily McAmis" userId="35611d4fc8f77285" providerId="LiveId" clId="{30B82B22-897C-4265-8DD5-B9354AEEADB7}" dt="2021-11-16T22:49:21.441" v="174" actId="208"/>
          <ac:spMkLst>
            <pc:docMk/>
            <pc:sldMk cId="1237685085" sldId="258"/>
            <ac:spMk id="25" creationId="{CF4AC327-4AA5-41E7-9322-704EC33BFC30}"/>
          </ac:spMkLst>
        </pc:spChg>
        <pc:spChg chg="add mod">
          <ac:chgData name="Emily McAmis" userId="35611d4fc8f77285" providerId="LiveId" clId="{30B82B22-897C-4265-8DD5-B9354AEEADB7}" dt="2021-11-16T22:49:39.316" v="184" actId="1076"/>
          <ac:spMkLst>
            <pc:docMk/>
            <pc:sldMk cId="1237685085" sldId="258"/>
            <ac:spMk id="26" creationId="{4C941686-0394-4F18-A3F0-B2C3A4C64106}"/>
          </ac:spMkLst>
        </pc:spChg>
        <pc:spChg chg="add mod">
          <ac:chgData name="Emily McAmis" userId="35611d4fc8f77285" providerId="LiveId" clId="{30B82B22-897C-4265-8DD5-B9354AEEADB7}" dt="2021-11-16T22:49:34.759" v="183" actId="1076"/>
          <ac:spMkLst>
            <pc:docMk/>
            <pc:sldMk cId="1237685085" sldId="258"/>
            <ac:spMk id="27" creationId="{52365C85-9379-4A0D-B1EB-C3B181465745}"/>
          </ac:spMkLst>
        </pc:spChg>
        <pc:spChg chg="add mod">
          <ac:chgData name="Emily McAmis" userId="35611d4fc8f77285" providerId="LiveId" clId="{30B82B22-897C-4265-8DD5-B9354AEEADB7}" dt="2021-11-16T22:50:10.440" v="197" actId="1076"/>
          <ac:spMkLst>
            <pc:docMk/>
            <pc:sldMk cId="1237685085" sldId="258"/>
            <ac:spMk id="28" creationId="{8746BFB0-EA0B-46BC-A452-33CB22F5CF6F}"/>
          </ac:spMkLst>
        </pc:spChg>
        <pc:spChg chg="add mod">
          <ac:chgData name="Emily McAmis" userId="35611d4fc8f77285" providerId="LiveId" clId="{30B82B22-897C-4265-8DD5-B9354AEEADB7}" dt="2021-11-16T22:50:21.770" v="203" actId="20577"/>
          <ac:spMkLst>
            <pc:docMk/>
            <pc:sldMk cId="1237685085" sldId="258"/>
            <ac:spMk id="29" creationId="{316EA05A-DEB2-40F5-B423-171F822DA7EF}"/>
          </ac:spMkLst>
        </pc:spChg>
        <pc:spChg chg="add mod">
          <ac:chgData name="Emily McAmis" userId="35611d4fc8f77285" providerId="LiveId" clId="{30B82B22-897C-4265-8DD5-B9354AEEADB7}" dt="2021-11-16T22:50:35.569" v="206" actId="208"/>
          <ac:spMkLst>
            <pc:docMk/>
            <pc:sldMk cId="1237685085" sldId="258"/>
            <ac:spMk id="30" creationId="{7CFF5FBA-0327-410A-A542-A9A7DD0BA675}"/>
          </ac:spMkLst>
        </pc:spChg>
        <pc:cxnChg chg="mod">
          <ac:chgData name="Emily McAmis" userId="35611d4fc8f77285" providerId="LiveId" clId="{30B82B22-897C-4265-8DD5-B9354AEEADB7}" dt="2021-11-16T22:50:43.810" v="208" actId="1076"/>
          <ac:cxnSpMkLst>
            <pc:docMk/>
            <pc:sldMk cId="1237685085" sldId="258"/>
            <ac:cxnSpMk id="14" creationId="{F57E705E-ED6E-4EAE-9F3F-617AD99EA097}"/>
          </ac:cxnSpMkLst>
        </pc:cxnChg>
        <pc:cxnChg chg="add mod">
          <ac:chgData name="Emily McAmis" userId="35611d4fc8f77285" providerId="LiveId" clId="{30B82B22-897C-4265-8DD5-B9354AEEADB7}" dt="2021-11-16T22:50:48.782" v="210" actId="1076"/>
          <ac:cxnSpMkLst>
            <pc:docMk/>
            <pc:sldMk cId="1237685085" sldId="258"/>
            <ac:cxnSpMk id="31" creationId="{5BB9B7E6-C062-4AE2-BD5B-0B609DB225B1}"/>
          </ac:cxnSpMkLst>
        </pc:cxnChg>
      </pc:sldChg>
      <pc:sldChg chg="addSp modSp mod">
        <pc:chgData name="Emily McAmis" userId="35611d4fc8f77285" providerId="LiveId" clId="{30B82B22-897C-4265-8DD5-B9354AEEADB7}" dt="2021-11-16T22:47:22.409" v="170" actId="14100"/>
        <pc:sldMkLst>
          <pc:docMk/>
          <pc:sldMk cId="3317061679" sldId="260"/>
        </pc:sldMkLst>
        <pc:spChg chg="mod">
          <ac:chgData name="Emily McAmis" userId="35611d4fc8f77285" providerId="LiveId" clId="{30B82B22-897C-4265-8DD5-B9354AEEADB7}" dt="2021-11-16T22:47:02.788" v="166" actId="1076"/>
          <ac:spMkLst>
            <pc:docMk/>
            <pc:sldMk cId="3317061679" sldId="260"/>
            <ac:spMk id="4" creationId="{6EA15CBE-C8F1-4131-A96E-77D5CFBC26BB}"/>
          </ac:spMkLst>
        </pc:spChg>
        <pc:spChg chg="mod">
          <ac:chgData name="Emily McAmis" userId="35611d4fc8f77285" providerId="LiveId" clId="{30B82B22-897C-4265-8DD5-B9354AEEADB7}" dt="2021-11-16T22:38:14.670" v="65" actId="1076"/>
          <ac:spMkLst>
            <pc:docMk/>
            <pc:sldMk cId="3317061679" sldId="260"/>
            <ac:spMk id="5" creationId="{C7ABBC52-61AB-4C13-8B3E-C592EDA43CDD}"/>
          </ac:spMkLst>
        </pc:spChg>
        <pc:spChg chg="mod">
          <ac:chgData name="Emily McAmis" userId="35611d4fc8f77285" providerId="LiveId" clId="{30B82B22-897C-4265-8DD5-B9354AEEADB7}" dt="2021-11-16T22:44:37.920" v="136" actId="20577"/>
          <ac:spMkLst>
            <pc:docMk/>
            <pc:sldMk cId="3317061679" sldId="260"/>
            <ac:spMk id="6" creationId="{0916202C-E91A-4FC5-83C6-3C5E9B81FC80}"/>
          </ac:spMkLst>
        </pc:spChg>
        <pc:spChg chg="mod">
          <ac:chgData name="Emily McAmis" userId="35611d4fc8f77285" providerId="LiveId" clId="{30B82B22-897C-4265-8DD5-B9354AEEADB7}" dt="2021-11-16T22:43:45.531" v="131" actId="20577"/>
          <ac:spMkLst>
            <pc:docMk/>
            <pc:sldMk cId="3317061679" sldId="260"/>
            <ac:spMk id="7" creationId="{C0CEB30E-8CFA-4E4A-BF71-074202785E06}"/>
          </ac:spMkLst>
        </pc:spChg>
        <pc:spChg chg="mod">
          <ac:chgData name="Emily McAmis" userId="35611d4fc8f77285" providerId="LiveId" clId="{30B82B22-897C-4265-8DD5-B9354AEEADB7}" dt="2021-11-16T22:45:41.185" v="150" actId="14100"/>
          <ac:spMkLst>
            <pc:docMk/>
            <pc:sldMk cId="3317061679" sldId="260"/>
            <ac:spMk id="8" creationId="{035F6CC3-555F-4A8E-B189-7BF89C61DD7F}"/>
          </ac:spMkLst>
        </pc:spChg>
        <pc:spChg chg="mod">
          <ac:chgData name="Emily McAmis" userId="35611d4fc8f77285" providerId="LiveId" clId="{30B82B22-897C-4265-8DD5-B9354AEEADB7}" dt="2021-11-16T22:46:03.204" v="152" actId="14100"/>
          <ac:spMkLst>
            <pc:docMk/>
            <pc:sldMk cId="3317061679" sldId="260"/>
            <ac:spMk id="9" creationId="{70B90FD6-29A1-4841-A7DA-4E2DFBDFBF59}"/>
          </ac:spMkLst>
        </pc:spChg>
        <pc:spChg chg="mod">
          <ac:chgData name="Emily McAmis" userId="35611d4fc8f77285" providerId="LiveId" clId="{30B82B22-897C-4265-8DD5-B9354AEEADB7}" dt="2021-11-16T22:46:07.784" v="154" actId="14100"/>
          <ac:spMkLst>
            <pc:docMk/>
            <pc:sldMk cId="3317061679" sldId="260"/>
            <ac:spMk id="11" creationId="{17E46802-ED1C-4B1E-9B90-AC75167406EB}"/>
          </ac:spMkLst>
        </pc:spChg>
        <pc:spChg chg="mod">
          <ac:chgData name="Emily McAmis" userId="35611d4fc8f77285" providerId="LiveId" clId="{30B82B22-897C-4265-8DD5-B9354AEEADB7}" dt="2021-11-16T22:45:21.796" v="145" actId="1076"/>
          <ac:spMkLst>
            <pc:docMk/>
            <pc:sldMk cId="3317061679" sldId="260"/>
            <ac:spMk id="13" creationId="{791DAE98-9ADD-4195-B8A3-EF8007EC9C6B}"/>
          </ac:spMkLst>
        </pc:spChg>
        <pc:spChg chg="add mod">
          <ac:chgData name="Emily McAmis" userId="35611d4fc8f77285" providerId="LiveId" clId="{30B82B22-897C-4265-8DD5-B9354AEEADB7}" dt="2021-11-16T22:34:39.618" v="7" actId="20577"/>
          <ac:spMkLst>
            <pc:docMk/>
            <pc:sldMk cId="3317061679" sldId="260"/>
            <ac:spMk id="14" creationId="{E8E3218C-019C-4EFC-93DA-DB88F9236A0C}"/>
          </ac:spMkLst>
        </pc:spChg>
        <pc:spChg chg="add mod">
          <ac:chgData name="Emily McAmis" userId="35611d4fc8f77285" providerId="LiveId" clId="{30B82B22-897C-4265-8DD5-B9354AEEADB7}" dt="2021-11-16T22:37:08.061" v="61" actId="1076"/>
          <ac:spMkLst>
            <pc:docMk/>
            <pc:sldMk cId="3317061679" sldId="260"/>
            <ac:spMk id="15" creationId="{8913ADB2-B204-4205-82FB-FAD35A880B22}"/>
          </ac:spMkLst>
        </pc:spChg>
        <pc:spChg chg="add mod">
          <ac:chgData name="Emily McAmis" userId="35611d4fc8f77285" providerId="LiveId" clId="{30B82B22-897C-4265-8DD5-B9354AEEADB7}" dt="2021-11-16T22:47:12.703" v="169" actId="1076"/>
          <ac:spMkLst>
            <pc:docMk/>
            <pc:sldMk cId="3317061679" sldId="260"/>
            <ac:spMk id="16" creationId="{F716895A-B266-4B51-86CA-6E5C661EB09B}"/>
          </ac:spMkLst>
        </pc:spChg>
        <pc:spChg chg="add mod">
          <ac:chgData name="Emily McAmis" userId="35611d4fc8f77285" providerId="LiveId" clId="{30B82B22-897C-4265-8DD5-B9354AEEADB7}" dt="2021-11-16T22:47:09.868" v="168" actId="1076"/>
          <ac:spMkLst>
            <pc:docMk/>
            <pc:sldMk cId="3317061679" sldId="260"/>
            <ac:spMk id="17" creationId="{E999ED86-CA17-4B68-9275-FC32A66B096D}"/>
          </ac:spMkLst>
        </pc:spChg>
        <pc:spChg chg="add mod">
          <ac:chgData name="Emily McAmis" userId="35611d4fc8f77285" providerId="LiveId" clId="{30B82B22-897C-4265-8DD5-B9354AEEADB7}" dt="2021-11-16T22:46:16.634" v="156" actId="1076"/>
          <ac:spMkLst>
            <pc:docMk/>
            <pc:sldMk cId="3317061679" sldId="260"/>
            <ac:spMk id="18" creationId="{A0C32A9E-4233-4624-8174-574938BD34DD}"/>
          </ac:spMkLst>
        </pc:spChg>
        <pc:spChg chg="add mod">
          <ac:chgData name="Emily McAmis" userId="35611d4fc8f77285" providerId="LiveId" clId="{30B82B22-897C-4265-8DD5-B9354AEEADB7}" dt="2021-11-16T22:46:12.775" v="155" actId="1076"/>
          <ac:spMkLst>
            <pc:docMk/>
            <pc:sldMk cId="3317061679" sldId="260"/>
            <ac:spMk id="19" creationId="{2ED72D87-2685-4D2D-8115-B6F282430EBC}"/>
          </ac:spMkLst>
        </pc:spChg>
        <pc:spChg chg="add mod">
          <ac:chgData name="Emily McAmis" userId="35611d4fc8f77285" providerId="LiveId" clId="{30B82B22-897C-4265-8DD5-B9354AEEADB7}" dt="2021-11-16T22:45:28.806" v="147" actId="1076"/>
          <ac:spMkLst>
            <pc:docMk/>
            <pc:sldMk cId="3317061679" sldId="260"/>
            <ac:spMk id="20" creationId="{1CA7DCC7-B6C3-4760-BFDE-BC9805FC28B3}"/>
          </ac:spMkLst>
        </pc:spChg>
        <pc:spChg chg="add mod">
          <ac:chgData name="Emily McAmis" userId="35611d4fc8f77285" providerId="LiveId" clId="{30B82B22-897C-4265-8DD5-B9354AEEADB7}" dt="2021-11-16T22:45:25.895" v="146" actId="1076"/>
          <ac:spMkLst>
            <pc:docMk/>
            <pc:sldMk cId="3317061679" sldId="260"/>
            <ac:spMk id="21" creationId="{1D901371-88FC-4C02-9D87-C33F91F6192A}"/>
          </ac:spMkLst>
        </pc:spChg>
        <pc:spChg chg="add mod">
          <ac:chgData name="Emily McAmis" userId="35611d4fc8f77285" providerId="LiveId" clId="{30B82B22-897C-4265-8DD5-B9354AEEADB7}" dt="2021-11-16T22:44:52.180" v="143" actId="20577"/>
          <ac:spMkLst>
            <pc:docMk/>
            <pc:sldMk cId="3317061679" sldId="260"/>
            <ac:spMk id="22" creationId="{727F0C70-AFE8-49BB-980B-6A7EEA3B2F29}"/>
          </ac:spMkLst>
        </pc:spChg>
        <pc:spChg chg="add mod">
          <ac:chgData name="Emily McAmis" userId="35611d4fc8f77285" providerId="LiveId" clId="{30B82B22-897C-4265-8DD5-B9354AEEADB7}" dt="2021-11-16T22:45:38.362" v="149" actId="1076"/>
          <ac:spMkLst>
            <pc:docMk/>
            <pc:sldMk cId="3317061679" sldId="260"/>
            <ac:spMk id="23" creationId="{87952691-386E-4D8A-90D1-B9CC75646D85}"/>
          </ac:spMkLst>
        </pc:spChg>
        <pc:cxnChg chg="add">
          <ac:chgData name="Emily McAmis" userId="35611d4fc8f77285" providerId="LiveId" clId="{30B82B22-897C-4265-8DD5-B9354AEEADB7}" dt="2021-11-16T22:46:27.259" v="157" actId="11529"/>
          <ac:cxnSpMkLst>
            <pc:docMk/>
            <pc:sldMk cId="3317061679" sldId="260"/>
            <ac:cxnSpMk id="25" creationId="{5D5EBC08-AFFD-4E79-AC7D-6FFD298FB0A6}"/>
          </ac:cxnSpMkLst>
        </pc:cxnChg>
        <pc:cxnChg chg="add mod">
          <ac:chgData name="Emily McAmis" userId="35611d4fc8f77285" providerId="LiveId" clId="{30B82B22-897C-4265-8DD5-B9354AEEADB7}" dt="2021-11-16T22:46:35.240" v="160" actId="14100"/>
          <ac:cxnSpMkLst>
            <pc:docMk/>
            <pc:sldMk cId="3317061679" sldId="260"/>
            <ac:cxnSpMk id="26" creationId="{D5601398-DC5B-494A-8065-A5C9BD49D6E4}"/>
          </ac:cxnSpMkLst>
        </pc:cxnChg>
        <pc:cxnChg chg="add">
          <ac:chgData name="Emily McAmis" userId="35611d4fc8f77285" providerId="LiveId" clId="{30B82B22-897C-4265-8DD5-B9354AEEADB7}" dt="2021-11-16T22:46:45.213" v="161" actId="11529"/>
          <ac:cxnSpMkLst>
            <pc:docMk/>
            <pc:sldMk cId="3317061679" sldId="260"/>
            <ac:cxnSpMk id="29" creationId="{F962C9FE-D09B-438A-825B-189C14915417}"/>
          </ac:cxnSpMkLst>
        </pc:cxnChg>
        <pc:cxnChg chg="add mod">
          <ac:chgData name="Emily McAmis" userId="35611d4fc8f77285" providerId="LiveId" clId="{30B82B22-897C-4265-8DD5-B9354AEEADB7}" dt="2021-11-16T22:47:22.409" v="170" actId="14100"/>
          <ac:cxnSpMkLst>
            <pc:docMk/>
            <pc:sldMk cId="3317061679" sldId="260"/>
            <ac:cxnSpMk id="30" creationId="{5123CF0A-C307-453B-A2FB-5FE3046F94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BBB8-C5E8-4489-9A85-9A88E144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AB811-8C0E-4529-8EF8-6C58680B5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026C-282B-4DB6-9A15-9F4BAA1E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A246-A01C-4240-99B6-4182660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9E30-A386-40C4-9C0F-917AC59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9548-9C49-49A7-9593-C50EA11C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A12AA-D866-452F-B581-467D2B7A6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013A-678C-478E-930C-6075BAA7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3566-116A-470A-9AED-64B0555D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7594-E04E-440D-87B7-68073E98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0DACD-1FE6-42D2-BB75-3F32A82F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6DA7-890C-4FDA-AB52-AEF8074E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BCED-2677-416D-B5B0-30CE32F4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5E16-50FC-42B2-8AA3-479BF959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A09B-E972-4A37-99DF-50BFC47C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E2BC-C812-461D-B7EE-F1387277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CDDD-EF15-4CE5-B88A-F1090D14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D52E-FED2-4FCE-B660-697C7374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0842-C2F4-4AB6-849B-1B62B9B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45C7-E0FA-4695-8FA3-4A3E20EE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434-CF35-4403-B44B-7B583F3D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AE2C-83D5-42B1-A1AE-560B407E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757A-5B50-496A-A3D1-D24354D2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CD8A-E48B-41B4-A91D-19230D9E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4CF1-6800-40BF-BDE7-1E2A81A1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3442-6519-46EE-B532-6F5F71D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4B12-628A-472C-B486-F66220C4C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A4CA-6C1B-4667-A0FB-10EBC5D69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B55D-9562-4D88-A7E6-72C682CA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2466-A5D5-4B07-B2AD-949EB586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4167-9C1A-4B01-BB75-962358E9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BE4D-FE1D-40FC-B9E2-B810E4FF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1FD4-658F-47D9-ADA6-945AD141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1835F-5374-4F6E-8BB0-BE006D46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55539-424C-4E89-B5C3-7B5C784D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3CDFA-F53E-495F-B30E-02A8EA4C5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3813-22A9-499F-9803-158C5131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809C3-381D-42D6-8B8E-EED9BE24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43291-A4BF-47AA-BEAA-FDA81356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0BC7-BFF3-4B9C-9B22-F18CC6B3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F4739-86F2-4309-AB4E-C8AA7BA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EDE-5FD3-45FA-B340-586F7CA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6C0A3-E58C-4E59-9097-400466D6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7539-1C8C-4148-9666-69BB4A71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3208E-CC46-4C57-A26A-D3F4337A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EB857-A8FD-421A-BD99-4932BB51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3D66-A24C-481B-B869-15C7FDF2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D315-6F28-44B0-ABD0-01D2B033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41A85-7002-45B8-9770-E0149D3D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DCFB-BF62-4DA3-928B-6030BDA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FB12-9FB8-4B3A-9358-10FCA7FC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DE42-224D-4EA9-A249-48F0CA72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915A-96A0-40E7-AC77-AE23080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A9C09-FB72-4EE4-BC07-EEE4FA2D0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302B9-E8BD-4729-A3F4-A0D88E75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620C-F06F-4CD8-9019-67175AA8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7D7E-1B10-4A14-9932-06C34E1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93CD-1432-4972-9D06-94413ADF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AE098-42E2-4665-880E-65221FAE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33F74-EE78-401D-86EB-911A5267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2B09-AF70-464A-BDE7-FECA22D7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6076-81D3-4095-BEFA-4F6477ED75A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8428-DA76-43C3-911E-E46DC6048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D92E-000E-44F1-9DC5-8AD979A2C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93DA-0B03-43AB-8E53-98C5E1B72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316F-56EC-468E-91EA-06875FCD2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ENGI301</a:t>
            </a:r>
            <a:br>
              <a:rPr lang="en-US" dirty="0"/>
            </a:br>
            <a:r>
              <a:rPr lang="en-US" dirty="0"/>
              <a:t>Music Tuner PCB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B89F-D543-4FEF-9E73-1E77F5658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2021</a:t>
            </a:r>
          </a:p>
          <a:p>
            <a:r>
              <a:rPr lang="en-US" dirty="0"/>
              <a:t>Emily McAmis</a:t>
            </a:r>
          </a:p>
        </p:txBody>
      </p:sp>
    </p:spTree>
    <p:extLst>
      <p:ext uri="{BB962C8B-B14F-4D97-AF65-F5344CB8AC3E}">
        <p14:creationId xmlns:p14="http://schemas.microsoft.com/office/powerpoint/2010/main" val="486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389A-E398-4856-8F87-1A0947BE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587E-EFBE-4B87-AF61-B7CE8FD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consists of device that takes input 3 seconds of input audio and displays frequency, note value, and whether note is in tune</a:t>
            </a:r>
          </a:p>
          <a:p>
            <a:r>
              <a:rPr lang="en-US" dirty="0"/>
              <a:t>Components:</a:t>
            </a:r>
          </a:p>
          <a:p>
            <a:pPr lvl="1"/>
            <a:r>
              <a:rPr lang="en-US" dirty="0" err="1"/>
              <a:t>Pocketbeagle</a:t>
            </a:r>
            <a:r>
              <a:rPr lang="en-US" dirty="0"/>
              <a:t> is main processor</a:t>
            </a:r>
          </a:p>
          <a:p>
            <a:pPr lvl="1"/>
            <a:r>
              <a:rPr lang="en-US" dirty="0"/>
              <a:t>USB connection for audio input</a:t>
            </a:r>
          </a:p>
          <a:p>
            <a:pPr lvl="1"/>
            <a:r>
              <a:rPr lang="en-US" dirty="0"/>
              <a:t>HEX display for frequency</a:t>
            </a:r>
          </a:p>
          <a:p>
            <a:pPr lvl="1"/>
            <a:r>
              <a:rPr lang="en-US" dirty="0"/>
              <a:t>LEDs to display note/in-tune</a:t>
            </a:r>
          </a:p>
        </p:txBody>
      </p:sp>
    </p:spTree>
    <p:extLst>
      <p:ext uri="{BB962C8B-B14F-4D97-AF65-F5344CB8AC3E}">
        <p14:creationId xmlns:p14="http://schemas.microsoft.com/office/powerpoint/2010/main" val="32677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40A5-8EA5-43B8-B2D6-3FBA9E83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6326E2-3981-43C2-A8A2-9F43CED165C4}"/>
              </a:ext>
            </a:extLst>
          </p:cNvPr>
          <p:cNvSpPr/>
          <p:nvPr/>
        </p:nvSpPr>
        <p:spPr>
          <a:xfrm>
            <a:off x="4143538" y="1823575"/>
            <a:ext cx="4033811" cy="44570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B596-DA65-4C29-9E5B-CCAF89B385B0}"/>
              </a:ext>
            </a:extLst>
          </p:cNvPr>
          <p:cNvSpPr txBox="1"/>
          <p:nvPr/>
        </p:nvSpPr>
        <p:spPr>
          <a:xfrm>
            <a:off x="7451054" y="2173659"/>
            <a:ext cx="769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P2_2</a:t>
            </a:r>
          </a:p>
          <a:p>
            <a:r>
              <a:rPr lang="en-US" dirty="0"/>
              <a:t>P2_4</a:t>
            </a:r>
          </a:p>
          <a:p>
            <a:r>
              <a:rPr lang="en-US" dirty="0"/>
              <a:t>P2_6</a:t>
            </a:r>
          </a:p>
          <a:p>
            <a:r>
              <a:rPr lang="en-US" dirty="0"/>
              <a:t>P2_8</a:t>
            </a:r>
          </a:p>
          <a:p>
            <a:r>
              <a:rPr lang="en-US" dirty="0"/>
              <a:t>P2_10</a:t>
            </a:r>
          </a:p>
          <a:p>
            <a:r>
              <a:rPr lang="en-US" dirty="0"/>
              <a:t>P2_18</a:t>
            </a:r>
          </a:p>
          <a:p>
            <a:r>
              <a:rPr lang="en-US" dirty="0"/>
              <a:t>P2_20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0CB5D9-CF38-400A-BE2D-DA801F7C68C4}"/>
              </a:ext>
            </a:extLst>
          </p:cNvPr>
          <p:cNvCxnSpPr>
            <a:stCxn id="5" idx="3"/>
          </p:cNvCxnSpPr>
          <p:nvPr/>
        </p:nvCxnSpPr>
        <p:spPr>
          <a:xfrm flipV="1">
            <a:off x="8220817" y="3189321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425F73-5A53-4B97-A1E1-640AE9AC487B}"/>
              </a:ext>
            </a:extLst>
          </p:cNvPr>
          <p:cNvSpPr/>
          <p:nvPr/>
        </p:nvSpPr>
        <p:spPr>
          <a:xfrm>
            <a:off x="9128325" y="2656847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LEDs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F1EA1-836F-43E6-84A8-95B185DBE9EB}"/>
              </a:ext>
            </a:extLst>
          </p:cNvPr>
          <p:cNvSpPr txBox="1"/>
          <p:nvPr/>
        </p:nvSpPr>
        <p:spPr>
          <a:xfrm>
            <a:off x="7418037" y="4365640"/>
            <a:ext cx="769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P2_22</a:t>
            </a:r>
          </a:p>
          <a:p>
            <a:r>
              <a:rPr lang="en-US" dirty="0"/>
              <a:t>P2_24</a:t>
            </a:r>
          </a:p>
          <a:p>
            <a:r>
              <a:rPr lang="en-US" dirty="0"/>
              <a:t>P2_33</a:t>
            </a:r>
          </a:p>
          <a:p>
            <a:r>
              <a:rPr lang="en-US" dirty="0"/>
              <a:t>P2_35</a:t>
            </a:r>
          </a:p>
          <a:p>
            <a:r>
              <a:rPr lang="en-US" dirty="0"/>
              <a:t>P1_34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173DEE-F384-40EB-8A19-E467EF8D8278}"/>
              </a:ext>
            </a:extLst>
          </p:cNvPr>
          <p:cNvSpPr/>
          <p:nvPr/>
        </p:nvSpPr>
        <p:spPr>
          <a:xfrm>
            <a:off x="9191898" y="4523094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 LEDs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059A1E-A959-421B-8366-9E7AABC22024}"/>
              </a:ext>
            </a:extLst>
          </p:cNvPr>
          <p:cNvCxnSpPr/>
          <p:nvPr/>
        </p:nvCxnSpPr>
        <p:spPr>
          <a:xfrm flipV="1">
            <a:off x="8236095" y="4977191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BCEE8D-7CDC-4877-858C-B65AFDDB7B57}"/>
              </a:ext>
            </a:extLst>
          </p:cNvPr>
          <p:cNvSpPr txBox="1"/>
          <p:nvPr/>
        </p:nvSpPr>
        <p:spPr>
          <a:xfrm>
            <a:off x="4988273" y="497719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4D243-BE9E-430A-B753-F45E6517DCD1}"/>
              </a:ext>
            </a:extLst>
          </p:cNvPr>
          <p:cNvSpPr/>
          <p:nvPr/>
        </p:nvSpPr>
        <p:spPr>
          <a:xfrm>
            <a:off x="1377621" y="4525949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E705E-ED6E-4EAE-9F3F-617AD99EA097}"/>
              </a:ext>
            </a:extLst>
          </p:cNvPr>
          <p:cNvCxnSpPr/>
          <p:nvPr/>
        </p:nvCxnSpPr>
        <p:spPr>
          <a:xfrm flipV="1">
            <a:off x="3180622" y="5029604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AD0864-C3AD-4045-9767-FA8FD9AC750C}"/>
              </a:ext>
            </a:extLst>
          </p:cNvPr>
          <p:cNvCxnSpPr/>
          <p:nvPr/>
        </p:nvCxnSpPr>
        <p:spPr>
          <a:xfrm flipV="1">
            <a:off x="3246481" y="3205947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1DC187-AB2C-48AB-A1F5-B552F86946D1}"/>
              </a:ext>
            </a:extLst>
          </p:cNvPr>
          <p:cNvSpPr/>
          <p:nvPr/>
        </p:nvSpPr>
        <p:spPr>
          <a:xfrm>
            <a:off x="1445473" y="2656847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CCF52-C0B1-467A-9553-0161C8164C85}"/>
              </a:ext>
            </a:extLst>
          </p:cNvPr>
          <p:cNvSpPr txBox="1"/>
          <p:nvPr/>
        </p:nvSpPr>
        <p:spPr>
          <a:xfrm>
            <a:off x="4201010" y="3059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7DF878-7558-421B-88E4-47049EE14EDC}"/>
              </a:ext>
            </a:extLst>
          </p:cNvPr>
          <p:cNvSpPr/>
          <p:nvPr/>
        </p:nvSpPr>
        <p:spPr>
          <a:xfrm>
            <a:off x="1753756" y="1379244"/>
            <a:ext cx="1170432" cy="998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FCC27-2435-401E-9FD7-44F318B6FB13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>
            <a:off x="2338972" y="2377440"/>
            <a:ext cx="1" cy="27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0C3E8600-5036-459E-B072-D3EA306E9504}"/>
              </a:ext>
            </a:extLst>
          </p:cNvPr>
          <p:cNvSpPr/>
          <p:nvPr/>
        </p:nvSpPr>
        <p:spPr>
          <a:xfrm>
            <a:off x="7289074" y="2278162"/>
            <a:ext cx="151529" cy="1797449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F4AC327-4AA5-41E7-9322-704EC33BFC30}"/>
              </a:ext>
            </a:extLst>
          </p:cNvPr>
          <p:cNvSpPr/>
          <p:nvPr/>
        </p:nvSpPr>
        <p:spPr>
          <a:xfrm>
            <a:off x="7428488" y="4451822"/>
            <a:ext cx="45719" cy="1274935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686-0394-4F18-A3F0-B2C3A4C64106}"/>
              </a:ext>
            </a:extLst>
          </p:cNvPr>
          <p:cNvSpPr txBox="1"/>
          <p:nvPr/>
        </p:nvSpPr>
        <p:spPr>
          <a:xfrm>
            <a:off x="6624693" y="30212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365C85-9379-4A0D-B1EB-C3B181465745}"/>
              </a:ext>
            </a:extLst>
          </p:cNvPr>
          <p:cNvSpPr txBox="1"/>
          <p:nvPr/>
        </p:nvSpPr>
        <p:spPr>
          <a:xfrm>
            <a:off x="6705683" y="49046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6BFB0-EA0B-46BC-A452-33CB22F5CF6F}"/>
              </a:ext>
            </a:extLst>
          </p:cNvPr>
          <p:cNvSpPr txBox="1"/>
          <p:nvPr/>
        </p:nvSpPr>
        <p:spPr>
          <a:xfrm>
            <a:off x="4134203" y="48147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EA05A-DEB2-40F5-B423-171F822DA7EF}"/>
              </a:ext>
            </a:extLst>
          </p:cNvPr>
          <p:cNvSpPr txBox="1"/>
          <p:nvPr/>
        </p:nvSpPr>
        <p:spPr>
          <a:xfrm>
            <a:off x="4135634" y="50991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P2_11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CFF5FBA-0327-410A-A542-A9A7DD0BA675}"/>
              </a:ext>
            </a:extLst>
          </p:cNvPr>
          <p:cNvSpPr/>
          <p:nvPr/>
        </p:nvSpPr>
        <p:spPr>
          <a:xfrm>
            <a:off x="4835241" y="4904623"/>
            <a:ext cx="70156" cy="563864"/>
          </a:xfrm>
          <a:prstGeom prst="righ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B9B7E6-C062-4AE2-BD5B-0B609DB225B1}"/>
              </a:ext>
            </a:extLst>
          </p:cNvPr>
          <p:cNvCxnSpPr/>
          <p:nvPr/>
        </p:nvCxnSpPr>
        <p:spPr>
          <a:xfrm flipV="1">
            <a:off x="3192562" y="5256948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40A5-8EA5-43B8-B2D6-3FBA9E83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6326E2-3981-43C2-A8A2-9F43CED165C4}"/>
              </a:ext>
            </a:extLst>
          </p:cNvPr>
          <p:cNvSpPr/>
          <p:nvPr/>
        </p:nvSpPr>
        <p:spPr>
          <a:xfrm>
            <a:off x="4143538" y="1823575"/>
            <a:ext cx="4033811" cy="44570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3B596-DA65-4C29-9E5B-CCAF89B385B0}"/>
              </a:ext>
            </a:extLst>
          </p:cNvPr>
          <p:cNvSpPr txBox="1"/>
          <p:nvPr/>
        </p:nvSpPr>
        <p:spPr>
          <a:xfrm>
            <a:off x="7451054" y="2173659"/>
            <a:ext cx="769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P2_2</a:t>
            </a:r>
          </a:p>
          <a:p>
            <a:r>
              <a:rPr lang="en-US" dirty="0"/>
              <a:t>P2_4</a:t>
            </a:r>
          </a:p>
          <a:p>
            <a:r>
              <a:rPr lang="en-US" dirty="0"/>
              <a:t>P2_6</a:t>
            </a:r>
          </a:p>
          <a:p>
            <a:r>
              <a:rPr lang="en-US" dirty="0"/>
              <a:t>P2_8</a:t>
            </a:r>
          </a:p>
          <a:p>
            <a:r>
              <a:rPr lang="en-US" dirty="0"/>
              <a:t>P2_10</a:t>
            </a:r>
          </a:p>
          <a:p>
            <a:r>
              <a:rPr lang="en-US" dirty="0"/>
              <a:t>P2_18</a:t>
            </a:r>
          </a:p>
          <a:p>
            <a:r>
              <a:rPr lang="en-US" dirty="0"/>
              <a:t>P2_20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0CB5D9-CF38-400A-BE2D-DA801F7C68C4}"/>
              </a:ext>
            </a:extLst>
          </p:cNvPr>
          <p:cNvCxnSpPr>
            <a:stCxn id="5" idx="3"/>
          </p:cNvCxnSpPr>
          <p:nvPr/>
        </p:nvCxnSpPr>
        <p:spPr>
          <a:xfrm flipV="1">
            <a:off x="8220817" y="3189321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425F73-5A53-4B97-A1E1-640AE9AC487B}"/>
              </a:ext>
            </a:extLst>
          </p:cNvPr>
          <p:cNvSpPr/>
          <p:nvPr/>
        </p:nvSpPr>
        <p:spPr>
          <a:xfrm>
            <a:off x="9128325" y="2656847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LEDs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F1EA1-836F-43E6-84A8-95B185DBE9EB}"/>
              </a:ext>
            </a:extLst>
          </p:cNvPr>
          <p:cNvSpPr txBox="1"/>
          <p:nvPr/>
        </p:nvSpPr>
        <p:spPr>
          <a:xfrm>
            <a:off x="7418037" y="4365640"/>
            <a:ext cx="769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P2_22</a:t>
            </a:r>
          </a:p>
          <a:p>
            <a:r>
              <a:rPr lang="en-US" dirty="0"/>
              <a:t>P2_24</a:t>
            </a:r>
          </a:p>
          <a:p>
            <a:r>
              <a:rPr lang="en-US" dirty="0"/>
              <a:t>P2_33</a:t>
            </a:r>
          </a:p>
          <a:p>
            <a:r>
              <a:rPr lang="en-US" dirty="0"/>
              <a:t>P2_35</a:t>
            </a:r>
          </a:p>
          <a:p>
            <a:r>
              <a:rPr lang="en-US" dirty="0"/>
              <a:t>P1_34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173DEE-F384-40EB-8A19-E467EF8D8278}"/>
              </a:ext>
            </a:extLst>
          </p:cNvPr>
          <p:cNvSpPr/>
          <p:nvPr/>
        </p:nvSpPr>
        <p:spPr>
          <a:xfrm>
            <a:off x="9156267" y="4523094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 LEDs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059A1E-A959-421B-8366-9E7AABC22024}"/>
              </a:ext>
            </a:extLst>
          </p:cNvPr>
          <p:cNvCxnSpPr/>
          <p:nvPr/>
        </p:nvCxnSpPr>
        <p:spPr>
          <a:xfrm flipV="1">
            <a:off x="8236095" y="4977191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BCEE8D-7CDC-4877-858C-B65AFDDB7B57}"/>
              </a:ext>
            </a:extLst>
          </p:cNvPr>
          <p:cNvSpPr txBox="1"/>
          <p:nvPr/>
        </p:nvSpPr>
        <p:spPr>
          <a:xfrm>
            <a:off x="4248042" y="479252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4D243-BE9E-430A-B753-F45E6517DCD1}"/>
              </a:ext>
            </a:extLst>
          </p:cNvPr>
          <p:cNvSpPr/>
          <p:nvPr/>
        </p:nvSpPr>
        <p:spPr>
          <a:xfrm>
            <a:off x="1377621" y="4525949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E705E-ED6E-4EAE-9F3F-617AD99EA097}"/>
              </a:ext>
            </a:extLst>
          </p:cNvPr>
          <p:cNvCxnSpPr/>
          <p:nvPr/>
        </p:nvCxnSpPr>
        <p:spPr>
          <a:xfrm flipV="1">
            <a:off x="3175071" y="4999398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AD0864-C3AD-4045-9767-FA8FD9AC750C}"/>
              </a:ext>
            </a:extLst>
          </p:cNvPr>
          <p:cNvCxnSpPr/>
          <p:nvPr/>
        </p:nvCxnSpPr>
        <p:spPr>
          <a:xfrm flipV="1">
            <a:off x="3246481" y="3205947"/>
            <a:ext cx="9075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1DC187-AB2C-48AB-A1F5-B552F86946D1}"/>
              </a:ext>
            </a:extLst>
          </p:cNvPr>
          <p:cNvSpPr/>
          <p:nvPr/>
        </p:nvSpPr>
        <p:spPr>
          <a:xfrm>
            <a:off x="1445473" y="2656847"/>
            <a:ext cx="1786999" cy="10649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CCF52-C0B1-467A-9553-0161C8164C85}"/>
              </a:ext>
            </a:extLst>
          </p:cNvPr>
          <p:cNvSpPr txBox="1"/>
          <p:nvPr/>
        </p:nvSpPr>
        <p:spPr>
          <a:xfrm>
            <a:off x="4201010" y="3059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7DF878-7558-421B-88E4-47049EE14EDC}"/>
              </a:ext>
            </a:extLst>
          </p:cNvPr>
          <p:cNvSpPr/>
          <p:nvPr/>
        </p:nvSpPr>
        <p:spPr>
          <a:xfrm>
            <a:off x="1753756" y="1379244"/>
            <a:ext cx="1170432" cy="998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FCC27-2435-401E-9FD7-44F318B6FB13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>
            <a:off x="2338972" y="2377440"/>
            <a:ext cx="1" cy="27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EB4257-EE6F-4F3F-B2A4-716D225BC5D4}"/>
              </a:ext>
            </a:extLst>
          </p:cNvPr>
          <p:cNvSpPr txBox="1"/>
          <p:nvPr/>
        </p:nvSpPr>
        <p:spPr>
          <a:xfrm>
            <a:off x="3417085" y="289340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D6F29-84F0-45E8-B854-08A84F95F20B}"/>
              </a:ext>
            </a:extLst>
          </p:cNvPr>
          <p:cNvSpPr txBox="1"/>
          <p:nvPr/>
        </p:nvSpPr>
        <p:spPr>
          <a:xfrm>
            <a:off x="8458005" y="46862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7AB11-2A95-439D-8A23-0E9A773AB278}"/>
              </a:ext>
            </a:extLst>
          </p:cNvPr>
          <p:cNvSpPr txBox="1"/>
          <p:nvPr/>
        </p:nvSpPr>
        <p:spPr>
          <a:xfrm>
            <a:off x="3391080" y="46389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9B6DB-A021-4227-AD96-7FEA6DBFFCB5}"/>
              </a:ext>
            </a:extLst>
          </p:cNvPr>
          <p:cNvSpPr txBox="1"/>
          <p:nvPr/>
        </p:nvSpPr>
        <p:spPr>
          <a:xfrm>
            <a:off x="8458005" y="287500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88A86-12E2-4B3F-8B20-B56DFBA214D4}"/>
              </a:ext>
            </a:extLst>
          </p:cNvPr>
          <p:cNvSpPr txBox="1"/>
          <p:nvPr/>
        </p:nvSpPr>
        <p:spPr>
          <a:xfrm>
            <a:off x="5998465" y="64135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F89CBE-AF33-473D-A315-AF146B3DACA0}"/>
              </a:ext>
            </a:extLst>
          </p:cNvPr>
          <p:cNvCxnSpPr>
            <a:cxnSpLocks/>
          </p:cNvCxnSpPr>
          <p:nvPr/>
        </p:nvCxnSpPr>
        <p:spPr>
          <a:xfrm flipV="1">
            <a:off x="6620751" y="6583450"/>
            <a:ext cx="49633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8AAB4-F5D0-455C-A68C-38B8141809CF}"/>
              </a:ext>
            </a:extLst>
          </p:cNvPr>
          <p:cNvCxnSpPr>
            <a:cxnSpLocks/>
          </p:cNvCxnSpPr>
          <p:nvPr/>
        </p:nvCxnSpPr>
        <p:spPr>
          <a:xfrm>
            <a:off x="11584142" y="3174987"/>
            <a:ext cx="0" cy="33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0A1B5E-88D6-4949-8CB0-B9E2688F4932}"/>
              </a:ext>
            </a:extLst>
          </p:cNvPr>
          <p:cNvCxnSpPr>
            <a:cxnSpLocks/>
          </p:cNvCxnSpPr>
          <p:nvPr/>
        </p:nvCxnSpPr>
        <p:spPr>
          <a:xfrm flipV="1">
            <a:off x="10920549" y="3174987"/>
            <a:ext cx="6635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00B450-C83F-44DA-A750-777A54656237}"/>
              </a:ext>
            </a:extLst>
          </p:cNvPr>
          <p:cNvCxnSpPr>
            <a:cxnSpLocks/>
          </p:cNvCxnSpPr>
          <p:nvPr/>
        </p:nvCxnSpPr>
        <p:spPr>
          <a:xfrm flipV="1">
            <a:off x="10928387" y="4989785"/>
            <a:ext cx="6635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C9189C-6D23-4FC6-AA44-7068EA41F8F1}"/>
              </a:ext>
            </a:extLst>
          </p:cNvPr>
          <p:cNvCxnSpPr>
            <a:cxnSpLocks/>
          </p:cNvCxnSpPr>
          <p:nvPr/>
        </p:nvCxnSpPr>
        <p:spPr>
          <a:xfrm flipV="1">
            <a:off x="909384" y="6583450"/>
            <a:ext cx="49633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6F24A-22DE-4EB8-B137-21553570EF2D}"/>
              </a:ext>
            </a:extLst>
          </p:cNvPr>
          <p:cNvCxnSpPr>
            <a:cxnSpLocks/>
          </p:cNvCxnSpPr>
          <p:nvPr/>
        </p:nvCxnSpPr>
        <p:spPr>
          <a:xfrm>
            <a:off x="909384" y="3205947"/>
            <a:ext cx="0" cy="33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B26505-5A8A-4739-87B5-98D93C6A97AF}"/>
              </a:ext>
            </a:extLst>
          </p:cNvPr>
          <p:cNvCxnSpPr>
            <a:cxnSpLocks/>
          </p:cNvCxnSpPr>
          <p:nvPr/>
        </p:nvCxnSpPr>
        <p:spPr>
          <a:xfrm flipV="1">
            <a:off x="893394" y="5073415"/>
            <a:ext cx="4737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1DBCAC-1A41-4510-884D-9120D3F37C80}"/>
              </a:ext>
            </a:extLst>
          </p:cNvPr>
          <p:cNvCxnSpPr>
            <a:cxnSpLocks/>
          </p:cNvCxnSpPr>
          <p:nvPr/>
        </p:nvCxnSpPr>
        <p:spPr>
          <a:xfrm flipV="1">
            <a:off x="916795" y="3209741"/>
            <a:ext cx="4737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AF6D-372A-4D6C-9DD7-922B885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15CBE-C8F1-4131-A96E-77D5CFBC26BB}"/>
              </a:ext>
            </a:extLst>
          </p:cNvPr>
          <p:cNvSpPr/>
          <p:nvPr/>
        </p:nvSpPr>
        <p:spPr>
          <a:xfrm>
            <a:off x="1332411" y="1954203"/>
            <a:ext cx="9452284" cy="4608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BBC52-61AB-4C13-8B3E-C592EDA43CDD}"/>
              </a:ext>
            </a:extLst>
          </p:cNvPr>
          <p:cNvSpPr/>
          <p:nvPr/>
        </p:nvSpPr>
        <p:spPr>
          <a:xfrm>
            <a:off x="1955074" y="2358238"/>
            <a:ext cx="4875058" cy="23878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 + connections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6202C-E91A-4FC5-83C6-3C5E9B81FC80}"/>
              </a:ext>
            </a:extLst>
          </p:cNvPr>
          <p:cNvSpPr txBox="1"/>
          <p:nvPr/>
        </p:nvSpPr>
        <p:spPr>
          <a:xfrm>
            <a:off x="5810359" y="163011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EB30E-8CFA-4E4A-BF71-074202785E06}"/>
              </a:ext>
            </a:extLst>
          </p:cNvPr>
          <p:cNvSpPr txBox="1"/>
          <p:nvPr/>
        </p:nvSpPr>
        <p:spPr>
          <a:xfrm rot="16200000">
            <a:off x="850388" y="402409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5F6CC3-555F-4A8E-B189-7BF89C61DD7F}"/>
              </a:ext>
            </a:extLst>
          </p:cNvPr>
          <p:cNvSpPr/>
          <p:nvPr/>
        </p:nvSpPr>
        <p:spPr>
          <a:xfrm>
            <a:off x="7075425" y="4545874"/>
            <a:ext cx="3108090" cy="16475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90FD6-29A1-4841-A7DA-4E2DFBDFBF59}"/>
              </a:ext>
            </a:extLst>
          </p:cNvPr>
          <p:cNvSpPr/>
          <p:nvPr/>
        </p:nvSpPr>
        <p:spPr>
          <a:xfrm>
            <a:off x="2356596" y="4894645"/>
            <a:ext cx="4249945" cy="425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 notes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E46802-ED1C-4B1E-9B90-AC75167406EB}"/>
              </a:ext>
            </a:extLst>
          </p:cNvPr>
          <p:cNvSpPr/>
          <p:nvPr/>
        </p:nvSpPr>
        <p:spPr>
          <a:xfrm>
            <a:off x="2636984" y="5425066"/>
            <a:ext cx="3689168" cy="4254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 tune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1DAE98-9ADD-4195-B8A3-EF8007EC9C6B}"/>
              </a:ext>
            </a:extLst>
          </p:cNvPr>
          <p:cNvSpPr/>
          <p:nvPr/>
        </p:nvSpPr>
        <p:spPr>
          <a:xfrm>
            <a:off x="7099881" y="2401441"/>
            <a:ext cx="1666305" cy="19311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3218C-019C-4EFC-93DA-DB88F9236A0C}"/>
              </a:ext>
            </a:extLst>
          </p:cNvPr>
          <p:cNvSpPr txBox="1"/>
          <p:nvPr/>
        </p:nvSpPr>
        <p:spPr>
          <a:xfrm>
            <a:off x="4195273" y="20321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3ADB2-B204-4205-82FB-FAD35A880B22}"/>
              </a:ext>
            </a:extLst>
          </p:cNvPr>
          <p:cNvSpPr txBox="1"/>
          <p:nvPr/>
        </p:nvSpPr>
        <p:spPr>
          <a:xfrm rot="16200000">
            <a:off x="1526784" y="342011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95A-B266-4B51-86CA-6E5C661EB09B}"/>
              </a:ext>
            </a:extLst>
          </p:cNvPr>
          <p:cNvSpPr txBox="1"/>
          <p:nvPr/>
        </p:nvSpPr>
        <p:spPr>
          <a:xfrm rot="16200000">
            <a:off x="1886767" y="492025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9ED86-CA17-4B68-9275-FC32A66B096D}"/>
              </a:ext>
            </a:extLst>
          </p:cNvPr>
          <p:cNvSpPr txBox="1"/>
          <p:nvPr/>
        </p:nvSpPr>
        <p:spPr>
          <a:xfrm rot="16200000">
            <a:off x="2151767" y="546508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32A9E-4233-4624-8174-574938BD34DD}"/>
              </a:ext>
            </a:extLst>
          </p:cNvPr>
          <p:cNvSpPr txBox="1"/>
          <p:nvPr/>
        </p:nvSpPr>
        <p:spPr>
          <a:xfrm>
            <a:off x="4195273" y="612354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72D87-2685-4D2D-8115-B6F282430EBC}"/>
              </a:ext>
            </a:extLst>
          </p:cNvPr>
          <p:cNvSpPr txBox="1"/>
          <p:nvPr/>
        </p:nvSpPr>
        <p:spPr>
          <a:xfrm>
            <a:off x="4195273" y="58185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7DCC7-B6C3-4760-BFDE-BC9805FC28B3}"/>
              </a:ext>
            </a:extLst>
          </p:cNvPr>
          <p:cNvSpPr txBox="1"/>
          <p:nvPr/>
        </p:nvSpPr>
        <p:spPr>
          <a:xfrm rot="5400000">
            <a:off x="8693927" y="318236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01371-88FC-4C02-9D87-C33F91F6192A}"/>
              </a:ext>
            </a:extLst>
          </p:cNvPr>
          <p:cNvSpPr txBox="1"/>
          <p:nvPr/>
        </p:nvSpPr>
        <p:spPr>
          <a:xfrm>
            <a:off x="7823735" y="208501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F0C70-AFE8-49BB-980B-6A7EEA3B2F29}"/>
              </a:ext>
            </a:extLst>
          </p:cNvPr>
          <p:cNvSpPr txBox="1"/>
          <p:nvPr/>
        </p:nvSpPr>
        <p:spPr>
          <a:xfrm rot="5400000">
            <a:off x="10092945" y="52944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52691-386E-4D8A-90D1-B9CC75646D85}"/>
              </a:ext>
            </a:extLst>
          </p:cNvPr>
          <p:cNvSpPr txBox="1"/>
          <p:nvPr/>
        </p:nvSpPr>
        <p:spPr>
          <a:xfrm>
            <a:off x="8380412" y="619344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EBC08-AFFD-4E79-AC7D-6FFD298FB0A6}"/>
              </a:ext>
            </a:extLst>
          </p:cNvPr>
          <p:cNvCxnSpPr>
            <a:stCxn id="19" idx="3"/>
          </p:cNvCxnSpPr>
          <p:nvPr/>
        </p:nvCxnSpPr>
        <p:spPr>
          <a:xfrm>
            <a:off x="4767866" y="6003234"/>
            <a:ext cx="1507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601398-DC5B-494A-8065-A5C9BD49D6E4}"/>
              </a:ext>
            </a:extLst>
          </p:cNvPr>
          <p:cNvCxnSpPr>
            <a:cxnSpLocks/>
          </p:cNvCxnSpPr>
          <p:nvPr/>
        </p:nvCxnSpPr>
        <p:spPr>
          <a:xfrm>
            <a:off x="4767865" y="6308209"/>
            <a:ext cx="183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62C9FE-D09B-438A-825B-189C14915417}"/>
              </a:ext>
            </a:extLst>
          </p:cNvPr>
          <p:cNvCxnSpPr>
            <a:stCxn id="19" idx="1"/>
          </p:cNvCxnSpPr>
          <p:nvPr/>
        </p:nvCxnSpPr>
        <p:spPr>
          <a:xfrm flipH="1">
            <a:off x="2685723" y="6003234"/>
            <a:ext cx="15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3CF0A-C307-453B-A2FB-5FE3046F9479}"/>
              </a:ext>
            </a:extLst>
          </p:cNvPr>
          <p:cNvCxnSpPr>
            <a:cxnSpLocks/>
          </p:cNvCxnSpPr>
          <p:nvPr/>
        </p:nvCxnSpPr>
        <p:spPr>
          <a:xfrm flipH="1">
            <a:off x="2487168" y="6308209"/>
            <a:ext cx="170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162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ENGI301 Music Tuner PCB Proposal</vt:lpstr>
      <vt:lpstr>Board functionality</vt:lpstr>
      <vt:lpstr>System block diagram</vt:lpstr>
      <vt:lpstr>Power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ENGI301 Music Tuner PCB Proposal</dc:title>
  <dc:creator>Emily McAmis</dc:creator>
  <cp:lastModifiedBy>Emily McAmis</cp:lastModifiedBy>
  <cp:revision>1</cp:revision>
  <dcterms:created xsi:type="dcterms:W3CDTF">2021-11-16T22:09:47Z</dcterms:created>
  <dcterms:modified xsi:type="dcterms:W3CDTF">2021-11-16T22:51:06Z</dcterms:modified>
</cp:coreProperties>
</file>