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74" r:id="rId4"/>
    <p:sldId id="368" r:id="rId5"/>
    <p:sldId id="373" r:id="rId6"/>
    <p:sldId id="369" r:id="rId7"/>
    <p:sldId id="3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2F16A-1563-4870-B289-0178DE98311D}" v="81" dt="2021-10-07T18:48:26.149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56" d="100"/>
          <a:sy n="56" d="100"/>
        </p:scale>
        <p:origin x="732" y="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McAmis" userId="35611d4fc8f77285" providerId="LiveId" clId="{0A82F16A-1563-4870-B289-0178DE98311D}"/>
    <pc:docChg chg="undo custSel addSld delSld modSld sldOrd">
      <pc:chgData name="Emily McAmis" userId="35611d4fc8f77285" providerId="LiveId" clId="{0A82F16A-1563-4870-B289-0178DE98311D}" dt="2021-10-07T19:11:15.308" v="2378" actId="1076"/>
      <pc:docMkLst>
        <pc:docMk/>
      </pc:docMkLst>
      <pc:sldChg chg="modSp mod">
        <pc:chgData name="Emily McAmis" userId="35611d4fc8f77285" providerId="LiveId" clId="{0A82F16A-1563-4870-B289-0178DE98311D}" dt="2021-10-05T21:01:25.460" v="852" actId="14100"/>
        <pc:sldMkLst>
          <pc:docMk/>
          <pc:sldMk cId="3519531026" sldId="367"/>
        </pc:sldMkLst>
        <pc:spChg chg="mod">
          <ac:chgData name="Emily McAmis" userId="35611d4fc8f77285" providerId="LiveId" clId="{0A82F16A-1563-4870-B289-0178DE98311D}" dt="2021-10-05T21:01:25.460" v="852" actId="14100"/>
          <ac:spMkLst>
            <pc:docMk/>
            <pc:sldMk cId="3519531026" sldId="367"/>
            <ac:spMk id="3" creationId="{8ED8AE04-697D-4784-A672-E28DA6A47AB6}"/>
          </ac:spMkLst>
        </pc:spChg>
        <pc:spChg chg="mod">
          <ac:chgData name="Emily McAmis" userId="35611d4fc8f77285" providerId="LiveId" clId="{0A82F16A-1563-4870-B289-0178DE98311D}" dt="2021-10-05T21:01:23.082" v="851" actId="1076"/>
          <ac:spMkLst>
            <pc:docMk/>
            <pc:sldMk cId="3519531026" sldId="367"/>
            <ac:spMk id="4" creationId="{0DA883D3-D6A1-40F0-B5FE-3E351ADB0E38}"/>
          </ac:spMkLst>
        </pc:spChg>
        <pc:picChg chg="mod">
          <ac:chgData name="Emily McAmis" userId="35611d4fc8f77285" providerId="LiveId" clId="{0A82F16A-1563-4870-B289-0178DE98311D}" dt="2021-10-05T21:01:19.090" v="850" actId="1076"/>
          <ac:picMkLst>
            <pc:docMk/>
            <pc:sldMk cId="3519531026" sldId="367"/>
            <ac:picMk id="1026" creationId="{38B69274-A48C-4C15-B435-A69F83B59F7A}"/>
          </ac:picMkLst>
        </pc:picChg>
      </pc:sldChg>
      <pc:sldChg chg="addSp delSp modSp mod">
        <pc:chgData name="Emily McAmis" userId="35611d4fc8f77285" providerId="LiveId" clId="{0A82F16A-1563-4870-B289-0178DE98311D}" dt="2021-10-07T18:58:14.635" v="2276" actId="207"/>
        <pc:sldMkLst>
          <pc:docMk/>
          <pc:sldMk cId="140782560" sldId="368"/>
        </pc:sldMkLst>
        <pc:spChg chg="del mod">
          <ac:chgData name="Emily McAmis" userId="35611d4fc8f77285" providerId="LiveId" clId="{0A82F16A-1563-4870-B289-0178DE98311D}" dt="2021-10-05T20:29:33.962" v="183" actId="478"/>
          <ac:spMkLst>
            <pc:docMk/>
            <pc:sldMk cId="140782560" sldId="368"/>
            <ac:spMk id="3" creationId="{608935D3-29E1-4175-8DE5-14986150C19C}"/>
          </ac:spMkLst>
        </pc:spChg>
        <pc:spChg chg="add mod">
          <ac:chgData name="Emily McAmis" userId="35611d4fc8f77285" providerId="LiveId" clId="{0A82F16A-1563-4870-B289-0178DE98311D}" dt="2021-10-07T18:58:14.635" v="2276" actId="207"/>
          <ac:spMkLst>
            <pc:docMk/>
            <pc:sldMk cId="140782560" sldId="368"/>
            <ac:spMk id="4" creationId="{8AB35E91-AB9A-4A2B-AB58-6E05EDE1B7CB}"/>
          </ac:spMkLst>
        </pc:spChg>
        <pc:spChg chg="del mod">
          <ac:chgData name="Emily McAmis" userId="35611d4fc8f77285" providerId="LiveId" clId="{0A82F16A-1563-4870-B289-0178DE98311D}" dt="2021-10-05T20:24:30.554" v="109" actId="478"/>
          <ac:spMkLst>
            <pc:docMk/>
            <pc:sldMk cId="140782560" sldId="368"/>
            <ac:spMk id="4" creationId="{AF7EF060-2D33-40AD-BF35-12E6A5F1F172}"/>
          </ac:spMkLst>
        </pc:spChg>
        <pc:spChg chg="add mod">
          <ac:chgData name="Emily McAmis" userId="35611d4fc8f77285" providerId="LiveId" clId="{0A82F16A-1563-4870-B289-0178DE98311D}" dt="2021-10-05T20:29:19.147" v="180" actId="14100"/>
          <ac:spMkLst>
            <pc:docMk/>
            <pc:sldMk cId="140782560" sldId="368"/>
            <ac:spMk id="5" creationId="{833501D0-C010-4E17-809C-9ECCD21BD984}"/>
          </ac:spMkLst>
        </pc:spChg>
        <pc:spChg chg="add mod">
          <ac:chgData name="Emily McAmis" userId="35611d4fc8f77285" providerId="LiveId" clId="{0A82F16A-1563-4870-B289-0178DE98311D}" dt="2021-10-05T20:51:15.279" v="721" actId="1076"/>
          <ac:spMkLst>
            <pc:docMk/>
            <pc:sldMk cId="140782560" sldId="368"/>
            <ac:spMk id="6" creationId="{131BE49B-89A3-4A1D-8095-8B3ADBE588F0}"/>
          </ac:spMkLst>
        </pc:spChg>
        <pc:spChg chg="add del mod">
          <ac:chgData name="Emily McAmis" userId="35611d4fc8f77285" providerId="LiveId" clId="{0A82F16A-1563-4870-B289-0178DE98311D}" dt="2021-10-05T20:29:33.962" v="185"/>
          <ac:spMkLst>
            <pc:docMk/>
            <pc:sldMk cId="140782560" sldId="368"/>
            <ac:spMk id="7" creationId="{CEA09A28-CBA4-4082-BF3B-134299A8C1EC}"/>
          </ac:spMkLst>
        </pc:spChg>
        <pc:spChg chg="add mod">
          <ac:chgData name="Emily McAmis" userId="35611d4fc8f77285" providerId="LiveId" clId="{0A82F16A-1563-4870-B289-0178DE98311D}" dt="2021-10-05T20:29:49.744" v="205" actId="1076"/>
          <ac:spMkLst>
            <pc:docMk/>
            <pc:sldMk cId="140782560" sldId="368"/>
            <ac:spMk id="8" creationId="{739A15CE-3085-463D-99E8-681DE14B4E10}"/>
          </ac:spMkLst>
        </pc:spChg>
        <pc:spChg chg="add mod">
          <ac:chgData name="Emily McAmis" userId="35611d4fc8f77285" providerId="LiveId" clId="{0A82F16A-1563-4870-B289-0178DE98311D}" dt="2021-10-05T20:31:37.736" v="222" actId="1076"/>
          <ac:spMkLst>
            <pc:docMk/>
            <pc:sldMk cId="140782560" sldId="368"/>
            <ac:spMk id="11" creationId="{F00EFEB4-A439-4B85-B17C-C5D14C0B20F4}"/>
          </ac:spMkLst>
        </pc:spChg>
        <pc:spChg chg="add mod">
          <ac:chgData name="Emily McAmis" userId="35611d4fc8f77285" providerId="LiveId" clId="{0A82F16A-1563-4870-B289-0178DE98311D}" dt="2021-10-05T20:48:56.663" v="605" actId="14100"/>
          <ac:spMkLst>
            <pc:docMk/>
            <pc:sldMk cId="140782560" sldId="368"/>
            <ac:spMk id="12" creationId="{17AE4EC1-FF6B-4855-AE1D-33932DAC2C3B}"/>
          </ac:spMkLst>
        </pc:spChg>
        <pc:spChg chg="add del mod">
          <ac:chgData name="Emily McAmis" userId="35611d4fc8f77285" providerId="LiveId" clId="{0A82F16A-1563-4870-B289-0178DE98311D}" dt="2021-10-05T20:41:26.519" v="380" actId="478"/>
          <ac:spMkLst>
            <pc:docMk/>
            <pc:sldMk cId="140782560" sldId="368"/>
            <ac:spMk id="13" creationId="{9E9C58E6-6512-4C1B-B32A-9000E1C90614}"/>
          </ac:spMkLst>
        </pc:spChg>
        <pc:spChg chg="add del mod">
          <ac:chgData name="Emily McAmis" userId="35611d4fc8f77285" providerId="LiveId" clId="{0A82F16A-1563-4870-B289-0178DE98311D}" dt="2021-10-05T20:41:24.878" v="379" actId="478"/>
          <ac:spMkLst>
            <pc:docMk/>
            <pc:sldMk cId="140782560" sldId="368"/>
            <ac:spMk id="14" creationId="{ED732C86-F8EC-471C-9B29-BEACEA6FF171}"/>
          </ac:spMkLst>
        </pc:spChg>
        <pc:spChg chg="add del mod">
          <ac:chgData name="Emily McAmis" userId="35611d4fc8f77285" providerId="LiveId" clId="{0A82F16A-1563-4870-B289-0178DE98311D}" dt="2021-10-05T20:41:22.968" v="378" actId="478"/>
          <ac:spMkLst>
            <pc:docMk/>
            <pc:sldMk cId="140782560" sldId="368"/>
            <ac:spMk id="15" creationId="{68F7C624-B979-46FD-97BB-6CEC3122710E}"/>
          </ac:spMkLst>
        </pc:spChg>
        <pc:spChg chg="add mod">
          <ac:chgData name="Emily McAmis" userId="35611d4fc8f77285" providerId="LiveId" clId="{0A82F16A-1563-4870-B289-0178DE98311D}" dt="2021-10-05T20:49:23.942" v="618" actId="1076"/>
          <ac:spMkLst>
            <pc:docMk/>
            <pc:sldMk cId="140782560" sldId="368"/>
            <ac:spMk id="16" creationId="{E091761B-6E8D-4D03-A80B-5B1868BE27EE}"/>
          </ac:spMkLst>
        </pc:spChg>
        <pc:spChg chg="add mod">
          <ac:chgData name="Emily McAmis" userId="35611d4fc8f77285" providerId="LiveId" clId="{0A82F16A-1563-4870-B289-0178DE98311D}" dt="2021-10-05T20:49:41.978" v="620" actId="1076"/>
          <ac:spMkLst>
            <pc:docMk/>
            <pc:sldMk cId="140782560" sldId="368"/>
            <ac:spMk id="17" creationId="{51913065-E10A-4690-9066-66918805CEA2}"/>
          </ac:spMkLst>
        </pc:spChg>
        <pc:spChg chg="add del mod">
          <ac:chgData name="Emily McAmis" userId="35611d4fc8f77285" providerId="LiveId" clId="{0A82F16A-1563-4870-B289-0178DE98311D}" dt="2021-10-05T20:36:09.130" v="327" actId="478"/>
          <ac:spMkLst>
            <pc:docMk/>
            <pc:sldMk cId="140782560" sldId="368"/>
            <ac:spMk id="18" creationId="{E964B6A9-CAB8-4865-8FD5-272D13367B99}"/>
          </ac:spMkLst>
        </pc:spChg>
        <pc:spChg chg="add del mod">
          <ac:chgData name="Emily McAmis" userId="35611d4fc8f77285" providerId="LiveId" clId="{0A82F16A-1563-4870-B289-0178DE98311D}" dt="2021-10-05T20:36:06.758" v="325" actId="478"/>
          <ac:spMkLst>
            <pc:docMk/>
            <pc:sldMk cId="140782560" sldId="368"/>
            <ac:spMk id="19" creationId="{0FCA6AE2-6235-4BAD-A36B-1394B31704CB}"/>
          </ac:spMkLst>
        </pc:spChg>
        <pc:spChg chg="add del mod">
          <ac:chgData name="Emily McAmis" userId="35611d4fc8f77285" providerId="LiveId" clId="{0A82F16A-1563-4870-B289-0178DE98311D}" dt="2021-10-05T20:36:06.758" v="325" actId="478"/>
          <ac:spMkLst>
            <pc:docMk/>
            <pc:sldMk cId="140782560" sldId="368"/>
            <ac:spMk id="20" creationId="{64FA7635-E0AC-4C05-AD4A-75957846414E}"/>
          </ac:spMkLst>
        </pc:spChg>
        <pc:spChg chg="add del mod">
          <ac:chgData name="Emily McAmis" userId="35611d4fc8f77285" providerId="LiveId" clId="{0A82F16A-1563-4870-B289-0178DE98311D}" dt="2021-10-05T20:36:06.758" v="325" actId="478"/>
          <ac:spMkLst>
            <pc:docMk/>
            <pc:sldMk cId="140782560" sldId="368"/>
            <ac:spMk id="21" creationId="{C50DAD56-38AA-4524-BE75-02C20A15D9F7}"/>
          </ac:spMkLst>
        </pc:spChg>
        <pc:spChg chg="add del mod">
          <ac:chgData name="Emily McAmis" userId="35611d4fc8f77285" providerId="LiveId" clId="{0A82F16A-1563-4870-B289-0178DE98311D}" dt="2021-10-05T20:36:06.758" v="325" actId="478"/>
          <ac:spMkLst>
            <pc:docMk/>
            <pc:sldMk cId="140782560" sldId="368"/>
            <ac:spMk id="22" creationId="{209AF63C-1E33-4F31-AAA9-0E0641159317}"/>
          </ac:spMkLst>
        </pc:spChg>
        <pc:spChg chg="add del mod">
          <ac:chgData name="Emily McAmis" userId="35611d4fc8f77285" providerId="LiveId" clId="{0A82F16A-1563-4870-B289-0178DE98311D}" dt="2021-10-05T20:36:06.758" v="325" actId="478"/>
          <ac:spMkLst>
            <pc:docMk/>
            <pc:sldMk cId="140782560" sldId="368"/>
            <ac:spMk id="23" creationId="{F6B1057C-21AB-4C6F-9E0F-644632CE40C9}"/>
          </ac:spMkLst>
        </pc:spChg>
        <pc:spChg chg="add mod">
          <ac:chgData name="Emily McAmis" userId="35611d4fc8f77285" providerId="LiveId" clId="{0A82F16A-1563-4870-B289-0178DE98311D}" dt="2021-10-05T20:38:27.384" v="353" actId="14100"/>
          <ac:spMkLst>
            <pc:docMk/>
            <pc:sldMk cId="140782560" sldId="368"/>
            <ac:spMk id="26" creationId="{E9351C08-3558-4737-9A7C-088E62B18FA9}"/>
          </ac:spMkLst>
        </pc:spChg>
        <pc:spChg chg="add mod">
          <ac:chgData name="Emily McAmis" userId="35611d4fc8f77285" providerId="LiveId" clId="{0A82F16A-1563-4870-B289-0178DE98311D}" dt="2021-10-05T20:42:21.268" v="428" actId="20577"/>
          <ac:spMkLst>
            <pc:docMk/>
            <pc:sldMk cId="140782560" sldId="368"/>
            <ac:spMk id="29" creationId="{6E1474B0-0E31-4B6C-AD96-E4630526D269}"/>
          </ac:spMkLst>
        </pc:spChg>
        <pc:spChg chg="add mod">
          <ac:chgData name="Emily McAmis" userId="35611d4fc8f77285" providerId="LiveId" clId="{0A82F16A-1563-4870-B289-0178DE98311D}" dt="2021-10-05T20:48:46.148" v="595" actId="20577"/>
          <ac:spMkLst>
            <pc:docMk/>
            <pc:sldMk cId="140782560" sldId="368"/>
            <ac:spMk id="30" creationId="{E2716847-C525-48AC-A494-823174F79334}"/>
          </ac:spMkLst>
        </pc:spChg>
        <pc:spChg chg="add mod">
          <ac:chgData name="Emily McAmis" userId="35611d4fc8f77285" providerId="LiveId" clId="{0A82F16A-1563-4870-B289-0178DE98311D}" dt="2021-10-07T18:57:05.115" v="2232" actId="20577"/>
          <ac:spMkLst>
            <pc:docMk/>
            <pc:sldMk cId="140782560" sldId="368"/>
            <ac:spMk id="33" creationId="{626CAB07-3BD5-4334-906A-3EBB4A959FD2}"/>
          </ac:spMkLst>
        </pc:spChg>
        <pc:spChg chg="add mod">
          <ac:chgData name="Emily McAmis" userId="35611d4fc8f77285" providerId="LiveId" clId="{0A82F16A-1563-4870-B289-0178DE98311D}" dt="2021-10-05T20:44:17.836" v="449" actId="1076"/>
          <ac:spMkLst>
            <pc:docMk/>
            <pc:sldMk cId="140782560" sldId="368"/>
            <ac:spMk id="42" creationId="{F11126DA-C25F-46A8-85DE-8DAC84AFB644}"/>
          </ac:spMkLst>
        </pc:spChg>
        <pc:spChg chg="add del mod">
          <ac:chgData name="Emily McAmis" userId="35611d4fc8f77285" providerId="LiveId" clId="{0A82F16A-1563-4870-B289-0178DE98311D}" dt="2021-10-05T20:44:22.185" v="451"/>
          <ac:spMkLst>
            <pc:docMk/>
            <pc:sldMk cId="140782560" sldId="368"/>
            <ac:spMk id="43" creationId="{004222D5-3199-44D8-AC13-4C7368198A73}"/>
          </ac:spMkLst>
        </pc:spChg>
        <pc:spChg chg="add del mod">
          <ac:chgData name="Emily McAmis" userId="35611d4fc8f77285" providerId="LiveId" clId="{0A82F16A-1563-4870-B289-0178DE98311D}" dt="2021-10-06T04:05:50.607" v="866"/>
          <ac:spMkLst>
            <pc:docMk/>
            <pc:sldMk cId="140782560" sldId="368"/>
            <ac:spMk id="44" creationId="{48D64729-E3D8-473C-BBC6-4AD3A61FD5FD}"/>
          </ac:spMkLst>
        </pc:spChg>
        <pc:spChg chg="add del mod">
          <ac:chgData name="Emily McAmis" userId="35611d4fc8f77285" providerId="LiveId" clId="{0A82F16A-1563-4870-B289-0178DE98311D}" dt="2021-10-06T04:05:50.605" v="864" actId="478"/>
          <ac:spMkLst>
            <pc:docMk/>
            <pc:sldMk cId="140782560" sldId="368"/>
            <ac:spMk id="50" creationId="{BEADAB46-BC41-4C12-BCF8-1693D28FCF3B}"/>
          </ac:spMkLst>
        </pc:spChg>
        <pc:spChg chg="add mod">
          <ac:chgData name="Emily McAmis" userId="35611d4fc8f77285" providerId="LiveId" clId="{0A82F16A-1563-4870-B289-0178DE98311D}" dt="2021-10-07T18:42:15.667" v="1918" actId="20577"/>
          <ac:spMkLst>
            <pc:docMk/>
            <pc:sldMk cId="140782560" sldId="368"/>
            <ac:spMk id="51" creationId="{2D552F2F-DB10-4303-9337-F615236FA189}"/>
          </ac:spMkLst>
        </pc:spChg>
        <pc:spChg chg="add mod">
          <ac:chgData name="Emily McAmis" userId="35611d4fc8f77285" providerId="LiveId" clId="{0A82F16A-1563-4870-B289-0178DE98311D}" dt="2021-10-05T20:54:43.686" v="811" actId="1076"/>
          <ac:spMkLst>
            <pc:docMk/>
            <pc:sldMk cId="140782560" sldId="368"/>
            <ac:spMk id="54" creationId="{78915EE0-B32C-4245-A5E7-6EB31214BE55}"/>
          </ac:spMkLst>
        </pc:spChg>
        <pc:spChg chg="add mod ord">
          <ac:chgData name="Emily McAmis" userId="35611d4fc8f77285" providerId="LiveId" clId="{0A82F16A-1563-4870-B289-0178DE98311D}" dt="2021-10-05T20:54:20.986" v="800" actId="14100"/>
          <ac:spMkLst>
            <pc:docMk/>
            <pc:sldMk cId="140782560" sldId="368"/>
            <ac:spMk id="56" creationId="{63BB2604-4AFD-4B1E-A58E-0C7A479829F2}"/>
          </ac:spMkLst>
        </pc:spChg>
        <pc:spChg chg="add mod">
          <ac:chgData name="Emily McAmis" userId="35611d4fc8f77285" providerId="LiveId" clId="{0A82F16A-1563-4870-B289-0178DE98311D}" dt="2021-10-05T20:54:36.032" v="810" actId="20577"/>
          <ac:spMkLst>
            <pc:docMk/>
            <pc:sldMk cId="140782560" sldId="368"/>
            <ac:spMk id="57" creationId="{91EE2B5A-33C1-4DCF-993A-9E99F6D18E02}"/>
          </ac:spMkLst>
        </pc:spChg>
        <pc:spChg chg="add mod">
          <ac:chgData name="Emily McAmis" userId="35611d4fc8f77285" providerId="LiveId" clId="{0A82F16A-1563-4870-B289-0178DE98311D}" dt="2021-10-06T04:06:04.257" v="881" actId="20577"/>
          <ac:spMkLst>
            <pc:docMk/>
            <pc:sldMk cId="140782560" sldId="368"/>
            <ac:spMk id="58" creationId="{FF2D06F5-BC35-4934-964C-3ABB4E23B406}"/>
          </ac:spMkLst>
        </pc:spChg>
        <pc:cxnChg chg="add">
          <ac:chgData name="Emily McAmis" userId="35611d4fc8f77285" providerId="LiveId" clId="{0A82F16A-1563-4870-B289-0178DE98311D}" dt="2021-10-05T20:31:16.481" v="206" actId="11529"/>
          <ac:cxnSpMkLst>
            <pc:docMk/>
            <pc:sldMk cId="140782560" sldId="368"/>
            <ac:cxnSpMk id="10" creationId="{F4644F9C-C5A6-489C-98BD-FE413AD033C7}"/>
          </ac:cxnSpMkLst>
        </pc:cxnChg>
        <pc:cxnChg chg="add mod">
          <ac:chgData name="Emily McAmis" userId="35611d4fc8f77285" providerId="LiveId" clId="{0A82F16A-1563-4870-B289-0178DE98311D}" dt="2021-10-05T20:42:43.079" v="436" actId="14100"/>
          <ac:cxnSpMkLst>
            <pc:docMk/>
            <pc:sldMk cId="140782560" sldId="368"/>
            <ac:cxnSpMk id="25" creationId="{889CEAD2-3A72-4BDA-9C11-94B0BB85F3D9}"/>
          </ac:cxnSpMkLst>
        </pc:cxnChg>
        <pc:cxnChg chg="add mod">
          <ac:chgData name="Emily McAmis" userId="35611d4fc8f77285" providerId="LiveId" clId="{0A82F16A-1563-4870-B289-0178DE98311D}" dt="2021-10-05T20:49:29.991" v="619" actId="1076"/>
          <ac:cxnSpMkLst>
            <pc:docMk/>
            <pc:sldMk cId="140782560" sldId="368"/>
            <ac:cxnSpMk id="28" creationId="{C51339CB-9FE8-4C24-A484-753A6148A7A5}"/>
          </ac:cxnSpMkLst>
        </pc:cxnChg>
        <pc:cxnChg chg="add mod">
          <ac:chgData name="Emily McAmis" userId="35611d4fc8f77285" providerId="LiveId" clId="{0A82F16A-1563-4870-B289-0178DE98311D}" dt="2021-10-05T20:42:40.885" v="435" actId="14100"/>
          <ac:cxnSpMkLst>
            <pc:docMk/>
            <pc:sldMk cId="140782560" sldId="368"/>
            <ac:cxnSpMk id="31" creationId="{1F02E500-1CD3-40AC-945F-14B5A51C6467}"/>
          </ac:cxnSpMkLst>
        </pc:cxnChg>
        <pc:cxnChg chg="add mod">
          <ac:chgData name="Emily McAmis" userId="35611d4fc8f77285" providerId="LiveId" clId="{0A82F16A-1563-4870-B289-0178DE98311D}" dt="2021-10-05T20:42:32.231" v="432" actId="14100"/>
          <ac:cxnSpMkLst>
            <pc:docMk/>
            <pc:sldMk cId="140782560" sldId="368"/>
            <ac:cxnSpMk id="32" creationId="{578B1D3F-B566-4D30-AE93-E3CE7CC8FF4C}"/>
          </ac:cxnSpMkLst>
        </pc:cxnChg>
        <pc:cxnChg chg="add mod">
          <ac:chgData name="Emily McAmis" userId="35611d4fc8f77285" providerId="LiveId" clId="{0A82F16A-1563-4870-B289-0178DE98311D}" dt="2021-10-07T18:57:12.054" v="2234" actId="1076"/>
          <ac:cxnSpMkLst>
            <pc:docMk/>
            <pc:sldMk cId="140782560" sldId="368"/>
            <ac:cxnSpMk id="34" creationId="{7F873EEF-4EDA-4F31-B5DC-0EDDCA20FF4D}"/>
          </ac:cxnSpMkLst>
        </pc:cxnChg>
        <pc:cxnChg chg="add mod">
          <ac:chgData name="Emily McAmis" userId="35611d4fc8f77285" providerId="LiveId" clId="{0A82F16A-1563-4870-B289-0178DE98311D}" dt="2021-10-07T18:57:27.912" v="2238" actId="1076"/>
          <ac:cxnSpMkLst>
            <pc:docMk/>
            <pc:sldMk cId="140782560" sldId="368"/>
            <ac:cxnSpMk id="35" creationId="{9D0BAEF6-AC0A-4174-828B-A113CA1CE856}"/>
          </ac:cxnSpMkLst>
        </pc:cxnChg>
        <pc:cxnChg chg="add mod">
          <ac:chgData name="Emily McAmis" userId="35611d4fc8f77285" providerId="LiveId" clId="{0A82F16A-1563-4870-B289-0178DE98311D}" dt="2021-10-05T20:42:52.222" v="440" actId="1076"/>
          <ac:cxnSpMkLst>
            <pc:docMk/>
            <pc:sldMk cId="140782560" sldId="368"/>
            <ac:cxnSpMk id="37" creationId="{1D3C6346-D5A0-4DDE-A9B3-1ED0C10B64B7}"/>
          </ac:cxnSpMkLst>
        </pc:cxnChg>
        <pc:cxnChg chg="add mod">
          <ac:chgData name="Emily McAmis" userId="35611d4fc8f77285" providerId="LiveId" clId="{0A82F16A-1563-4870-B289-0178DE98311D}" dt="2021-10-05T20:42:50.185" v="439" actId="1076"/>
          <ac:cxnSpMkLst>
            <pc:docMk/>
            <pc:sldMk cId="140782560" sldId="368"/>
            <ac:cxnSpMk id="38" creationId="{8178E00D-AEF2-44D9-AFC5-20146CAE07A8}"/>
          </ac:cxnSpMkLst>
        </pc:cxnChg>
        <pc:cxnChg chg="add mod">
          <ac:chgData name="Emily McAmis" userId="35611d4fc8f77285" providerId="LiveId" clId="{0A82F16A-1563-4870-B289-0178DE98311D}" dt="2021-10-05T20:43:05.378" v="444" actId="14100"/>
          <ac:cxnSpMkLst>
            <pc:docMk/>
            <pc:sldMk cId="140782560" sldId="368"/>
            <ac:cxnSpMk id="39" creationId="{192AFB6E-3D1F-43AE-9737-07BBCADA49B0}"/>
          </ac:cxnSpMkLst>
        </pc:cxnChg>
        <pc:cxnChg chg="add del mod">
          <ac:chgData name="Emily McAmis" userId="35611d4fc8f77285" providerId="LiveId" clId="{0A82F16A-1563-4870-B289-0178DE98311D}" dt="2021-10-06T04:05:52.730" v="867" actId="478"/>
          <ac:cxnSpMkLst>
            <pc:docMk/>
            <pc:sldMk cId="140782560" sldId="368"/>
            <ac:cxnSpMk id="45" creationId="{9967FC19-6140-434E-B882-32B234DF503E}"/>
          </ac:cxnSpMkLst>
        </pc:cxnChg>
        <pc:cxnChg chg="add mod">
          <ac:chgData name="Emily McAmis" userId="35611d4fc8f77285" providerId="LiveId" clId="{0A82F16A-1563-4870-B289-0178DE98311D}" dt="2021-10-05T20:51:03.402" v="719" actId="1076"/>
          <ac:cxnSpMkLst>
            <pc:docMk/>
            <pc:sldMk cId="140782560" sldId="368"/>
            <ac:cxnSpMk id="47" creationId="{7B76A575-64D7-4E6A-B47F-DE4FEA1279C6}"/>
          </ac:cxnSpMkLst>
        </pc:cxnChg>
        <pc:cxnChg chg="add del mod">
          <ac:chgData name="Emily McAmis" userId="35611d4fc8f77285" providerId="LiveId" clId="{0A82F16A-1563-4870-B289-0178DE98311D}" dt="2021-10-05T20:44:57.490" v="478"/>
          <ac:cxnSpMkLst>
            <pc:docMk/>
            <pc:sldMk cId="140782560" sldId="368"/>
            <ac:cxnSpMk id="49" creationId="{7B06BD65-4557-4E54-A560-D31491CF5466}"/>
          </ac:cxnSpMkLst>
        </pc:cxnChg>
        <pc:cxnChg chg="add mod">
          <ac:chgData name="Emily McAmis" userId="35611d4fc8f77285" providerId="LiveId" clId="{0A82F16A-1563-4870-B289-0178DE98311D}" dt="2021-10-05T20:46:21.616" v="545" actId="14100"/>
          <ac:cxnSpMkLst>
            <pc:docMk/>
            <pc:sldMk cId="140782560" sldId="368"/>
            <ac:cxnSpMk id="52" creationId="{FAAE8E2D-73E0-49B9-AAD2-3C21F126A11F}"/>
          </ac:cxnSpMkLst>
        </pc:cxnChg>
      </pc:sldChg>
      <pc:sldChg chg="addSp modSp mod">
        <pc:chgData name="Emily McAmis" userId="35611d4fc8f77285" providerId="LiveId" clId="{0A82F16A-1563-4870-B289-0178DE98311D}" dt="2021-10-07T16:41:19.978" v="1814" actId="20577"/>
        <pc:sldMkLst>
          <pc:docMk/>
          <pc:sldMk cId="1131248096" sldId="369"/>
        </pc:sldMkLst>
        <pc:spChg chg="mod">
          <ac:chgData name="Emily McAmis" userId="35611d4fc8f77285" providerId="LiveId" clId="{0A82F16A-1563-4870-B289-0178DE98311D}" dt="2021-10-06T04:40:44.021" v="1712" actId="20577"/>
          <ac:spMkLst>
            <pc:docMk/>
            <pc:sldMk cId="1131248096" sldId="369"/>
            <ac:spMk id="2" creationId="{FA71467B-51C2-4E0B-B52A-83BD9F0EB83D}"/>
          </ac:spMkLst>
        </pc:spChg>
        <pc:spChg chg="mod">
          <ac:chgData name="Emily McAmis" userId="35611d4fc8f77285" providerId="LiveId" clId="{0A82F16A-1563-4870-B289-0178DE98311D}" dt="2021-10-05T20:20:10.646" v="37" actId="20577"/>
          <ac:spMkLst>
            <pc:docMk/>
            <pc:sldMk cId="1131248096" sldId="369"/>
            <ac:spMk id="3" creationId="{614D83A9-DC5C-4096-911C-81CC580B01BE}"/>
          </ac:spMkLst>
        </pc:spChg>
        <pc:spChg chg="add mod">
          <ac:chgData name="Emily McAmis" userId="35611d4fc8f77285" providerId="LiveId" clId="{0A82F16A-1563-4870-B289-0178DE98311D}" dt="2021-10-07T16:41:19.978" v="1814" actId="20577"/>
          <ac:spMkLst>
            <pc:docMk/>
            <pc:sldMk cId="1131248096" sldId="369"/>
            <ac:spMk id="5" creationId="{6CA08960-FEC6-4595-ACEE-6D48C4B95B21}"/>
          </ac:spMkLst>
        </pc:spChg>
        <pc:graphicFrameChg chg="mod modGraphic">
          <ac:chgData name="Emily McAmis" userId="35611d4fc8f77285" providerId="LiveId" clId="{0A82F16A-1563-4870-B289-0178DE98311D}" dt="2021-10-07T16:40:57.450" v="1787" actId="2165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delSp modSp del mod">
        <pc:chgData name="Emily McAmis" userId="35611d4fc8f77285" providerId="LiveId" clId="{0A82F16A-1563-4870-B289-0178DE98311D}" dt="2021-10-07T19:05:22.827" v="2278" actId="47"/>
        <pc:sldMkLst>
          <pc:docMk/>
          <pc:sldMk cId="4204615274" sldId="370"/>
        </pc:sldMkLst>
        <pc:spChg chg="mod">
          <ac:chgData name="Emily McAmis" userId="35611d4fc8f77285" providerId="LiveId" clId="{0A82F16A-1563-4870-B289-0178DE98311D}" dt="2021-10-06T04:25:27.689" v="1326" actId="20577"/>
          <ac:spMkLst>
            <pc:docMk/>
            <pc:sldMk cId="4204615274" sldId="370"/>
            <ac:spMk id="2" creationId="{562DFEA3-93A8-4943-9F3A-4798FB13F643}"/>
          </ac:spMkLst>
        </pc:spChg>
        <pc:spChg chg="mod">
          <ac:chgData name="Emily McAmis" userId="35611d4fc8f77285" providerId="LiveId" clId="{0A82F16A-1563-4870-B289-0178DE98311D}" dt="2021-10-06T04:36:49.531" v="1642" actId="20577"/>
          <ac:spMkLst>
            <pc:docMk/>
            <pc:sldMk cId="4204615274" sldId="370"/>
            <ac:spMk id="3" creationId="{39FC9173-ADDE-4A3D-BDB4-3F990F1032E5}"/>
          </ac:spMkLst>
        </pc:spChg>
        <pc:spChg chg="del">
          <ac:chgData name="Emily McAmis" userId="35611d4fc8f77285" providerId="LiveId" clId="{0A82F16A-1563-4870-B289-0178DE98311D}" dt="2021-10-06T04:17:22.968" v="1241" actId="478"/>
          <ac:spMkLst>
            <pc:docMk/>
            <pc:sldMk cId="4204615274" sldId="370"/>
            <ac:spMk id="4" creationId="{D8BF50E6-5081-4020-B7AA-69C2EF326ECB}"/>
          </ac:spMkLst>
        </pc:spChg>
      </pc:sldChg>
      <pc:sldChg chg="modSp mod">
        <pc:chgData name="Emily McAmis" userId="35611d4fc8f77285" providerId="LiveId" clId="{0A82F16A-1563-4870-B289-0178DE98311D}" dt="2021-10-07T18:41:38.582" v="1872" actId="20577"/>
        <pc:sldMkLst>
          <pc:docMk/>
          <pc:sldMk cId="958247553" sldId="371"/>
        </pc:sldMkLst>
        <pc:graphicFrameChg chg="mod modGraphic">
          <ac:chgData name="Emily McAmis" userId="35611d4fc8f77285" providerId="LiveId" clId="{0A82F16A-1563-4870-B289-0178DE98311D}" dt="2021-10-07T18:41:38.582" v="1872" actId="20577"/>
          <ac:graphicFrameMkLst>
            <pc:docMk/>
            <pc:sldMk cId="958247553" sldId="371"/>
            <ac:graphicFrameMk id="4" creationId="{D0B47F4B-CB02-4D02-BE84-F6BC57D0FE26}"/>
          </ac:graphicFrameMkLst>
        </pc:graphicFrameChg>
      </pc:sldChg>
      <pc:sldChg chg="modSp new del mod">
        <pc:chgData name="Emily McAmis" userId="35611d4fc8f77285" providerId="LiveId" clId="{0A82F16A-1563-4870-B289-0178DE98311D}" dt="2021-10-07T19:05:19.459" v="2277" actId="47"/>
        <pc:sldMkLst>
          <pc:docMk/>
          <pc:sldMk cId="2943627534" sldId="372"/>
        </pc:sldMkLst>
        <pc:spChg chg="mod">
          <ac:chgData name="Emily McAmis" userId="35611d4fc8f77285" providerId="LiveId" clId="{0A82F16A-1563-4870-B289-0178DE98311D}" dt="2021-10-06T04:06:15.857" v="904" actId="20577"/>
          <ac:spMkLst>
            <pc:docMk/>
            <pc:sldMk cId="2943627534" sldId="372"/>
            <ac:spMk id="2" creationId="{80E7A006-F215-4FD6-80F4-CCB09BA1ED2E}"/>
          </ac:spMkLst>
        </pc:spChg>
        <pc:spChg chg="mod">
          <ac:chgData name="Emily McAmis" userId="35611d4fc8f77285" providerId="LiveId" clId="{0A82F16A-1563-4870-B289-0178DE98311D}" dt="2021-10-06T04:12:50.016" v="1240" actId="20577"/>
          <ac:spMkLst>
            <pc:docMk/>
            <pc:sldMk cId="2943627534" sldId="372"/>
            <ac:spMk id="3" creationId="{BAF5D9EF-1FB3-4972-9321-DCBA12D59DA1}"/>
          </ac:spMkLst>
        </pc:spChg>
      </pc:sldChg>
      <pc:sldChg chg="addSp delSp modSp add mod ord">
        <pc:chgData name="Emily McAmis" userId="35611d4fc8f77285" providerId="LiveId" clId="{0A82F16A-1563-4870-B289-0178DE98311D}" dt="2021-10-07T19:11:15.308" v="2378" actId="1076"/>
        <pc:sldMkLst>
          <pc:docMk/>
          <pc:sldMk cId="424269414" sldId="373"/>
        </pc:sldMkLst>
        <pc:spChg chg="mod">
          <ac:chgData name="Emily McAmis" userId="35611d4fc8f77285" providerId="LiveId" clId="{0A82F16A-1563-4870-B289-0178DE98311D}" dt="2021-10-06T04:17:33.689" v="1249" actId="20577"/>
          <ac:spMkLst>
            <pc:docMk/>
            <pc:sldMk cId="424269414" sldId="373"/>
            <ac:spMk id="2" creationId="{935B93E4-AB7E-4F3D-B6C5-4ED4B78FA4AF}"/>
          </ac:spMkLst>
        </pc:spChg>
        <pc:spChg chg="add mod">
          <ac:chgData name="Emily McAmis" userId="35611d4fc8f77285" providerId="LiveId" clId="{0A82F16A-1563-4870-B289-0178DE98311D}" dt="2021-10-06T04:24:49.289" v="1272" actId="1076"/>
          <ac:spMkLst>
            <pc:docMk/>
            <pc:sldMk cId="424269414" sldId="373"/>
            <ac:spMk id="3" creationId="{F991478A-54C8-4778-A7C5-864849CBB8A0}"/>
          </ac:spMkLst>
        </pc:spChg>
        <pc:spChg chg="add mod">
          <ac:chgData name="Emily McAmis" userId="35611d4fc8f77285" providerId="LiveId" clId="{0A82F16A-1563-4870-B289-0178DE98311D}" dt="2021-10-07T19:11:15.308" v="2378" actId="1076"/>
          <ac:spMkLst>
            <pc:docMk/>
            <pc:sldMk cId="424269414" sldId="373"/>
            <ac:spMk id="7" creationId="{2FE2C0CD-0471-4C2C-8D3E-CDEFF5664A4B}"/>
          </ac:spMkLst>
        </pc:spChg>
        <pc:spChg chg="del">
          <ac:chgData name="Emily McAmis" userId="35611d4fc8f77285" providerId="LiveId" clId="{0A82F16A-1563-4870-B289-0178DE98311D}" dt="2021-10-06T04:17:39.047" v="1250" actId="478"/>
          <ac:spMkLst>
            <pc:docMk/>
            <pc:sldMk cId="424269414" sldId="373"/>
            <ac:spMk id="8" creationId="{739A15CE-3085-463D-99E8-681DE14B4E10}"/>
          </ac:spMkLst>
        </pc:spChg>
        <pc:spChg chg="add mod">
          <ac:chgData name="Emily McAmis" userId="35611d4fc8f77285" providerId="LiveId" clId="{0A82F16A-1563-4870-B289-0178DE98311D}" dt="2021-10-06T04:36:31.099" v="1548" actId="1076"/>
          <ac:spMkLst>
            <pc:docMk/>
            <pc:sldMk cId="424269414" sldId="373"/>
            <ac:spMk id="9" creationId="{7F931C90-E50E-4E55-9E0C-4A4C68C67DBD}"/>
          </ac:spMkLst>
        </pc:spChg>
        <pc:spChg chg="add mod">
          <ac:chgData name="Emily McAmis" userId="35611d4fc8f77285" providerId="LiveId" clId="{0A82F16A-1563-4870-B289-0178DE98311D}" dt="2021-10-07T19:08:49.066" v="2345" actId="1076"/>
          <ac:spMkLst>
            <pc:docMk/>
            <pc:sldMk cId="424269414" sldId="373"/>
            <ac:spMk id="33" creationId="{97177E17-595F-4F72-A3C9-0B0C35A5D745}"/>
          </ac:spMkLst>
        </pc:spChg>
        <pc:spChg chg="add del mod">
          <ac:chgData name="Emily McAmis" userId="35611d4fc8f77285" providerId="LiveId" clId="{0A82F16A-1563-4870-B289-0178DE98311D}" dt="2021-10-07T19:06:05.066" v="2282"/>
          <ac:spMkLst>
            <pc:docMk/>
            <pc:sldMk cId="424269414" sldId="373"/>
            <ac:spMk id="36" creationId="{0DD79440-E8A9-41ED-9D6A-3CDDF84A598D}"/>
          </ac:spMkLst>
        </pc:spChg>
        <pc:spChg chg="add mod">
          <ac:chgData name="Emily McAmis" userId="35611d4fc8f77285" providerId="LiveId" clId="{0A82F16A-1563-4870-B289-0178DE98311D}" dt="2021-10-06T04:37:27.937" v="1655" actId="20577"/>
          <ac:spMkLst>
            <pc:docMk/>
            <pc:sldMk cId="424269414" sldId="373"/>
            <ac:spMk id="41" creationId="{9F96F61B-2793-46DB-A7DE-292BDBA86F8C}"/>
          </ac:spMkLst>
        </pc:spChg>
        <pc:spChg chg="add mod">
          <ac:chgData name="Emily McAmis" userId="35611d4fc8f77285" providerId="LiveId" clId="{0A82F16A-1563-4870-B289-0178DE98311D}" dt="2021-10-06T04:38:15.293" v="1657" actId="1076"/>
          <ac:spMkLst>
            <pc:docMk/>
            <pc:sldMk cId="424269414" sldId="373"/>
            <ac:spMk id="43" creationId="{E1D5DF9C-C01E-4A6F-813F-B1B3D649F3C0}"/>
          </ac:spMkLst>
        </pc:spChg>
        <pc:spChg chg="add del mod">
          <ac:chgData name="Emily McAmis" userId="35611d4fc8f77285" providerId="LiveId" clId="{0A82F16A-1563-4870-B289-0178DE98311D}" dt="2021-10-07T19:06:05.066" v="2282"/>
          <ac:spMkLst>
            <pc:docMk/>
            <pc:sldMk cId="424269414" sldId="373"/>
            <ac:spMk id="45" creationId="{8A4C2537-BDF8-4DB2-A6ED-187FD9E4AB4D}"/>
          </ac:spMkLst>
        </pc:spChg>
        <pc:spChg chg="add del mod">
          <ac:chgData name="Emily McAmis" userId="35611d4fc8f77285" providerId="LiveId" clId="{0A82F16A-1563-4870-B289-0178DE98311D}" dt="2021-10-07T19:06:05.066" v="2282"/>
          <ac:spMkLst>
            <pc:docMk/>
            <pc:sldMk cId="424269414" sldId="373"/>
            <ac:spMk id="48" creationId="{CADAAA26-DFFE-4C0F-B7B8-1A1072929CB9}"/>
          </ac:spMkLst>
        </pc:spChg>
        <pc:spChg chg="add del mod">
          <ac:chgData name="Emily McAmis" userId="35611d4fc8f77285" providerId="LiveId" clId="{0A82F16A-1563-4870-B289-0178DE98311D}" dt="2021-10-07T19:06:10.791" v="2286"/>
          <ac:spMkLst>
            <pc:docMk/>
            <pc:sldMk cId="424269414" sldId="373"/>
            <ac:spMk id="49" creationId="{2239C9F0-8D2D-4490-977E-304814A9E8FC}"/>
          </ac:spMkLst>
        </pc:spChg>
        <pc:spChg chg="mod">
          <ac:chgData name="Emily McAmis" userId="35611d4fc8f77285" providerId="LiveId" clId="{0A82F16A-1563-4870-B289-0178DE98311D}" dt="2021-10-07T19:07:35.255" v="2326" actId="20577"/>
          <ac:spMkLst>
            <pc:docMk/>
            <pc:sldMk cId="424269414" sldId="373"/>
            <ac:spMk id="51" creationId="{2D552F2F-DB10-4303-9337-F615236FA189}"/>
          </ac:spMkLst>
        </pc:spChg>
        <pc:spChg chg="add del mod">
          <ac:chgData name="Emily McAmis" userId="35611d4fc8f77285" providerId="LiveId" clId="{0A82F16A-1563-4870-B289-0178DE98311D}" dt="2021-10-07T19:06:10.791" v="2286"/>
          <ac:spMkLst>
            <pc:docMk/>
            <pc:sldMk cId="424269414" sldId="373"/>
            <ac:spMk id="53" creationId="{A68A1FA1-30A8-41C3-82DA-7E09C155D80E}"/>
          </ac:spMkLst>
        </pc:spChg>
        <pc:spChg chg="mod">
          <ac:chgData name="Emily McAmis" userId="35611d4fc8f77285" providerId="LiveId" clId="{0A82F16A-1563-4870-B289-0178DE98311D}" dt="2021-10-07T19:05:44.255" v="2280" actId="20577"/>
          <ac:spMkLst>
            <pc:docMk/>
            <pc:sldMk cId="424269414" sldId="373"/>
            <ac:spMk id="58" creationId="{FF2D06F5-BC35-4934-964C-3ABB4E23B406}"/>
          </ac:spMkLst>
        </pc:spChg>
        <pc:spChg chg="add del mod">
          <ac:chgData name="Emily McAmis" userId="35611d4fc8f77285" providerId="LiveId" clId="{0A82F16A-1563-4870-B289-0178DE98311D}" dt="2021-10-07T19:06:10.791" v="2286"/>
          <ac:spMkLst>
            <pc:docMk/>
            <pc:sldMk cId="424269414" sldId="373"/>
            <ac:spMk id="59" creationId="{2FE3DDD2-8646-49F4-80C2-CF01ECB240B6}"/>
          </ac:spMkLst>
        </pc:spChg>
        <pc:spChg chg="add mod">
          <ac:chgData name="Emily McAmis" userId="35611d4fc8f77285" providerId="LiveId" clId="{0A82F16A-1563-4870-B289-0178DE98311D}" dt="2021-10-07T19:06:58.355" v="2305" actId="1076"/>
          <ac:spMkLst>
            <pc:docMk/>
            <pc:sldMk cId="424269414" sldId="373"/>
            <ac:spMk id="61" creationId="{C01B6DEE-F4AB-4C84-9213-24BD49EB7428}"/>
          </ac:spMkLst>
        </pc:spChg>
        <pc:spChg chg="add mod">
          <ac:chgData name="Emily McAmis" userId="35611d4fc8f77285" providerId="LiveId" clId="{0A82F16A-1563-4870-B289-0178DE98311D}" dt="2021-10-07T19:07:40.554" v="2340" actId="20577"/>
          <ac:spMkLst>
            <pc:docMk/>
            <pc:sldMk cId="424269414" sldId="373"/>
            <ac:spMk id="63" creationId="{594924D3-C58E-409F-A478-89AEAD4EE46B}"/>
          </ac:spMkLst>
        </pc:spChg>
        <pc:spChg chg="add mod">
          <ac:chgData name="Emily McAmis" userId="35611d4fc8f77285" providerId="LiveId" clId="{0A82F16A-1563-4870-B289-0178DE98311D}" dt="2021-10-07T19:08:46.332" v="2344"/>
          <ac:spMkLst>
            <pc:docMk/>
            <pc:sldMk cId="424269414" sldId="373"/>
            <ac:spMk id="65" creationId="{91EB9016-B10B-4AF4-933E-F299F9FB53FA}"/>
          </ac:spMkLst>
        </pc:spChg>
        <pc:spChg chg="add mod">
          <ac:chgData name="Emily McAmis" userId="35611d4fc8f77285" providerId="LiveId" clId="{0A82F16A-1563-4870-B289-0178DE98311D}" dt="2021-10-07T19:11:07.480" v="2366" actId="1076"/>
          <ac:spMkLst>
            <pc:docMk/>
            <pc:sldMk cId="424269414" sldId="373"/>
            <ac:spMk id="68" creationId="{5475594C-2811-4D5D-BB57-B45B630DEBA7}"/>
          </ac:spMkLst>
        </pc:spChg>
        <pc:cxnChg chg="del mod">
          <ac:chgData name="Emily McAmis" userId="35611d4fc8f77285" providerId="LiveId" clId="{0A82F16A-1563-4870-B289-0178DE98311D}" dt="2021-10-06T04:17:39.988" v="1251" actId="478"/>
          <ac:cxnSpMkLst>
            <pc:docMk/>
            <pc:sldMk cId="424269414" sldId="373"/>
            <ac:cxnSpMk id="10" creationId="{F4644F9C-C5A6-489C-98BD-FE413AD033C7}"/>
          </ac:cxnSpMkLst>
        </pc:cxnChg>
        <pc:cxnChg chg="add mod">
          <ac:chgData name="Emily McAmis" userId="35611d4fc8f77285" providerId="LiveId" clId="{0A82F16A-1563-4870-B289-0178DE98311D}" dt="2021-10-06T04:30:16.082" v="1345" actId="1076"/>
          <ac:cxnSpMkLst>
            <pc:docMk/>
            <pc:sldMk cId="424269414" sldId="373"/>
            <ac:cxnSpMk id="34" creationId="{9178FE44-8866-484D-A66A-ADD2AD95D5B6}"/>
          </ac:cxnSpMkLst>
        </pc:cxnChg>
        <pc:cxnChg chg="add mod">
          <ac:chgData name="Emily McAmis" userId="35611d4fc8f77285" providerId="LiveId" clId="{0A82F16A-1563-4870-B289-0178DE98311D}" dt="2021-10-06T04:37:17.179" v="1645" actId="14100"/>
          <ac:cxnSpMkLst>
            <pc:docMk/>
            <pc:sldMk cId="424269414" sldId="373"/>
            <ac:cxnSpMk id="35" creationId="{8785966C-E820-4E59-9F63-12F81E500FF5}"/>
          </ac:cxnSpMkLst>
        </pc:cxnChg>
        <pc:cxnChg chg="add del mod">
          <ac:chgData name="Emily McAmis" userId="35611d4fc8f77285" providerId="LiveId" clId="{0A82F16A-1563-4870-B289-0178DE98311D}" dt="2021-10-06T04:37:20.878" v="1647"/>
          <ac:cxnSpMkLst>
            <pc:docMk/>
            <pc:sldMk cId="424269414" sldId="373"/>
            <ac:cxnSpMk id="40" creationId="{00ADBDA3-3648-4361-A14D-D2B727A3AC8F}"/>
          </ac:cxnSpMkLst>
        </pc:cxnChg>
        <pc:cxnChg chg="add del mod">
          <ac:chgData name="Emily McAmis" userId="35611d4fc8f77285" providerId="LiveId" clId="{0A82F16A-1563-4870-B289-0178DE98311D}" dt="2021-10-07T19:06:05.066" v="2282"/>
          <ac:cxnSpMkLst>
            <pc:docMk/>
            <pc:sldMk cId="424269414" sldId="373"/>
            <ac:cxnSpMk id="40" creationId="{BCFA2B1D-C0E0-4CA4-A4F2-D4829889419E}"/>
          </ac:cxnSpMkLst>
        </pc:cxnChg>
        <pc:cxnChg chg="add mod">
          <ac:chgData name="Emily McAmis" userId="35611d4fc8f77285" providerId="LiveId" clId="{0A82F16A-1563-4870-B289-0178DE98311D}" dt="2021-10-06T04:38:29.721" v="1662" actId="14100"/>
          <ac:cxnSpMkLst>
            <pc:docMk/>
            <pc:sldMk cId="424269414" sldId="373"/>
            <ac:cxnSpMk id="44" creationId="{EB42ACDF-DC73-4FF4-957B-DBA866EBCC93}"/>
          </ac:cxnSpMkLst>
        </pc:cxnChg>
        <pc:cxnChg chg="add del mod">
          <ac:chgData name="Emily McAmis" userId="35611d4fc8f77285" providerId="LiveId" clId="{0A82F16A-1563-4870-B289-0178DE98311D}" dt="2021-10-07T19:06:05.066" v="2282"/>
          <ac:cxnSpMkLst>
            <pc:docMk/>
            <pc:sldMk cId="424269414" sldId="373"/>
            <ac:cxnSpMk id="46" creationId="{283B1E1E-3CED-4F56-827C-5E8DEF69CDED}"/>
          </ac:cxnSpMkLst>
        </pc:cxnChg>
        <pc:cxnChg chg="add del mod">
          <ac:chgData name="Emily McAmis" userId="35611d4fc8f77285" providerId="LiveId" clId="{0A82F16A-1563-4870-B289-0178DE98311D}" dt="2021-10-07T19:06:10.791" v="2286"/>
          <ac:cxnSpMkLst>
            <pc:docMk/>
            <pc:sldMk cId="424269414" sldId="373"/>
            <ac:cxnSpMk id="50" creationId="{751428D7-CC07-4A77-9651-95E2E69EDC91}"/>
          </ac:cxnSpMkLst>
        </pc:cxnChg>
        <pc:cxnChg chg="mod">
          <ac:chgData name="Emily McAmis" userId="35611d4fc8f77285" providerId="LiveId" clId="{0A82F16A-1563-4870-B289-0178DE98311D}" dt="2021-10-06T04:29:59.658" v="1331" actId="14100"/>
          <ac:cxnSpMkLst>
            <pc:docMk/>
            <pc:sldMk cId="424269414" sldId="373"/>
            <ac:cxnSpMk id="52" creationId="{FAAE8E2D-73E0-49B9-AAD2-3C21F126A11F}"/>
          </ac:cxnSpMkLst>
        </pc:cxnChg>
        <pc:cxnChg chg="add del mod">
          <ac:chgData name="Emily McAmis" userId="35611d4fc8f77285" providerId="LiveId" clId="{0A82F16A-1563-4870-B289-0178DE98311D}" dt="2021-10-07T19:06:10.791" v="2286"/>
          <ac:cxnSpMkLst>
            <pc:docMk/>
            <pc:sldMk cId="424269414" sldId="373"/>
            <ac:cxnSpMk id="55" creationId="{EEF0B9E8-BC6E-4E3E-9174-A7138C3FC61C}"/>
          </ac:cxnSpMkLst>
        </pc:cxnChg>
        <pc:cxnChg chg="add mod">
          <ac:chgData name="Emily McAmis" userId="35611d4fc8f77285" providerId="LiveId" clId="{0A82F16A-1563-4870-B289-0178DE98311D}" dt="2021-10-07T19:06:55.810" v="2304" actId="14100"/>
          <ac:cxnSpMkLst>
            <pc:docMk/>
            <pc:sldMk cId="424269414" sldId="373"/>
            <ac:cxnSpMk id="60" creationId="{DDE1FB77-9B07-4D24-AE05-537CBC6403D1}"/>
          </ac:cxnSpMkLst>
        </pc:cxnChg>
        <pc:cxnChg chg="add mod">
          <ac:chgData name="Emily McAmis" userId="35611d4fc8f77285" providerId="LiveId" clId="{0A82F16A-1563-4870-B289-0178DE98311D}" dt="2021-10-07T19:07:05.979" v="2308" actId="14100"/>
          <ac:cxnSpMkLst>
            <pc:docMk/>
            <pc:sldMk cId="424269414" sldId="373"/>
            <ac:cxnSpMk id="62" creationId="{55E64E12-DC1C-434A-8B54-E2F86B01786B}"/>
          </ac:cxnSpMkLst>
        </pc:cxnChg>
        <pc:cxnChg chg="add mod">
          <ac:chgData name="Emily McAmis" userId="35611d4fc8f77285" providerId="LiveId" clId="{0A82F16A-1563-4870-B289-0178DE98311D}" dt="2021-10-07T19:07:49.013" v="2343" actId="1076"/>
          <ac:cxnSpMkLst>
            <pc:docMk/>
            <pc:sldMk cId="424269414" sldId="373"/>
            <ac:cxnSpMk id="64" creationId="{CCB4EB9C-8AF7-4E27-84BA-F04427427C6D}"/>
          </ac:cxnSpMkLst>
        </pc:cxnChg>
        <pc:cxnChg chg="add mod">
          <ac:chgData name="Emily McAmis" userId="35611d4fc8f77285" providerId="LiveId" clId="{0A82F16A-1563-4870-B289-0178DE98311D}" dt="2021-10-07T19:08:58.457" v="2350" actId="14100"/>
          <ac:cxnSpMkLst>
            <pc:docMk/>
            <pc:sldMk cId="424269414" sldId="373"/>
            <ac:cxnSpMk id="66" creationId="{34F705BD-A473-46CF-83E0-49D98BE1EBF1}"/>
          </ac:cxnSpMkLst>
        </pc:cxnChg>
        <pc:cxnChg chg="add mod">
          <ac:chgData name="Emily McAmis" userId="35611d4fc8f77285" providerId="LiveId" clId="{0A82F16A-1563-4870-B289-0178DE98311D}" dt="2021-10-07T19:08:53.918" v="2348" actId="1076"/>
          <ac:cxnSpMkLst>
            <pc:docMk/>
            <pc:sldMk cId="424269414" sldId="373"/>
            <ac:cxnSpMk id="67" creationId="{66FA8604-6BA4-44D8-9CF5-3C1CCB332A2F}"/>
          </ac:cxnSpMkLst>
        </pc:cxnChg>
      </pc:sldChg>
      <pc:sldChg chg="addSp delSp modSp new mod">
        <pc:chgData name="Emily McAmis" userId="35611d4fc8f77285" providerId="LiveId" clId="{0A82F16A-1563-4870-B289-0178DE98311D}" dt="2021-10-07T18:56:17.970" v="2218" actId="1076"/>
        <pc:sldMkLst>
          <pc:docMk/>
          <pc:sldMk cId="642085151" sldId="374"/>
        </pc:sldMkLst>
        <pc:spChg chg="mod">
          <ac:chgData name="Emily McAmis" userId="35611d4fc8f77285" providerId="LiveId" clId="{0A82F16A-1563-4870-B289-0178DE98311D}" dt="2021-10-07T18:55:08.086" v="2191" actId="20577"/>
          <ac:spMkLst>
            <pc:docMk/>
            <pc:sldMk cId="642085151" sldId="374"/>
            <ac:spMk id="2" creationId="{2FF285D7-31BF-4273-B64E-CDE4B311A625}"/>
          </ac:spMkLst>
        </pc:spChg>
        <pc:spChg chg="del">
          <ac:chgData name="Emily McAmis" userId="35611d4fc8f77285" providerId="LiveId" clId="{0A82F16A-1563-4870-B289-0178DE98311D}" dt="2021-10-07T18:42:45.844" v="1943" actId="478"/>
          <ac:spMkLst>
            <pc:docMk/>
            <pc:sldMk cId="642085151" sldId="374"/>
            <ac:spMk id="3" creationId="{B89826B7-621B-493D-9E66-526DF5A22E12}"/>
          </ac:spMkLst>
        </pc:spChg>
        <pc:spChg chg="add mod">
          <ac:chgData name="Emily McAmis" userId="35611d4fc8f77285" providerId="LiveId" clId="{0A82F16A-1563-4870-B289-0178DE98311D}" dt="2021-10-07T18:49:58.136" v="2071" actId="1076"/>
          <ac:spMkLst>
            <pc:docMk/>
            <pc:sldMk cId="642085151" sldId="374"/>
            <ac:spMk id="4" creationId="{4FD651F5-7EDE-45D9-B0D2-60DCC986BFEB}"/>
          </ac:spMkLst>
        </pc:spChg>
        <pc:spChg chg="add mod">
          <ac:chgData name="Emily McAmis" userId="35611d4fc8f77285" providerId="LiveId" clId="{0A82F16A-1563-4870-B289-0178DE98311D}" dt="2021-10-07T18:47:14.385" v="2037" actId="1076"/>
          <ac:spMkLst>
            <pc:docMk/>
            <pc:sldMk cId="642085151" sldId="374"/>
            <ac:spMk id="5" creationId="{A64982F6-DC30-47BC-B766-1DF7B4A4243F}"/>
          </ac:spMkLst>
        </pc:spChg>
        <pc:spChg chg="add mod">
          <ac:chgData name="Emily McAmis" userId="35611d4fc8f77285" providerId="LiveId" clId="{0A82F16A-1563-4870-B289-0178DE98311D}" dt="2021-10-07T18:44:36.381" v="1974" actId="1076"/>
          <ac:spMkLst>
            <pc:docMk/>
            <pc:sldMk cId="642085151" sldId="374"/>
            <ac:spMk id="6" creationId="{5F118589-82A8-4F6F-B76C-D07C4AC40C63}"/>
          </ac:spMkLst>
        </pc:spChg>
        <pc:spChg chg="add mod">
          <ac:chgData name="Emily McAmis" userId="35611d4fc8f77285" providerId="LiveId" clId="{0A82F16A-1563-4870-B289-0178DE98311D}" dt="2021-10-07T18:44:39.863" v="1975" actId="1076"/>
          <ac:spMkLst>
            <pc:docMk/>
            <pc:sldMk cId="642085151" sldId="374"/>
            <ac:spMk id="7" creationId="{C61E2D5E-FDBB-42C5-8CD0-CDD03D1DB4D2}"/>
          </ac:spMkLst>
        </pc:spChg>
        <pc:spChg chg="add del mod">
          <ac:chgData name="Emily McAmis" userId="35611d4fc8f77285" providerId="LiveId" clId="{0A82F16A-1563-4870-B289-0178DE98311D}" dt="2021-10-07T18:44:11.111" v="1966"/>
          <ac:spMkLst>
            <pc:docMk/>
            <pc:sldMk cId="642085151" sldId="374"/>
            <ac:spMk id="8" creationId="{5A533EDB-3D76-45C6-9D4E-114AED6AF70A}"/>
          </ac:spMkLst>
        </pc:spChg>
        <pc:spChg chg="add mod">
          <ac:chgData name="Emily McAmis" userId="35611d4fc8f77285" providerId="LiveId" clId="{0A82F16A-1563-4870-B289-0178DE98311D}" dt="2021-10-07T18:44:28.231" v="1971" actId="1076"/>
          <ac:spMkLst>
            <pc:docMk/>
            <pc:sldMk cId="642085151" sldId="374"/>
            <ac:spMk id="9" creationId="{EF550634-AED0-45AE-AB12-ED505463DEEA}"/>
          </ac:spMkLst>
        </pc:spChg>
        <pc:spChg chg="add mod">
          <ac:chgData name="Emily McAmis" userId="35611d4fc8f77285" providerId="LiveId" clId="{0A82F16A-1563-4870-B289-0178DE98311D}" dt="2021-10-07T18:44:30.451" v="1972" actId="1076"/>
          <ac:spMkLst>
            <pc:docMk/>
            <pc:sldMk cId="642085151" sldId="374"/>
            <ac:spMk id="10" creationId="{2EF9C8B9-1CF9-43F1-970B-EE331BB6D223}"/>
          </ac:spMkLst>
        </pc:spChg>
        <pc:spChg chg="add mod">
          <ac:chgData name="Emily McAmis" userId="35611d4fc8f77285" providerId="LiveId" clId="{0A82F16A-1563-4870-B289-0178DE98311D}" dt="2021-10-07T18:51:07.294" v="2103" actId="14100"/>
          <ac:spMkLst>
            <pc:docMk/>
            <pc:sldMk cId="642085151" sldId="374"/>
            <ac:spMk id="11" creationId="{1A4F2FA1-6FCC-40BC-9421-62482A07BDD6}"/>
          </ac:spMkLst>
        </pc:spChg>
        <pc:spChg chg="add mod">
          <ac:chgData name="Emily McAmis" userId="35611d4fc8f77285" providerId="LiveId" clId="{0A82F16A-1563-4870-B289-0178DE98311D}" dt="2021-10-07T18:48:14.230" v="2043" actId="1076"/>
          <ac:spMkLst>
            <pc:docMk/>
            <pc:sldMk cId="642085151" sldId="374"/>
            <ac:spMk id="12" creationId="{742584D3-66ED-4C21-B2ED-D1AA4982B33A}"/>
          </ac:spMkLst>
        </pc:spChg>
        <pc:spChg chg="add del mod">
          <ac:chgData name="Emily McAmis" userId="35611d4fc8f77285" providerId="LiveId" clId="{0A82F16A-1563-4870-B289-0178DE98311D}" dt="2021-10-07T18:46:56.999" v="2032"/>
          <ac:spMkLst>
            <pc:docMk/>
            <pc:sldMk cId="642085151" sldId="374"/>
            <ac:spMk id="13" creationId="{4730B656-54E1-463C-A49F-D0835FB31C30}"/>
          </ac:spMkLst>
        </pc:spChg>
        <pc:spChg chg="add mod">
          <ac:chgData name="Emily McAmis" userId="35611d4fc8f77285" providerId="LiveId" clId="{0A82F16A-1563-4870-B289-0178DE98311D}" dt="2021-10-07T18:48:17.770" v="2044" actId="1076"/>
          <ac:spMkLst>
            <pc:docMk/>
            <pc:sldMk cId="642085151" sldId="374"/>
            <ac:spMk id="14" creationId="{429AD8C4-1E83-4A80-AE70-CBC4C37FB2B0}"/>
          </ac:spMkLst>
        </pc:spChg>
        <pc:spChg chg="add mod">
          <ac:chgData name="Emily McAmis" userId="35611d4fc8f77285" providerId="LiveId" clId="{0A82F16A-1563-4870-B289-0178DE98311D}" dt="2021-10-07T18:51:00.522" v="2102" actId="1076"/>
          <ac:spMkLst>
            <pc:docMk/>
            <pc:sldMk cId="642085151" sldId="374"/>
            <ac:spMk id="15" creationId="{4501DAD1-4B61-4DB1-8D85-94829527BAFB}"/>
          </ac:spMkLst>
        </pc:spChg>
        <pc:spChg chg="add mod">
          <ac:chgData name="Emily McAmis" userId="35611d4fc8f77285" providerId="LiveId" clId="{0A82F16A-1563-4870-B289-0178DE98311D}" dt="2021-10-07T18:49:21.735" v="2059" actId="207"/>
          <ac:spMkLst>
            <pc:docMk/>
            <pc:sldMk cId="642085151" sldId="374"/>
            <ac:spMk id="16" creationId="{2A372DCA-81A7-4595-916F-5A191054306A}"/>
          </ac:spMkLst>
        </pc:spChg>
        <pc:spChg chg="add mod">
          <ac:chgData name="Emily McAmis" userId="35611d4fc8f77285" providerId="LiveId" clId="{0A82F16A-1563-4870-B289-0178DE98311D}" dt="2021-10-07T18:49:25.170" v="2060" actId="207"/>
          <ac:spMkLst>
            <pc:docMk/>
            <pc:sldMk cId="642085151" sldId="374"/>
            <ac:spMk id="17" creationId="{80DBE18B-1C05-4633-97E0-F1009389006E}"/>
          </ac:spMkLst>
        </pc:spChg>
        <pc:spChg chg="add mod">
          <ac:chgData name="Emily McAmis" userId="35611d4fc8f77285" providerId="LiveId" clId="{0A82F16A-1563-4870-B289-0178DE98311D}" dt="2021-10-07T18:49:28.352" v="2061" actId="207"/>
          <ac:spMkLst>
            <pc:docMk/>
            <pc:sldMk cId="642085151" sldId="374"/>
            <ac:spMk id="18" creationId="{76823C86-2070-40CB-9891-ED92E711D028}"/>
          </ac:spMkLst>
        </pc:spChg>
        <pc:spChg chg="add mod">
          <ac:chgData name="Emily McAmis" userId="35611d4fc8f77285" providerId="LiveId" clId="{0A82F16A-1563-4870-B289-0178DE98311D}" dt="2021-10-07T18:49:31.118" v="2062" actId="207"/>
          <ac:spMkLst>
            <pc:docMk/>
            <pc:sldMk cId="642085151" sldId="374"/>
            <ac:spMk id="19" creationId="{0A1B32F7-0351-4287-B466-C267E8893189}"/>
          </ac:spMkLst>
        </pc:spChg>
        <pc:spChg chg="add mod">
          <ac:chgData name="Emily McAmis" userId="35611d4fc8f77285" providerId="LiveId" clId="{0A82F16A-1563-4870-B289-0178DE98311D}" dt="2021-10-07T18:49:33.912" v="2063" actId="207"/>
          <ac:spMkLst>
            <pc:docMk/>
            <pc:sldMk cId="642085151" sldId="374"/>
            <ac:spMk id="20" creationId="{687DED5E-7958-497D-B2B0-38C2D7C2312B}"/>
          </ac:spMkLst>
        </pc:spChg>
        <pc:spChg chg="add mod">
          <ac:chgData name="Emily McAmis" userId="35611d4fc8f77285" providerId="LiveId" clId="{0A82F16A-1563-4870-B289-0178DE98311D}" dt="2021-10-07T18:49:47.373" v="2067" actId="1076"/>
          <ac:spMkLst>
            <pc:docMk/>
            <pc:sldMk cId="642085151" sldId="374"/>
            <ac:spMk id="21" creationId="{97C514D8-4F70-47B1-A383-F8896B6E07D1}"/>
          </ac:spMkLst>
        </pc:spChg>
        <pc:spChg chg="add mod">
          <ac:chgData name="Emily McAmis" userId="35611d4fc8f77285" providerId="LiveId" clId="{0A82F16A-1563-4870-B289-0178DE98311D}" dt="2021-10-07T18:49:50.038" v="2068" actId="1076"/>
          <ac:spMkLst>
            <pc:docMk/>
            <pc:sldMk cId="642085151" sldId="374"/>
            <ac:spMk id="22" creationId="{9785C9F6-5A96-4DA0-9B9C-A220833B10FC}"/>
          </ac:spMkLst>
        </pc:spChg>
        <pc:spChg chg="add mod">
          <ac:chgData name="Emily McAmis" userId="35611d4fc8f77285" providerId="LiveId" clId="{0A82F16A-1563-4870-B289-0178DE98311D}" dt="2021-10-07T18:50:03.327" v="2074" actId="20577"/>
          <ac:spMkLst>
            <pc:docMk/>
            <pc:sldMk cId="642085151" sldId="374"/>
            <ac:spMk id="23" creationId="{1AA5E9CD-E1CA-4E01-9664-840DC00AE275}"/>
          </ac:spMkLst>
        </pc:spChg>
        <pc:spChg chg="add mod">
          <ac:chgData name="Emily McAmis" userId="35611d4fc8f77285" providerId="LiveId" clId="{0A82F16A-1563-4870-B289-0178DE98311D}" dt="2021-10-07T18:50:11.310" v="2078" actId="20577"/>
          <ac:spMkLst>
            <pc:docMk/>
            <pc:sldMk cId="642085151" sldId="374"/>
            <ac:spMk id="24" creationId="{B8690314-804B-4F64-8B0E-1BFE6B239963}"/>
          </ac:spMkLst>
        </pc:spChg>
        <pc:spChg chg="add mod">
          <ac:chgData name="Emily McAmis" userId="35611d4fc8f77285" providerId="LiveId" clId="{0A82F16A-1563-4870-B289-0178DE98311D}" dt="2021-10-07T18:50:19.138" v="2084" actId="20577"/>
          <ac:spMkLst>
            <pc:docMk/>
            <pc:sldMk cId="642085151" sldId="374"/>
            <ac:spMk id="25" creationId="{B07ACC0A-3C69-4CEF-8A69-5FC4C56DFFAB}"/>
          </ac:spMkLst>
        </pc:spChg>
        <pc:spChg chg="add mod">
          <ac:chgData name="Emily McAmis" userId="35611d4fc8f77285" providerId="LiveId" clId="{0A82F16A-1563-4870-B289-0178DE98311D}" dt="2021-10-07T18:50:25.251" v="2088" actId="20577"/>
          <ac:spMkLst>
            <pc:docMk/>
            <pc:sldMk cId="642085151" sldId="374"/>
            <ac:spMk id="26" creationId="{497BF29A-196C-47A7-847A-E55FB7FA12AE}"/>
          </ac:spMkLst>
        </pc:spChg>
        <pc:spChg chg="add mod">
          <ac:chgData name="Emily McAmis" userId="35611d4fc8f77285" providerId="LiveId" clId="{0A82F16A-1563-4870-B289-0178DE98311D}" dt="2021-10-07T18:50:33.521" v="2093" actId="20577"/>
          <ac:spMkLst>
            <pc:docMk/>
            <pc:sldMk cId="642085151" sldId="374"/>
            <ac:spMk id="27" creationId="{7869F34C-D751-4D3F-A4DD-5BA69C7721FE}"/>
          </ac:spMkLst>
        </pc:spChg>
        <pc:spChg chg="add mod">
          <ac:chgData name="Emily McAmis" userId="35611d4fc8f77285" providerId="LiveId" clId="{0A82F16A-1563-4870-B289-0178DE98311D}" dt="2021-10-07T18:50:42.010" v="2097" actId="20577"/>
          <ac:spMkLst>
            <pc:docMk/>
            <pc:sldMk cId="642085151" sldId="374"/>
            <ac:spMk id="28" creationId="{B7BBEEF1-80D1-483C-8DCD-5AC0C3DFB407}"/>
          </ac:spMkLst>
        </pc:spChg>
        <pc:spChg chg="add mod">
          <ac:chgData name="Emily McAmis" userId="35611d4fc8f77285" providerId="LiveId" clId="{0A82F16A-1563-4870-B289-0178DE98311D}" dt="2021-10-07T18:50:49.785" v="2101" actId="20577"/>
          <ac:spMkLst>
            <pc:docMk/>
            <pc:sldMk cId="642085151" sldId="374"/>
            <ac:spMk id="29" creationId="{2D9F50F7-CAA4-47FF-A83A-E6D580EBE62D}"/>
          </ac:spMkLst>
        </pc:spChg>
        <pc:spChg chg="add mod">
          <ac:chgData name="Emily McAmis" userId="35611d4fc8f77285" providerId="LiveId" clId="{0A82F16A-1563-4870-B289-0178DE98311D}" dt="2021-10-07T18:51:57.778" v="2110" actId="1076"/>
          <ac:spMkLst>
            <pc:docMk/>
            <pc:sldMk cId="642085151" sldId="374"/>
            <ac:spMk id="33" creationId="{EACEF9B4-98D5-4871-8B56-69E27EA5DF81}"/>
          </ac:spMkLst>
        </pc:spChg>
        <pc:spChg chg="add mod">
          <ac:chgData name="Emily McAmis" userId="35611d4fc8f77285" providerId="LiveId" clId="{0A82F16A-1563-4870-B289-0178DE98311D}" dt="2021-10-07T18:52:06.663" v="2112" actId="1076"/>
          <ac:spMkLst>
            <pc:docMk/>
            <pc:sldMk cId="642085151" sldId="374"/>
            <ac:spMk id="34" creationId="{20677A63-4469-4760-917A-8E05F41FAEE2}"/>
          </ac:spMkLst>
        </pc:spChg>
        <pc:spChg chg="add mod">
          <ac:chgData name="Emily McAmis" userId="35611d4fc8f77285" providerId="LiveId" clId="{0A82F16A-1563-4870-B289-0178DE98311D}" dt="2021-10-07T18:52:58.548" v="2124" actId="1076"/>
          <ac:spMkLst>
            <pc:docMk/>
            <pc:sldMk cId="642085151" sldId="374"/>
            <ac:spMk id="35" creationId="{139BCA14-40E3-420F-BF4A-3378C4E0816E}"/>
          </ac:spMkLst>
        </pc:spChg>
        <pc:spChg chg="add mod">
          <ac:chgData name="Emily McAmis" userId="35611d4fc8f77285" providerId="LiveId" clId="{0A82F16A-1563-4870-B289-0178DE98311D}" dt="2021-10-07T18:52:53.104" v="2123" actId="1076"/>
          <ac:spMkLst>
            <pc:docMk/>
            <pc:sldMk cId="642085151" sldId="374"/>
            <ac:spMk id="36" creationId="{FDCCD586-E22E-4ED0-88D3-E311862A2B09}"/>
          </ac:spMkLst>
        </pc:spChg>
        <pc:spChg chg="add mod">
          <ac:chgData name="Emily McAmis" userId="35611d4fc8f77285" providerId="LiveId" clId="{0A82F16A-1563-4870-B289-0178DE98311D}" dt="2021-10-07T18:52:40.237" v="2122" actId="14100"/>
          <ac:spMkLst>
            <pc:docMk/>
            <pc:sldMk cId="642085151" sldId="374"/>
            <ac:spMk id="37" creationId="{E473CE9C-FA7E-4BF5-BE78-9D952D21275A}"/>
          </ac:spMkLst>
        </pc:spChg>
        <pc:spChg chg="add mod">
          <ac:chgData name="Emily McAmis" userId="35611d4fc8f77285" providerId="LiveId" clId="{0A82F16A-1563-4870-B289-0178DE98311D}" dt="2021-10-07T18:53:21.024" v="2139" actId="1076"/>
          <ac:spMkLst>
            <pc:docMk/>
            <pc:sldMk cId="642085151" sldId="374"/>
            <ac:spMk id="38" creationId="{FB9EAD60-5170-4B19-A4C0-0D7D33FA2B7D}"/>
          </ac:spMkLst>
        </pc:spChg>
        <pc:spChg chg="add del">
          <ac:chgData name="Emily McAmis" userId="35611d4fc8f77285" providerId="LiveId" clId="{0A82F16A-1563-4870-B289-0178DE98311D}" dt="2021-10-07T18:54:19.958" v="2142" actId="478"/>
          <ac:spMkLst>
            <pc:docMk/>
            <pc:sldMk cId="642085151" sldId="374"/>
            <ac:spMk id="39" creationId="{0E3FFC64-5BAF-4179-9436-2DBEA29F40A9}"/>
          </ac:spMkLst>
        </pc:spChg>
        <pc:spChg chg="add mod">
          <ac:chgData name="Emily McAmis" userId="35611d4fc8f77285" providerId="LiveId" clId="{0A82F16A-1563-4870-B289-0178DE98311D}" dt="2021-10-07T18:54:30.720" v="2144" actId="207"/>
          <ac:spMkLst>
            <pc:docMk/>
            <pc:sldMk cId="642085151" sldId="374"/>
            <ac:spMk id="40" creationId="{457E273B-9EFE-4806-9F9F-D4BAB052E792}"/>
          </ac:spMkLst>
        </pc:spChg>
        <pc:spChg chg="add mod">
          <ac:chgData name="Emily McAmis" userId="35611d4fc8f77285" providerId="LiveId" clId="{0A82F16A-1563-4870-B289-0178DE98311D}" dt="2021-10-07T18:54:45.258" v="2160" actId="1076"/>
          <ac:spMkLst>
            <pc:docMk/>
            <pc:sldMk cId="642085151" sldId="374"/>
            <ac:spMk id="41" creationId="{C198A059-F3A7-4EA0-AB24-9301F1D39607}"/>
          </ac:spMkLst>
        </pc:spChg>
        <pc:spChg chg="add mod ord">
          <ac:chgData name="Emily McAmis" userId="35611d4fc8f77285" providerId="LiveId" clId="{0A82F16A-1563-4870-B289-0178DE98311D}" dt="2021-10-07T18:56:00.313" v="2196" actId="207"/>
          <ac:spMkLst>
            <pc:docMk/>
            <pc:sldMk cId="642085151" sldId="374"/>
            <ac:spMk id="42" creationId="{E0D50D8A-43EB-4169-88AF-E85BFD10D324}"/>
          </ac:spMkLst>
        </pc:spChg>
        <pc:spChg chg="add mod">
          <ac:chgData name="Emily McAmis" userId="35611d4fc8f77285" providerId="LiveId" clId="{0A82F16A-1563-4870-B289-0178DE98311D}" dt="2021-10-07T18:56:17.970" v="2218" actId="1076"/>
          <ac:spMkLst>
            <pc:docMk/>
            <pc:sldMk cId="642085151" sldId="374"/>
            <ac:spMk id="43" creationId="{89CD8379-92B3-4059-9A79-D0618F2D9C69}"/>
          </ac:spMkLst>
        </pc:spChg>
        <pc:cxnChg chg="add del mod">
          <ac:chgData name="Emily McAmis" userId="35611d4fc8f77285" providerId="LiveId" clId="{0A82F16A-1563-4870-B289-0178DE98311D}" dt="2021-10-07T18:51:46.602" v="2108" actId="478"/>
          <ac:cxnSpMkLst>
            <pc:docMk/>
            <pc:sldMk cId="642085151" sldId="374"/>
            <ac:cxnSpMk id="31" creationId="{1EBE06F4-A5A7-42BC-BED8-C1C741FA3F1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10/7/2021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Guitar-Tuner-With-an-Arduino/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ster.io/bw21/engi-301-project-01-2577c1" TargetMode="External"/><Relationship Id="rId5" Type="http://schemas.openxmlformats.org/officeDocument/2006/relationships/hyperlink" Target="https://www.instructables.com/Arduino-Frequency-Detection/" TargetMode="External"/><Relationship Id="rId4" Type="http://schemas.openxmlformats.org/officeDocument/2006/relationships/hyperlink" Target="https://circuitdigest.com/microcontroller-projects/arduino-uno-guitar-tun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Movo-Omnidirectional-Microphone-Compatible-Podcasting/dp/B086DW5T1X/ref=sr_1_2?dchild=1&amp;keywords=mini+usb+microphone&amp;qid=1633624589&amp;sr=8-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Musical Tuner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October 5, 2021</a:t>
            </a:r>
          </a:p>
          <a:p>
            <a:r>
              <a:rPr lang="en-US" dirty="0"/>
              <a:t>Emily McAmis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 propose creating a tuner that can take an audio input and display the note, and whether it is sharp or flat</a:t>
            </a:r>
          </a:p>
          <a:p>
            <a:pPr lvl="1"/>
            <a:r>
              <a:rPr lang="en-US" dirty="0"/>
              <a:t>Program will distinguish between different frequencies </a:t>
            </a:r>
          </a:p>
          <a:p>
            <a:r>
              <a:rPr lang="en-US" dirty="0"/>
              <a:t>Will utilize LEDs to display both note and sharpness/flatness</a:t>
            </a:r>
          </a:p>
          <a:p>
            <a:pPr lvl="1"/>
            <a:r>
              <a:rPr lang="en-US" dirty="0"/>
              <a:t>One set of LEDs for each category</a:t>
            </a:r>
          </a:p>
          <a:p>
            <a:r>
              <a:rPr lang="en-US" dirty="0"/>
              <a:t>Could not find </a:t>
            </a:r>
            <a:r>
              <a:rPr lang="en-US" dirty="0" err="1"/>
              <a:t>PocketBeagle</a:t>
            </a:r>
            <a:r>
              <a:rPr lang="en-US" dirty="0"/>
              <a:t> tuner projects, but found some Arduino projects</a:t>
            </a:r>
          </a:p>
          <a:p>
            <a:pPr lvl="1"/>
            <a:r>
              <a:rPr lang="en-US" dirty="0">
                <a:hlinkClick r:id="rId3"/>
              </a:rPr>
              <a:t>https://www.instructables.com/Guitar-Tuner-With-an-Arduino/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https://circuitdigest.com/microcontroller-projects/arduino-uno-guitar-tuner</a:t>
            </a:r>
            <a:endParaRPr lang="en-US" dirty="0"/>
          </a:p>
          <a:p>
            <a:r>
              <a:rPr lang="en-US" dirty="0"/>
              <a:t>Frequency detection project on Arduino</a:t>
            </a:r>
          </a:p>
          <a:p>
            <a:pPr lvl="1"/>
            <a:r>
              <a:rPr lang="en-US" dirty="0">
                <a:hlinkClick r:id="rId5"/>
              </a:rPr>
              <a:t>https://www.instructables.com/Arduino-Frequency-Detection/</a:t>
            </a:r>
            <a:endParaRPr lang="en-US" dirty="0"/>
          </a:p>
          <a:p>
            <a:r>
              <a:rPr lang="en-US" dirty="0"/>
              <a:t>May also consult previous ENGI301 project involving audio recording</a:t>
            </a:r>
          </a:p>
          <a:p>
            <a:pPr lvl="1"/>
            <a:r>
              <a:rPr lang="en-US" dirty="0">
                <a:hlinkClick r:id="rId6"/>
              </a:rPr>
              <a:t>https://www.hackster.io/bw21/engi-301-project-01-2577c1</a:t>
            </a:r>
            <a:endParaRPr lang="en-US" dirty="0"/>
          </a:p>
          <a:p>
            <a:r>
              <a:rPr lang="en-US" dirty="0"/>
              <a:t>Plan on improving existing projects by having improving display (LEDs rather than mini-LCD screen)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83D3-D6A1-40F0-B5FE-3E351ADB0E38}"/>
              </a:ext>
            </a:extLst>
          </p:cNvPr>
          <p:cNvSpPr txBox="1"/>
          <p:nvPr/>
        </p:nvSpPr>
        <p:spPr>
          <a:xfrm>
            <a:off x="9284568" y="34487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standard musical tuner</a:t>
            </a:r>
          </a:p>
        </p:txBody>
      </p:sp>
      <p:pic>
        <p:nvPicPr>
          <p:cNvPr id="1026" name="Picture 2" descr="Korg CA-2 Chromatic Tuner | Music &amp;amp; Arts">
            <a:extLst>
              <a:ext uri="{FF2B5EF4-FFF2-40B4-BE49-F238E27FC236}">
                <a16:creationId xmlns:a16="http://schemas.microsoft.com/office/drawing/2014/main" id="{38B69274-A48C-4C15-B435-A69F83B59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443803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0D50D8A-43EB-4169-88AF-E85BFD10D324}"/>
              </a:ext>
            </a:extLst>
          </p:cNvPr>
          <p:cNvSpPr/>
          <p:nvPr/>
        </p:nvSpPr>
        <p:spPr>
          <a:xfrm rot="2148747">
            <a:off x="4963057" y="1451497"/>
            <a:ext cx="553177" cy="21188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285D7-31BF-4273-B64E-CDE4B311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user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651F5-7EDE-45D9-B0D2-60DCC986BFEB}"/>
              </a:ext>
            </a:extLst>
          </p:cNvPr>
          <p:cNvSpPr/>
          <p:nvPr/>
        </p:nvSpPr>
        <p:spPr>
          <a:xfrm>
            <a:off x="1638300" y="1654155"/>
            <a:ext cx="8039100" cy="422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4982F6-DC30-47BC-B766-1DF7B4A4243F}"/>
              </a:ext>
            </a:extLst>
          </p:cNvPr>
          <p:cNvSpPr/>
          <p:nvPr/>
        </p:nvSpPr>
        <p:spPr>
          <a:xfrm>
            <a:off x="5385826" y="3425805"/>
            <a:ext cx="342900" cy="3429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18589-82A8-4F6F-B76C-D07C4AC40C63}"/>
              </a:ext>
            </a:extLst>
          </p:cNvPr>
          <p:cNvSpPr/>
          <p:nvPr/>
        </p:nvSpPr>
        <p:spPr>
          <a:xfrm>
            <a:off x="6438902" y="3440714"/>
            <a:ext cx="342900" cy="342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1E2D5E-FDBB-42C5-8CD0-CDD03D1DB4D2}"/>
              </a:ext>
            </a:extLst>
          </p:cNvPr>
          <p:cNvSpPr/>
          <p:nvPr/>
        </p:nvSpPr>
        <p:spPr>
          <a:xfrm>
            <a:off x="7181849" y="3425805"/>
            <a:ext cx="342900" cy="342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550634-AED0-45AE-AB12-ED505463DEEA}"/>
              </a:ext>
            </a:extLst>
          </p:cNvPr>
          <p:cNvSpPr/>
          <p:nvPr/>
        </p:nvSpPr>
        <p:spPr>
          <a:xfrm>
            <a:off x="3505200" y="3429000"/>
            <a:ext cx="342900" cy="342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9C8B9-1CF9-43F1-970B-EE331BB6D223}"/>
              </a:ext>
            </a:extLst>
          </p:cNvPr>
          <p:cNvSpPr/>
          <p:nvPr/>
        </p:nvSpPr>
        <p:spPr>
          <a:xfrm>
            <a:off x="4267200" y="3429000"/>
            <a:ext cx="342900" cy="342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4F2FA1-6FCC-40BC-9421-62482A07BDD6}"/>
              </a:ext>
            </a:extLst>
          </p:cNvPr>
          <p:cNvSpPr/>
          <p:nvPr/>
        </p:nvSpPr>
        <p:spPr>
          <a:xfrm>
            <a:off x="4191000" y="1862237"/>
            <a:ext cx="2705100" cy="1261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Hex display with frequency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584D3-66ED-4C21-B2ED-D1AA4982B33A}"/>
              </a:ext>
            </a:extLst>
          </p:cNvPr>
          <p:cNvSpPr txBox="1"/>
          <p:nvPr/>
        </p:nvSpPr>
        <p:spPr>
          <a:xfrm>
            <a:off x="7196846" y="3783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AD8C4-1E83-4A80-AE70-CBC4C37FB2B0}"/>
              </a:ext>
            </a:extLst>
          </p:cNvPr>
          <p:cNvSpPr txBox="1"/>
          <p:nvPr/>
        </p:nvSpPr>
        <p:spPr>
          <a:xfrm>
            <a:off x="3505200" y="37687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♭</a:t>
            </a:r>
            <a:endParaRPr 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01DAD1-4B61-4DB1-8D85-94829527BAFB}"/>
              </a:ext>
            </a:extLst>
          </p:cNvPr>
          <p:cNvSpPr/>
          <p:nvPr/>
        </p:nvSpPr>
        <p:spPr>
          <a:xfrm>
            <a:off x="5470072" y="3877013"/>
            <a:ext cx="190500" cy="1143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372DCA-81A7-4595-916F-5A191054306A}"/>
              </a:ext>
            </a:extLst>
          </p:cNvPr>
          <p:cNvSpPr/>
          <p:nvPr/>
        </p:nvSpPr>
        <p:spPr>
          <a:xfrm>
            <a:off x="2923052" y="4610100"/>
            <a:ext cx="342900" cy="342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DBE18B-1C05-4633-97E0-F1009389006E}"/>
              </a:ext>
            </a:extLst>
          </p:cNvPr>
          <p:cNvSpPr/>
          <p:nvPr/>
        </p:nvSpPr>
        <p:spPr>
          <a:xfrm>
            <a:off x="3850230" y="4610100"/>
            <a:ext cx="342900" cy="342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823C86-2070-40CB-9891-ED92E711D028}"/>
              </a:ext>
            </a:extLst>
          </p:cNvPr>
          <p:cNvSpPr/>
          <p:nvPr/>
        </p:nvSpPr>
        <p:spPr>
          <a:xfrm>
            <a:off x="4720851" y="4610100"/>
            <a:ext cx="342900" cy="342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1B32F7-0351-4287-B466-C267E8893189}"/>
              </a:ext>
            </a:extLst>
          </p:cNvPr>
          <p:cNvSpPr/>
          <p:nvPr/>
        </p:nvSpPr>
        <p:spPr>
          <a:xfrm>
            <a:off x="5547811" y="4610100"/>
            <a:ext cx="342900" cy="342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7DED5E-7958-497D-B2B0-38C2D7C2312B}"/>
              </a:ext>
            </a:extLst>
          </p:cNvPr>
          <p:cNvSpPr/>
          <p:nvPr/>
        </p:nvSpPr>
        <p:spPr>
          <a:xfrm>
            <a:off x="6344184" y="4610100"/>
            <a:ext cx="342900" cy="342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C514D8-4F70-47B1-A383-F8896B6E07D1}"/>
              </a:ext>
            </a:extLst>
          </p:cNvPr>
          <p:cNvSpPr/>
          <p:nvPr/>
        </p:nvSpPr>
        <p:spPr>
          <a:xfrm>
            <a:off x="7103255" y="4610100"/>
            <a:ext cx="342900" cy="342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85C9F6-5A96-4DA0-9B9C-A220833B10FC}"/>
              </a:ext>
            </a:extLst>
          </p:cNvPr>
          <p:cNvSpPr/>
          <p:nvPr/>
        </p:nvSpPr>
        <p:spPr>
          <a:xfrm>
            <a:off x="7924800" y="4610100"/>
            <a:ext cx="342900" cy="342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A5E9CD-E1CA-4E01-9664-840DC00AE275}"/>
              </a:ext>
            </a:extLst>
          </p:cNvPr>
          <p:cNvSpPr txBox="1"/>
          <p:nvPr/>
        </p:nvSpPr>
        <p:spPr>
          <a:xfrm>
            <a:off x="2895600" y="496838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Roboto" panose="020B0604020202020204" pitchFamily="2" charset="0"/>
              </a:rPr>
              <a:t>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90314-804B-4F64-8B0E-1BFE6B239963}"/>
              </a:ext>
            </a:extLst>
          </p:cNvPr>
          <p:cNvSpPr txBox="1"/>
          <p:nvPr/>
        </p:nvSpPr>
        <p:spPr>
          <a:xfrm>
            <a:off x="3848100" y="499576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Roboto" panose="020B0604020202020204" pitchFamily="2" charset="0"/>
              </a:rPr>
              <a:t>B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7ACC0A-3C69-4CEF-8A69-5FC4C56DFFAB}"/>
              </a:ext>
            </a:extLst>
          </p:cNvPr>
          <p:cNvSpPr txBox="1"/>
          <p:nvPr/>
        </p:nvSpPr>
        <p:spPr>
          <a:xfrm>
            <a:off x="4686300" y="499576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Roboto" panose="020B0604020202020204" pitchFamily="2" charset="0"/>
              </a:rPr>
              <a:t>C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7BF29A-196C-47A7-847A-E55FB7FA12AE}"/>
              </a:ext>
            </a:extLst>
          </p:cNvPr>
          <p:cNvSpPr txBox="1"/>
          <p:nvPr/>
        </p:nvSpPr>
        <p:spPr>
          <a:xfrm>
            <a:off x="5525931" y="499576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Roboto" panose="020B0604020202020204" pitchFamily="2" charset="0"/>
              </a:rPr>
              <a:t>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69F34C-D751-4D3F-A4DD-5BA69C7721FE}"/>
              </a:ext>
            </a:extLst>
          </p:cNvPr>
          <p:cNvSpPr txBox="1"/>
          <p:nvPr/>
        </p:nvSpPr>
        <p:spPr>
          <a:xfrm>
            <a:off x="6322886" y="498148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Roboto" panose="020B0604020202020204" pitchFamily="2" charset="0"/>
              </a:rPr>
              <a:t>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BBEEF1-80D1-483C-8DCD-5AC0C3DFB407}"/>
              </a:ext>
            </a:extLst>
          </p:cNvPr>
          <p:cNvSpPr txBox="1"/>
          <p:nvPr/>
        </p:nvSpPr>
        <p:spPr>
          <a:xfrm>
            <a:off x="7097291" y="49766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Roboto" panose="020B0604020202020204" pitchFamily="2" charset="0"/>
              </a:rPr>
              <a:t>F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9F50F7-CAA4-47FF-A83A-E6D580EBE62D}"/>
              </a:ext>
            </a:extLst>
          </p:cNvPr>
          <p:cNvSpPr txBox="1"/>
          <p:nvPr/>
        </p:nvSpPr>
        <p:spPr>
          <a:xfrm>
            <a:off x="7926171" y="499836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Roboto" panose="020B0604020202020204" pitchFamily="2" charset="0"/>
              </a:rPr>
              <a:t>G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EF9B4-98D5-4871-8B56-69E27EA5DF81}"/>
              </a:ext>
            </a:extLst>
          </p:cNvPr>
          <p:cNvSpPr/>
          <p:nvPr/>
        </p:nvSpPr>
        <p:spPr>
          <a:xfrm>
            <a:off x="1943100" y="2171700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77A63-4469-4760-917A-8E05F41FAEE2}"/>
              </a:ext>
            </a:extLst>
          </p:cNvPr>
          <p:cNvSpPr/>
          <p:nvPr/>
        </p:nvSpPr>
        <p:spPr>
          <a:xfrm>
            <a:off x="2846072" y="2177971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9BCA14-40E3-420F-BF4A-3378C4E0816E}"/>
              </a:ext>
            </a:extLst>
          </p:cNvPr>
          <p:cNvSpPr/>
          <p:nvPr/>
        </p:nvSpPr>
        <p:spPr>
          <a:xfrm flipH="1">
            <a:off x="2179062" y="2095500"/>
            <a:ext cx="45719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CCD586-E22E-4ED0-88D3-E311862A2B09}"/>
              </a:ext>
            </a:extLst>
          </p:cNvPr>
          <p:cNvSpPr/>
          <p:nvPr/>
        </p:nvSpPr>
        <p:spPr>
          <a:xfrm flipH="1">
            <a:off x="2615221" y="2095500"/>
            <a:ext cx="45719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73CE9C-FA7E-4BF5-BE78-9D952D21275A}"/>
              </a:ext>
            </a:extLst>
          </p:cNvPr>
          <p:cNvSpPr/>
          <p:nvPr/>
        </p:nvSpPr>
        <p:spPr>
          <a:xfrm flipH="1">
            <a:off x="2384371" y="1981200"/>
            <a:ext cx="4571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9EAD60-5170-4B19-A4C0-0D7D33FA2B7D}"/>
              </a:ext>
            </a:extLst>
          </p:cNvPr>
          <p:cNvSpPr txBox="1"/>
          <p:nvPr/>
        </p:nvSpPr>
        <p:spPr>
          <a:xfrm>
            <a:off x="1782342" y="307351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Sound input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57E273B-9EFE-4806-9F9F-D4BAB052E792}"/>
              </a:ext>
            </a:extLst>
          </p:cNvPr>
          <p:cNvSpPr/>
          <p:nvPr/>
        </p:nvSpPr>
        <p:spPr>
          <a:xfrm>
            <a:off x="8657010" y="1902668"/>
            <a:ext cx="744782" cy="3856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98A059-F3A7-4EA0-AB24-9301F1D39607}"/>
              </a:ext>
            </a:extLst>
          </p:cNvPr>
          <p:cNvSpPr txBox="1"/>
          <p:nvPr/>
        </p:nvSpPr>
        <p:spPr>
          <a:xfrm>
            <a:off x="7965294" y="2264666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Wake up button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CD8379-92B3-4059-9A79-D0618F2D9C69}"/>
              </a:ext>
            </a:extLst>
          </p:cNvPr>
          <p:cNvSpPr txBox="1"/>
          <p:nvPr/>
        </p:nvSpPr>
        <p:spPr>
          <a:xfrm>
            <a:off x="5217333" y="1188105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On-off switch</a:t>
            </a:r>
          </a:p>
        </p:txBody>
      </p:sp>
    </p:spTree>
    <p:extLst>
      <p:ext uri="{BB962C8B-B14F-4D97-AF65-F5344CB8AC3E}">
        <p14:creationId xmlns:p14="http://schemas.microsoft.com/office/powerpoint/2010/main" val="64208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3BB2604-4AFD-4B1E-A58E-0C7A479829F2}"/>
              </a:ext>
            </a:extLst>
          </p:cNvPr>
          <p:cNvSpPr/>
          <p:nvPr/>
        </p:nvSpPr>
        <p:spPr>
          <a:xfrm>
            <a:off x="7173686" y="1823362"/>
            <a:ext cx="3113314" cy="3493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3501D0-C010-4E17-809C-9ECCD21BD984}"/>
              </a:ext>
            </a:extLst>
          </p:cNvPr>
          <p:cNvSpPr/>
          <p:nvPr/>
        </p:nvSpPr>
        <p:spPr>
          <a:xfrm>
            <a:off x="4229100" y="2667000"/>
            <a:ext cx="22860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BE49B-89A3-4A1D-8095-8B3ADBE588F0}"/>
              </a:ext>
            </a:extLst>
          </p:cNvPr>
          <p:cNvSpPr txBox="1"/>
          <p:nvPr/>
        </p:nvSpPr>
        <p:spPr>
          <a:xfrm>
            <a:off x="4859880" y="3258234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Pocket Beagle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A15CE-3085-463D-99E8-681DE14B4E10}"/>
              </a:ext>
            </a:extLst>
          </p:cNvPr>
          <p:cNvSpPr txBox="1"/>
          <p:nvPr/>
        </p:nvSpPr>
        <p:spPr>
          <a:xfrm>
            <a:off x="304800" y="1638300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input (note)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644F9C-C5A6-489C-98BD-FE413AD033C7}"/>
              </a:ext>
            </a:extLst>
          </p:cNvPr>
          <p:cNvCxnSpPr>
            <a:stCxn id="8" idx="3"/>
          </p:cNvCxnSpPr>
          <p:nvPr/>
        </p:nvCxnSpPr>
        <p:spPr>
          <a:xfrm flipV="1">
            <a:off x="1866900" y="1943100"/>
            <a:ext cx="1219200" cy="1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0EFEB4-A439-4B85-B17C-C5D14C0B20F4}"/>
              </a:ext>
            </a:extLst>
          </p:cNvPr>
          <p:cNvSpPr txBox="1"/>
          <p:nvPr/>
        </p:nvSpPr>
        <p:spPr>
          <a:xfrm>
            <a:off x="3162300" y="1720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Microphone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E4EC1-FF6B-4855-AE1D-33932DAC2C3B}"/>
              </a:ext>
            </a:extLst>
          </p:cNvPr>
          <p:cNvSpPr txBox="1"/>
          <p:nvPr/>
        </p:nvSpPr>
        <p:spPr>
          <a:xfrm>
            <a:off x="8891261" y="2570160"/>
            <a:ext cx="154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LED (x1) (in-tune)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1761B-6E8D-4D03-A80B-5B1868BE27EE}"/>
              </a:ext>
            </a:extLst>
          </p:cNvPr>
          <p:cNvSpPr txBox="1"/>
          <p:nvPr/>
        </p:nvSpPr>
        <p:spPr>
          <a:xfrm>
            <a:off x="8903330" y="3429000"/>
            <a:ext cx="127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LEDs (x4) (#/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♭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913065-E10A-4690-9066-66918805CEA2}"/>
              </a:ext>
            </a:extLst>
          </p:cNvPr>
          <p:cNvSpPr txBox="1"/>
          <p:nvPr/>
        </p:nvSpPr>
        <p:spPr>
          <a:xfrm>
            <a:off x="8938591" y="4253997"/>
            <a:ext cx="127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LEDs (A-G)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9CEAD2-3A72-4BDA-9C11-94B0BB85F3D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15100" y="4191000"/>
            <a:ext cx="851806" cy="38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351C08-3558-4737-9A7C-088E62B18FA9}"/>
              </a:ext>
            </a:extLst>
          </p:cNvPr>
          <p:cNvSpPr txBox="1"/>
          <p:nvPr/>
        </p:nvSpPr>
        <p:spPr>
          <a:xfrm>
            <a:off x="7366906" y="4253997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(A-G)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339CB-9FE8-4C24-A484-753A6148A7A5}"/>
              </a:ext>
            </a:extLst>
          </p:cNvPr>
          <p:cNvCxnSpPr>
            <a:cxnSpLocks/>
          </p:cNvCxnSpPr>
          <p:nvPr/>
        </p:nvCxnSpPr>
        <p:spPr>
          <a:xfrm>
            <a:off x="8487307" y="4566935"/>
            <a:ext cx="44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1474B0-0E31-4B6C-AD96-E4630526D269}"/>
              </a:ext>
            </a:extLst>
          </p:cNvPr>
          <p:cNvSpPr txBox="1"/>
          <p:nvPr/>
        </p:nvSpPr>
        <p:spPr>
          <a:xfrm>
            <a:off x="7502741" y="3412078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(#/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♭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716847-C525-48AC-A494-823174F79334}"/>
              </a:ext>
            </a:extLst>
          </p:cNvPr>
          <p:cNvSpPr txBox="1"/>
          <p:nvPr/>
        </p:nvSpPr>
        <p:spPr>
          <a:xfrm>
            <a:off x="7502741" y="2570160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(in-tune)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02E500-1CD3-40AC-945F-14B5A51C646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538055" y="3517648"/>
            <a:ext cx="964686" cy="21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8B1D3F-B566-4D30-AE93-E3CE7CC8FF4C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527406" y="2893326"/>
            <a:ext cx="975335" cy="1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3C6346-D5A0-4DDE-A9B3-1ED0C10B64B7}"/>
              </a:ext>
            </a:extLst>
          </p:cNvPr>
          <p:cNvCxnSpPr/>
          <p:nvPr/>
        </p:nvCxnSpPr>
        <p:spPr>
          <a:xfrm>
            <a:off x="8487306" y="3808631"/>
            <a:ext cx="44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00D-AEF2-44D9-AFC5-20146CAE07A8}"/>
              </a:ext>
            </a:extLst>
          </p:cNvPr>
          <p:cNvCxnSpPr/>
          <p:nvPr/>
        </p:nvCxnSpPr>
        <p:spPr>
          <a:xfrm>
            <a:off x="8487307" y="2911692"/>
            <a:ext cx="44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2AFB6E-3D1F-43AE-9737-07BBCADA49B0}"/>
              </a:ext>
            </a:extLst>
          </p:cNvPr>
          <p:cNvCxnSpPr>
            <a:cxnSpLocks/>
          </p:cNvCxnSpPr>
          <p:nvPr/>
        </p:nvCxnSpPr>
        <p:spPr>
          <a:xfrm>
            <a:off x="4396645" y="2089667"/>
            <a:ext cx="137255" cy="49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11126DA-C25F-46A8-85DE-8DAC84AFB644}"/>
              </a:ext>
            </a:extLst>
          </p:cNvPr>
          <p:cNvSpPr/>
          <p:nvPr/>
        </p:nvSpPr>
        <p:spPr>
          <a:xfrm>
            <a:off x="4305300" y="5295900"/>
            <a:ext cx="2133600" cy="6489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76A575-64D7-4E6A-B47F-DE4FEA1279C6}"/>
              </a:ext>
            </a:extLst>
          </p:cNvPr>
          <p:cNvCxnSpPr>
            <a:cxnSpLocks/>
          </p:cNvCxnSpPr>
          <p:nvPr/>
        </p:nvCxnSpPr>
        <p:spPr>
          <a:xfrm flipV="1">
            <a:off x="4686300" y="4640084"/>
            <a:ext cx="0" cy="50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552F2F-DB10-4303-9337-F615236FA189}"/>
              </a:ext>
            </a:extLst>
          </p:cNvPr>
          <p:cNvSpPr txBox="1"/>
          <p:nvPr/>
        </p:nvSpPr>
        <p:spPr>
          <a:xfrm>
            <a:off x="1181100" y="30427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On/off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AE8E2D-73E0-49B9-AAD2-3C21F126A11F}"/>
              </a:ext>
            </a:extLst>
          </p:cNvPr>
          <p:cNvCxnSpPr>
            <a:cxnSpLocks/>
          </p:cNvCxnSpPr>
          <p:nvPr/>
        </p:nvCxnSpPr>
        <p:spPr>
          <a:xfrm>
            <a:off x="2631859" y="3248346"/>
            <a:ext cx="144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915EE0-B32C-4245-A5E7-6EB31214BE55}"/>
              </a:ext>
            </a:extLst>
          </p:cNvPr>
          <p:cNvSpPr txBox="1"/>
          <p:nvPr/>
        </p:nvSpPr>
        <p:spPr>
          <a:xfrm>
            <a:off x="10249727" y="3155317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LEDs display values based on frequency calculations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EE2B5A-33C1-4DCF-993A-9E99F6D18E02}"/>
              </a:ext>
            </a:extLst>
          </p:cNvPr>
          <p:cNvSpPr txBox="1"/>
          <p:nvPr/>
        </p:nvSpPr>
        <p:spPr>
          <a:xfrm>
            <a:off x="7924800" y="1943100"/>
            <a:ext cx="15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PCB Board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2D06F5-BC35-4934-964C-3ABB4E23B406}"/>
              </a:ext>
            </a:extLst>
          </p:cNvPr>
          <p:cNvSpPr txBox="1"/>
          <p:nvPr/>
        </p:nvSpPr>
        <p:spPr>
          <a:xfrm>
            <a:off x="4312755" y="543570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CAB07-3BD5-4334-906A-3EBB4A959FD2}"/>
              </a:ext>
            </a:extLst>
          </p:cNvPr>
          <p:cNvSpPr txBox="1"/>
          <p:nvPr/>
        </p:nvSpPr>
        <p:spPr>
          <a:xfrm>
            <a:off x="1126435" y="3894677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power mode button (“wake up”)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873EEF-4EDA-4F31-B5DC-0EDDCA20FF4D}"/>
              </a:ext>
            </a:extLst>
          </p:cNvPr>
          <p:cNvCxnSpPr>
            <a:cxnSpLocks/>
          </p:cNvCxnSpPr>
          <p:nvPr/>
        </p:nvCxnSpPr>
        <p:spPr>
          <a:xfrm>
            <a:off x="2514600" y="4079734"/>
            <a:ext cx="144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BAEF6-AC0A-4174-828B-A113CA1CE856}"/>
              </a:ext>
            </a:extLst>
          </p:cNvPr>
          <p:cNvCxnSpPr>
            <a:cxnSpLocks/>
          </p:cNvCxnSpPr>
          <p:nvPr/>
        </p:nvCxnSpPr>
        <p:spPr>
          <a:xfrm flipV="1">
            <a:off x="5822054" y="1840675"/>
            <a:ext cx="211619" cy="74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B35E91-AB9A-4A2B-AB58-6E05EDE1B7CB}"/>
              </a:ext>
            </a:extLst>
          </p:cNvPr>
          <p:cNvSpPr/>
          <p:nvPr/>
        </p:nvSpPr>
        <p:spPr>
          <a:xfrm>
            <a:off x="5747983" y="685801"/>
            <a:ext cx="2024417" cy="9932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Hex display with frequency value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3BB2604-4AFD-4B1E-A58E-0C7A479829F2}"/>
              </a:ext>
            </a:extLst>
          </p:cNvPr>
          <p:cNvSpPr/>
          <p:nvPr/>
        </p:nvSpPr>
        <p:spPr>
          <a:xfrm>
            <a:off x="7173686" y="1823362"/>
            <a:ext cx="3113314" cy="3493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3501D0-C010-4E17-809C-9ECCD21BD984}"/>
              </a:ext>
            </a:extLst>
          </p:cNvPr>
          <p:cNvSpPr/>
          <p:nvPr/>
        </p:nvSpPr>
        <p:spPr>
          <a:xfrm>
            <a:off x="4229100" y="2667000"/>
            <a:ext cx="22860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BE49B-89A3-4A1D-8095-8B3ADBE588F0}"/>
              </a:ext>
            </a:extLst>
          </p:cNvPr>
          <p:cNvSpPr txBox="1"/>
          <p:nvPr/>
        </p:nvSpPr>
        <p:spPr>
          <a:xfrm>
            <a:off x="4859880" y="3258234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Pocket Beagle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EFEB4-A439-4B85-B17C-C5D14C0B20F4}"/>
              </a:ext>
            </a:extLst>
          </p:cNvPr>
          <p:cNvSpPr txBox="1"/>
          <p:nvPr/>
        </p:nvSpPr>
        <p:spPr>
          <a:xfrm>
            <a:off x="3162300" y="1720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Microphone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E4EC1-FF6B-4855-AE1D-33932DAC2C3B}"/>
              </a:ext>
            </a:extLst>
          </p:cNvPr>
          <p:cNvSpPr txBox="1"/>
          <p:nvPr/>
        </p:nvSpPr>
        <p:spPr>
          <a:xfrm>
            <a:off x="8891261" y="2570160"/>
            <a:ext cx="154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LED (x1) (in-tune)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1761B-6E8D-4D03-A80B-5B1868BE27EE}"/>
              </a:ext>
            </a:extLst>
          </p:cNvPr>
          <p:cNvSpPr txBox="1"/>
          <p:nvPr/>
        </p:nvSpPr>
        <p:spPr>
          <a:xfrm>
            <a:off x="8903330" y="3429000"/>
            <a:ext cx="127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LEDs (x4) (#/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♭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913065-E10A-4690-9066-66918805CEA2}"/>
              </a:ext>
            </a:extLst>
          </p:cNvPr>
          <p:cNvSpPr txBox="1"/>
          <p:nvPr/>
        </p:nvSpPr>
        <p:spPr>
          <a:xfrm>
            <a:off x="8938591" y="4253997"/>
            <a:ext cx="127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LEDs (A-G)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9CEAD2-3A72-4BDA-9C11-94B0BB85F3D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15100" y="4191000"/>
            <a:ext cx="851806" cy="38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351C08-3558-4737-9A7C-088E62B18FA9}"/>
              </a:ext>
            </a:extLst>
          </p:cNvPr>
          <p:cNvSpPr txBox="1"/>
          <p:nvPr/>
        </p:nvSpPr>
        <p:spPr>
          <a:xfrm>
            <a:off x="7366906" y="4253997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(A-G)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339CB-9FE8-4C24-A484-753A6148A7A5}"/>
              </a:ext>
            </a:extLst>
          </p:cNvPr>
          <p:cNvCxnSpPr>
            <a:cxnSpLocks/>
          </p:cNvCxnSpPr>
          <p:nvPr/>
        </p:nvCxnSpPr>
        <p:spPr>
          <a:xfrm>
            <a:off x="8487307" y="4566935"/>
            <a:ext cx="44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1474B0-0E31-4B6C-AD96-E4630526D269}"/>
              </a:ext>
            </a:extLst>
          </p:cNvPr>
          <p:cNvSpPr txBox="1"/>
          <p:nvPr/>
        </p:nvSpPr>
        <p:spPr>
          <a:xfrm>
            <a:off x="7502741" y="3412078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(#/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♭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716847-C525-48AC-A494-823174F79334}"/>
              </a:ext>
            </a:extLst>
          </p:cNvPr>
          <p:cNvSpPr txBox="1"/>
          <p:nvPr/>
        </p:nvSpPr>
        <p:spPr>
          <a:xfrm>
            <a:off x="7502741" y="2570160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(in-tune)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02E500-1CD3-40AC-945F-14B5A51C646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538055" y="3517648"/>
            <a:ext cx="964686" cy="21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8B1D3F-B566-4D30-AE93-E3CE7CC8FF4C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527406" y="2893326"/>
            <a:ext cx="975335" cy="1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3C6346-D5A0-4DDE-A9B3-1ED0C10B64B7}"/>
              </a:ext>
            </a:extLst>
          </p:cNvPr>
          <p:cNvCxnSpPr/>
          <p:nvPr/>
        </p:nvCxnSpPr>
        <p:spPr>
          <a:xfrm>
            <a:off x="8487306" y="3808631"/>
            <a:ext cx="44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00D-AEF2-44D9-AFC5-20146CAE07A8}"/>
              </a:ext>
            </a:extLst>
          </p:cNvPr>
          <p:cNvCxnSpPr/>
          <p:nvPr/>
        </p:nvCxnSpPr>
        <p:spPr>
          <a:xfrm>
            <a:off x="8487307" y="2911692"/>
            <a:ext cx="44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2AFB6E-3D1F-43AE-9737-07BBCADA49B0}"/>
              </a:ext>
            </a:extLst>
          </p:cNvPr>
          <p:cNvCxnSpPr>
            <a:cxnSpLocks/>
          </p:cNvCxnSpPr>
          <p:nvPr/>
        </p:nvCxnSpPr>
        <p:spPr>
          <a:xfrm>
            <a:off x="4396645" y="2089667"/>
            <a:ext cx="137255" cy="49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11126DA-C25F-46A8-85DE-8DAC84AFB644}"/>
              </a:ext>
            </a:extLst>
          </p:cNvPr>
          <p:cNvSpPr/>
          <p:nvPr/>
        </p:nvSpPr>
        <p:spPr>
          <a:xfrm>
            <a:off x="4305300" y="5295900"/>
            <a:ext cx="2133600" cy="6489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76A575-64D7-4E6A-B47F-DE4FEA1279C6}"/>
              </a:ext>
            </a:extLst>
          </p:cNvPr>
          <p:cNvCxnSpPr>
            <a:cxnSpLocks/>
          </p:cNvCxnSpPr>
          <p:nvPr/>
        </p:nvCxnSpPr>
        <p:spPr>
          <a:xfrm flipV="1">
            <a:off x="4686300" y="4640084"/>
            <a:ext cx="0" cy="50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552F2F-DB10-4303-9337-F615236FA189}"/>
              </a:ext>
            </a:extLst>
          </p:cNvPr>
          <p:cNvSpPr txBox="1"/>
          <p:nvPr/>
        </p:nvSpPr>
        <p:spPr>
          <a:xfrm>
            <a:off x="220673" y="310240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On/off </a:t>
            </a:r>
          </a:p>
          <a:p>
            <a:r>
              <a:rPr lang="en-US" dirty="0"/>
              <a:t>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AE8E2D-73E0-49B9-AAD2-3C21F126A11F}"/>
              </a:ext>
            </a:extLst>
          </p:cNvPr>
          <p:cNvCxnSpPr>
            <a:cxnSpLocks/>
          </p:cNvCxnSpPr>
          <p:nvPr/>
        </p:nvCxnSpPr>
        <p:spPr>
          <a:xfrm>
            <a:off x="1295400" y="352299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915EE0-B32C-4245-A5E7-6EB31214BE55}"/>
              </a:ext>
            </a:extLst>
          </p:cNvPr>
          <p:cNvSpPr txBox="1"/>
          <p:nvPr/>
        </p:nvSpPr>
        <p:spPr>
          <a:xfrm>
            <a:off x="10249727" y="3155317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LEDs display values based on frequency calculations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EE2B5A-33C1-4DCF-993A-9E99F6D18E02}"/>
              </a:ext>
            </a:extLst>
          </p:cNvPr>
          <p:cNvSpPr txBox="1"/>
          <p:nvPr/>
        </p:nvSpPr>
        <p:spPr>
          <a:xfrm>
            <a:off x="7924800" y="1943100"/>
            <a:ext cx="15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PCB Board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2D06F5-BC35-4934-964C-3ABB4E23B406}"/>
              </a:ext>
            </a:extLst>
          </p:cNvPr>
          <p:cNvSpPr txBox="1"/>
          <p:nvPr/>
        </p:nvSpPr>
        <p:spPr>
          <a:xfrm>
            <a:off x="4312755" y="543570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Power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1478A-54C8-4778-A7C5-864849CBB8A0}"/>
              </a:ext>
            </a:extLst>
          </p:cNvPr>
          <p:cNvSpPr txBox="1"/>
          <p:nvPr/>
        </p:nvSpPr>
        <p:spPr>
          <a:xfrm>
            <a:off x="4405165" y="4185042"/>
            <a:ext cx="78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P1.01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177E17-595F-4F72-A3C9-0B0C35A5D745}"/>
              </a:ext>
            </a:extLst>
          </p:cNvPr>
          <p:cNvSpPr txBox="1"/>
          <p:nvPr/>
        </p:nvSpPr>
        <p:spPr>
          <a:xfrm>
            <a:off x="1953572" y="5282696"/>
            <a:ext cx="120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78FE44-8866-484D-A66A-ADD2AD95D5B6}"/>
              </a:ext>
            </a:extLst>
          </p:cNvPr>
          <p:cNvCxnSpPr>
            <a:cxnSpLocks/>
          </p:cNvCxnSpPr>
          <p:nvPr/>
        </p:nvCxnSpPr>
        <p:spPr>
          <a:xfrm>
            <a:off x="3162300" y="351764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E2C0CD-0471-4C2C-8D3E-CDEFF5664A4B}"/>
              </a:ext>
            </a:extLst>
          </p:cNvPr>
          <p:cNvSpPr txBox="1"/>
          <p:nvPr/>
        </p:nvSpPr>
        <p:spPr>
          <a:xfrm>
            <a:off x="1307117" y="3056234"/>
            <a:ext cx="197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1-50 mA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31C90-E50E-4E55-9E0C-4A4C68C67DBD}"/>
              </a:ext>
            </a:extLst>
          </p:cNvPr>
          <p:cNvSpPr txBox="1"/>
          <p:nvPr/>
        </p:nvSpPr>
        <p:spPr>
          <a:xfrm>
            <a:off x="8111631" y="5020207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27.27 mA (assume 330 ohm resistors)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85966C-E820-4E59-9F63-12F81E500FF5}"/>
              </a:ext>
            </a:extLst>
          </p:cNvPr>
          <p:cNvCxnSpPr>
            <a:cxnSpLocks/>
          </p:cNvCxnSpPr>
          <p:nvPr/>
        </p:nvCxnSpPr>
        <p:spPr>
          <a:xfrm>
            <a:off x="419100" y="3904565"/>
            <a:ext cx="0" cy="4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96F61B-2793-46DB-A7DE-292BDBA86F8C}"/>
              </a:ext>
            </a:extLst>
          </p:cNvPr>
          <p:cNvSpPr txBox="1"/>
          <p:nvPr/>
        </p:nvSpPr>
        <p:spPr>
          <a:xfrm>
            <a:off x="316872" y="4276467"/>
            <a:ext cx="120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D5DF9C-C01E-4A6F-813F-B1B3D649F3C0}"/>
              </a:ext>
            </a:extLst>
          </p:cNvPr>
          <p:cNvSpPr txBox="1"/>
          <p:nvPr/>
        </p:nvSpPr>
        <p:spPr>
          <a:xfrm>
            <a:off x="6338206" y="1157640"/>
            <a:ext cx="120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42ACDF-DC73-4FF4-957B-DBA866EBCC93}"/>
              </a:ext>
            </a:extLst>
          </p:cNvPr>
          <p:cNvCxnSpPr>
            <a:cxnSpLocks/>
          </p:cNvCxnSpPr>
          <p:nvPr/>
        </p:nvCxnSpPr>
        <p:spPr>
          <a:xfrm flipH="1" flipV="1">
            <a:off x="7239000" y="1409700"/>
            <a:ext cx="419100" cy="116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E1FB77-9B07-4D24-AE05-537CBC6403D1}"/>
              </a:ext>
            </a:extLst>
          </p:cNvPr>
          <p:cNvCxnSpPr>
            <a:cxnSpLocks/>
          </p:cNvCxnSpPr>
          <p:nvPr/>
        </p:nvCxnSpPr>
        <p:spPr>
          <a:xfrm flipH="1" flipV="1">
            <a:off x="5815694" y="2127766"/>
            <a:ext cx="160562" cy="5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1B6DEE-F4AB-4C84-9213-24BD49EB7428}"/>
              </a:ext>
            </a:extLst>
          </p:cNvPr>
          <p:cNvSpPr txBox="1"/>
          <p:nvPr/>
        </p:nvSpPr>
        <p:spPr>
          <a:xfrm>
            <a:off x="5072391" y="1699674"/>
            <a:ext cx="15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 display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E64E12-DC1C-434A-8B54-E2F86B01786B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923072" y="1342306"/>
            <a:ext cx="415134" cy="32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94924D3-C58E-409F-A478-89AEAD4EE46B}"/>
              </a:ext>
            </a:extLst>
          </p:cNvPr>
          <p:cNvSpPr txBox="1"/>
          <p:nvPr/>
        </p:nvSpPr>
        <p:spPr>
          <a:xfrm>
            <a:off x="304800" y="511254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Wake up button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CB4EB9C-8AF7-4E27-84BA-F04427427C6D}"/>
              </a:ext>
            </a:extLst>
          </p:cNvPr>
          <p:cNvCxnSpPr>
            <a:cxnSpLocks/>
          </p:cNvCxnSpPr>
          <p:nvPr/>
        </p:nvCxnSpPr>
        <p:spPr>
          <a:xfrm flipV="1">
            <a:off x="495300" y="4577162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1EB9016-B10B-4AF4-933E-F299F9FB53FA}"/>
              </a:ext>
            </a:extLst>
          </p:cNvPr>
          <p:cNvSpPr txBox="1"/>
          <p:nvPr/>
        </p:nvSpPr>
        <p:spPr>
          <a:xfrm>
            <a:off x="2232223" y="3485382"/>
            <a:ext cx="120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F705BD-A473-46CF-83E0-49D98BE1EBF1}"/>
              </a:ext>
            </a:extLst>
          </p:cNvPr>
          <p:cNvCxnSpPr>
            <a:cxnSpLocks/>
          </p:cNvCxnSpPr>
          <p:nvPr/>
        </p:nvCxnSpPr>
        <p:spPr>
          <a:xfrm flipV="1">
            <a:off x="3056817" y="4554374"/>
            <a:ext cx="981783" cy="69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FA8604-6BA4-44D8-9CF5-3C1CCB332A2F}"/>
              </a:ext>
            </a:extLst>
          </p:cNvPr>
          <p:cNvCxnSpPr>
            <a:cxnSpLocks/>
          </p:cNvCxnSpPr>
          <p:nvPr/>
        </p:nvCxnSpPr>
        <p:spPr>
          <a:xfrm>
            <a:off x="1181100" y="551261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475594C-2811-4D5D-BB57-B45B630DEBA7}"/>
              </a:ext>
            </a:extLst>
          </p:cNvPr>
          <p:cNvSpPr txBox="1"/>
          <p:nvPr/>
        </p:nvSpPr>
        <p:spPr>
          <a:xfrm>
            <a:off x="985306" y="5668552"/>
            <a:ext cx="1382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1-50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to Buy (some may be at OEDK but not sure)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353323"/>
              </p:ext>
            </p:extLst>
          </p:nvPr>
        </p:nvGraphicFramePr>
        <p:xfrm>
          <a:off x="609600" y="1295400"/>
          <a:ext cx="10972800" cy="101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linkClick r:id="rId2"/>
                        </a:rPr>
                        <a:t>$19.95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Hyperlinks for example parts are provided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08960-FEC6-4595-ACEE-6D48C4B95B21}"/>
              </a:ext>
            </a:extLst>
          </p:cNvPr>
          <p:cNvSpPr txBox="1"/>
          <p:nvPr/>
        </p:nvSpPr>
        <p:spPr>
          <a:xfrm>
            <a:off x="10096500" y="5284636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cost: $19.95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Components (by OEDK or ENGI301 kit)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665963"/>
              </p:ext>
            </p:extLst>
          </p:nvPr>
        </p:nvGraphicFramePr>
        <p:xfrm>
          <a:off x="609600" y="1295400"/>
          <a:ext cx="7837714" cy="445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Solderless breadboard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Jumper wires (generic)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USB-A to mini-USB 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 (to build display case for LEDs)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On/off switch + low power mode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5V Battery or AA battery pack + snap connector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3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 for LEDs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4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 display for frequency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57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9582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9212</TotalTime>
  <Words>435</Words>
  <Application>Microsoft Office PowerPoint</Application>
  <PresentationFormat>Widescreen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Diamond Grid 16x9</vt:lpstr>
      <vt:lpstr>ENGI 301  Musical Tuner Proposal</vt:lpstr>
      <vt:lpstr>Background Information</vt:lpstr>
      <vt:lpstr>Sample user display</vt:lpstr>
      <vt:lpstr>System Block Diagram</vt:lpstr>
      <vt:lpstr>Power Block Diagram</vt:lpstr>
      <vt:lpstr>Components to Buy (some may be at OEDK but not sure)</vt:lpstr>
      <vt:lpstr>Provided Components (by OEDK or ENGI301 kit)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Emily McAmis</cp:lastModifiedBy>
  <cp:revision>401</cp:revision>
  <dcterms:created xsi:type="dcterms:W3CDTF">2018-01-09T20:24:50Z</dcterms:created>
  <dcterms:modified xsi:type="dcterms:W3CDTF">2021-10-07T19:11:25Z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