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Unemployment</c:v>
                </c:pt>
                <c:pt idx="1">
                  <c:v>CPI</c:v>
                </c:pt>
                <c:pt idx="2">
                  <c:v>HBI</c:v>
                </c:pt>
                <c:pt idx="3">
                  <c:v>S&amp;P500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</c:v>
                </c:pt>
                <c:pt idx="1">
                  <c:v>0.13</c:v>
                </c:pt>
                <c:pt idx="2">
                  <c:v>0.21</c:v>
                </c:pt>
                <c:pt idx="3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A4-8940-9A74-8E7B9E9926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89757919"/>
        <c:axId val="789759567"/>
      </c:barChart>
      <c:catAx>
        <c:axId val="7897579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759567"/>
        <c:crosses val="autoZero"/>
        <c:auto val="1"/>
        <c:lblAlgn val="ctr"/>
        <c:lblOffset val="100"/>
        <c:noMultiLvlLbl val="0"/>
      </c:catAx>
      <c:valAx>
        <c:axId val="7897595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975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EB05D2-0E66-C144-A813-CBAB09657F22}"/>
              </a:ext>
            </a:extLst>
          </p:cNvPr>
          <p:cNvSpPr/>
          <p:nvPr userDrawn="1"/>
        </p:nvSpPr>
        <p:spPr>
          <a:xfrm>
            <a:off x="-73572" y="6253655"/>
            <a:ext cx="12339144" cy="71470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6C364-FAEC-1343-AA08-0B70B97C3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A2BC4-DEB4-5D42-A2D7-47EF31C6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FDE914-CC01-8547-8B29-D4936CD28FC0}" type="datetimeFigureOut">
              <a:rPr lang="en-US" smtClean="0"/>
              <a:pPr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9357-2E80-C741-B3D7-4C8B58EB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898C6-7D41-2142-9CA2-12BA3014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91BDD0-883E-D54F-93C5-C2C5F18805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77F580-C680-9546-84E6-403164A65D0A}"/>
              </a:ext>
            </a:extLst>
          </p:cNvPr>
          <p:cNvSpPr/>
          <p:nvPr userDrawn="1"/>
        </p:nvSpPr>
        <p:spPr>
          <a:xfrm>
            <a:off x="0" y="1058343"/>
            <a:ext cx="12192000" cy="2387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018AD-CBD0-9D49-A2F1-902C04213552}"/>
              </a:ext>
            </a:extLst>
          </p:cNvPr>
          <p:cNvSpPr/>
          <p:nvPr userDrawn="1"/>
        </p:nvSpPr>
        <p:spPr>
          <a:xfrm>
            <a:off x="0" y="3602038"/>
            <a:ext cx="12192000" cy="1098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7BEB-BB90-B140-9050-2EF1165E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C30D9-F263-2543-BB69-D3EE6886D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9699B-DD25-6E4E-93CD-31723F1C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6463-A5A7-8944-A5C1-B76E7396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A5C8-3D9D-AA44-9303-28D40FA2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55517-EB39-3C47-901E-45A03D499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755C7-12F0-694B-86BE-3237D8C69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2975-5F19-3646-89E6-2DA351EF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1242D-A160-0848-96CF-EE8E5A3A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6E7E-26A0-4D4A-BFE8-DDC9770A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6D5FBE-0E87-4242-9B43-7E11A01728C7}"/>
              </a:ext>
            </a:extLst>
          </p:cNvPr>
          <p:cNvSpPr/>
          <p:nvPr userDrawn="1"/>
        </p:nvSpPr>
        <p:spPr>
          <a:xfrm>
            <a:off x="-73572" y="6253655"/>
            <a:ext cx="12339144" cy="71470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D862A-DB75-5746-8F07-E981954B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CA9F-CE99-834A-81E2-8AF205D8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55C39-DC8F-E641-B3CA-730D141C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FDE914-CC01-8547-8B29-D4936CD28FC0}" type="datetimeFigureOut">
              <a:rPr lang="en-US" smtClean="0"/>
              <a:pPr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31D6A-399B-184D-A11E-D2F51309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39E9-1084-4044-928B-BBFF2030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91BDD0-883E-D54F-93C5-C2C5F18805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2EA1C2-3C85-0F4C-8081-B213943D3C4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15720"/>
            <a:ext cx="10515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13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518E-1EFD-484C-A14D-490FD1BF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8373E-8507-EC40-B7B8-24AC19BB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7C22-F3CD-2F4E-A30C-43536233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AC2D-C3BE-7045-B8FB-49411D9D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4CD69-81E8-EC40-B883-27CF438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B05C-A268-4146-8F1C-8FCBA655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5EB22-9D41-9146-885D-15AEE9491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71377-A83B-1B4F-98C8-FFBD61F7F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DECE8-05DB-AD45-9F39-A2E1077F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A7159-3DC9-9045-8F3F-154834F6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840E2-EECB-8145-AD7A-2AE562C9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3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CBE9-817C-864C-B538-79008EF4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ED0B-B8C8-4E42-A8DD-A61F0B96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49E33-6C30-2B43-9A0D-9C22483CA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3B4-B02B-8F46-BB57-CC5B370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6143B-D79C-B146-9AF7-53416ED0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ED6C6-11D8-BE40-A1E6-49D952A4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DA2E1-7A88-544D-9FA0-5CBE7E68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6DADF-51B5-0841-B6C4-85019398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9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F7B0-9394-2C47-BA5F-A0DF2405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CF977-C466-1445-9450-301C806F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08AB4-71D2-7244-B4F7-B524E2B3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CE2EE-1B7D-7542-9080-6AA43976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893D1-AC86-3748-8AAE-ABDBF65D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8F32A-7282-8044-9238-DA8F38C5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B4DC2-C367-AB44-BAF0-5C7BF603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6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E67A-7306-D349-A814-388446AD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BAF6-FD59-2644-9AEE-BE425AE8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6CF92-0F86-DF41-8DCF-B12C532DD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043D1-274F-3248-B02B-C85C9AD6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2563A-460B-834A-AF5A-9F624F16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07B4B-67CB-DB4C-85CB-E32A0B27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B578-C21F-204E-BBE9-964F2630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7333E-ECC8-5744-8C96-AB22F39D2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80416-AFCC-2447-919B-ECDDE869E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74CB0-0DB6-3442-A5FB-DF80D08B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872D2-6387-944B-95FC-E65F2E77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B812-D121-0048-BE76-C24613E8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B653D-DB2B-4245-9BC6-32BC97EC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089A-376A-5245-8AF0-D9B5A906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7BB1-A375-B74C-B5ED-6C6378E19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DE914-CC01-8547-8B29-D4936CD28FC0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9C4B-CC45-7A4F-931B-E4C6E3492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0BD05-ED97-054B-9DD0-AD699612C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7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647E-D976-A740-A759-3EF73BE93EB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Does the Economy Affect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Movie Preference?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38C1E-0DE1-D141-A4B3-A41A773BA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2495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Emily McDaniel, Maria Gabriela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Ordaz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Matthew Stadler, Phil Schechter</a:t>
            </a:r>
          </a:p>
        </p:txBody>
      </p:sp>
    </p:spTree>
    <p:extLst>
      <p:ext uri="{BB962C8B-B14F-4D97-AF65-F5344CB8AC3E}">
        <p14:creationId xmlns:p14="http://schemas.microsoft.com/office/powerpoint/2010/main" val="60273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A4-84D4-5344-A578-E52FA72B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89C0D-C810-1B4E-8A37-0E793284F006}"/>
              </a:ext>
            </a:extLst>
          </p:cNvPr>
          <p:cNvSpPr/>
          <p:nvPr/>
        </p:nvSpPr>
        <p:spPr>
          <a:xfrm>
            <a:off x="838200" y="1721223"/>
            <a:ext cx="10515599" cy="4303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Project Goal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392D4-AB66-3844-BDE1-14959EFE936B}"/>
              </a:ext>
            </a:extLst>
          </p:cNvPr>
          <p:cNvSpPr/>
          <p:nvPr/>
        </p:nvSpPr>
        <p:spPr>
          <a:xfrm>
            <a:off x="838199" y="3636083"/>
            <a:ext cx="10515600" cy="430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Considerations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A7E0B-6754-5449-89AA-92E9854A558B}"/>
              </a:ext>
            </a:extLst>
          </p:cNvPr>
          <p:cNvSpPr txBox="1"/>
          <p:nvPr/>
        </p:nvSpPr>
        <p:spPr>
          <a:xfrm>
            <a:off x="1291671" y="2649053"/>
            <a:ext cx="960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[wordsmith: To determine whether the economy influences people’s preferences in movie genre]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21FBF-6175-F14D-88E3-CC50C386B5E8}"/>
              </a:ext>
            </a:extLst>
          </p:cNvPr>
          <p:cNvSpPr/>
          <p:nvPr/>
        </p:nvSpPr>
        <p:spPr>
          <a:xfrm>
            <a:off x="838199" y="2452744"/>
            <a:ext cx="10515600" cy="83909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46870-D990-054A-B85D-1DD2EC571970}"/>
              </a:ext>
            </a:extLst>
          </p:cNvPr>
          <p:cNvSpPr txBox="1"/>
          <p:nvPr/>
        </p:nvSpPr>
        <p:spPr>
          <a:xfrm>
            <a:off x="838199" y="4336245"/>
            <a:ext cx="2846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[availability of data]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[economic indicators]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[capability of ML models]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5FCE35-972F-B341-AA65-084614DA3AFD}"/>
              </a:ext>
            </a:extLst>
          </p:cNvPr>
          <p:cNvSpPr/>
          <p:nvPr/>
        </p:nvSpPr>
        <p:spPr>
          <a:xfrm>
            <a:off x="9190617" y="-10758"/>
            <a:ext cx="3012141" cy="5907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wordsmith / get team input</a:t>
            </a:r>
          </a:p>
        </p:txBody>
      </p:sp>
    </p:spTree>
    <p:extLst>
      <p:ext uri="{BB962C8B-B14F-4D97-AF65-F5344CB8AC3E}">
        <p14:creationId xmlns:p14="http://schemas.microsoft.com/office/powerpoint/2010/main" val="193536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77FC-B044-4740-93FA-6BE63045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Roadmap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A3AFF-8F71-374A-B429-4E052F28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77" y="1458310"/>
            <a:ext cx="8282045" cy="47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C3F0-57F5-C949-8A8A-DC42E5DE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EE1DD-CC29-9A49-8115-9EBA50925B4B}"/>
              </a:ext>
            </a:extLst>
          </p:cNvPr>
          <p:cNvSpPr/>
          <p:nvPr/>
        </p:nvSpPr>
        <p:spPr>
          <a:xfrm>
            <a:off x="838201" y="1721223"/>
            <a:ext cx="5089263" cy="4303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Data Collection &amp; Cleaning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C3885A-2061-9246-9906-198845EC2AB2}"/>
              </a:ext>
            </a:extLst>
          </p:cNvPr>
          <p:cNvSpPr/>
          <p:nvPr/>
        </p:nvSpPr>
        <p:spPr>
          <a:xfrm>
            <a:off x="6264536" y="1721223"/>
            <a:ext cx="5089263" cy="430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Machine Learning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761E6-4760-3D40-A19E-1690C860A0F6}"/>
              </a:ext>
            </a:extLst>
          </p:cNvPr>
          <p:cNvSpPr txBox="1"/>
          <p:nvPr/>
        </p:nvSpPr>
        <p:spPr>
          <a:xfrm>
            <a:off x="838201" y="2085243"/>
            <a:ext cx="5089263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[xxx]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[xxx]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[xxx]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[xxx]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AA96E-EF63-E74A-9C14-058F01B87B3E}"/>
              </a:ext>
            </a:extLst>
          </p:cNvPr>
          <p:cNvSpPr txBox="1"/>
          <p:nvPr/>
        </p:nvSpPr>
        <p:spPr>
          <a:xfrm>
            <a:off x="6264535" y="2085242"/>
            <a:ext cx="5089263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[xxx]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[xxx]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[xxx]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[xxx]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75ACB-8931-6240-93EC-13E86490614B}"/>
              </a:ext>
            </a:extLst>
          </p:cNvPr>
          <p:cNvSpPr/>
          <p:nvPr/>
        </p:nvSpPr>
        <p:spPr>
          <a:xfrm>
            <a:off x="9190617" y="-10758"/>
            <a:ext cx="3012141" cy="5907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wordsmith / get team input</a:t>
            </a:r>
          </a:p>
        </p:txBody>
      </p:sp>
    </p:spTree>
    <p:extLst>
      <p:ext uri="{BB962C8B-B14F-4D97-AF65-F5344CB8AC3E}">
        <p14:creationId xmlns:p14="http://schemas.microsoft.com/office/powerpoint/2010/main" val="33515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AC19-699A-3E48-AB1B-77A44BB8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E0A046-3DDE-1645-ADB2-C3DE9209385A}"/>
              </a:ext>
            </a:extLst>
          </p:cNvPr>
          <p:cNvSpPr/>
          <p:nvPr/>
        </p:nvSpPr>
        <p:spPr>
          <a:xfrm>
            <a:off x="838201" y="1721223"/>
            <a:ext cx="5089263" cy="42062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[insert main result chart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 cluster / trendline / etc. anything that clearly shows the primary takeaway]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C5A99-2CC1-B441-BCB0-AF8C52C45201}"/>
              </a:ext>
            </a:extLst>
          </p:cNvPr>
          <p:cNvSpPr/>
          <p:nvPr/>
        </p:nvSpPr>
        <p:spPr>
          <a:xfrm>
            <a:off x="6264536" y="1721223"/>
            <a:ext cx="5089263" cy="430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Impact of Economic Indicator on Genre Preference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B29628D-6B28-484C-B44A-C042F86502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59491"/>
              </p:ext>
            </p:extLst>
          </p:nvPr>
        </p:nvGraphicFramePr>
        <p:xfrm>
          <a:off x="6264535" y="2182063"/>
          <a:ext cx="5089263" cy="3956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680F3FD-EE13-0D41-AE8F-E84BF2F64740}"/>
              </a:ext>
            </a:extLst>
          </p:cNvPr>
          <p:cNvSpPr/>
          <p:nvPr/>
        </p:nvSpPr>
        <p:spPr>
          <a:xfrm>
            <a:off x="6712772" y="2441985"/>
            <a:ext cx="4442908" cy="64545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3756F9-63D6-0742-9F00-1C97A7FAFA7D}"/>
              </a:ext>
            </a:extLst>
          </p:cNvPr>
          <p:cNvSpPr/>
          <p:nvPr/>
        </p:nvSpPr>
        <p:spPr>
          <a:xfrm>
            <a:off x="9190617" y="-10759"/>
            <a:ext cx="3012141" cy="8821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charts w/ actual data. This might end up being 2 slides</a:t>
            </a:r>
          </a:p>
        </p:txBody>
      </p:sp>
    </p:spTree>
    <p:extLst>
      <p:ext uri="{BB962C8B-B14F-4D97-AF65-F5344CB8AC3E}">
        <p14:creationId xmlns:p14="http://schemas.microsoft.com/office/powerpoint/2010/main" val="253598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560C-0A7F-064F-A2BF-CCD49127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6C9E5-1638-274A-8E02-C06CDEC84A5F}"/>
              </a:ext>
            </a:extLst>
          </p:cNvPr>
          <p:cNvSpPr/>
          <p:nvPr/>
        </p:nvSpPr>
        <p:spPr>
          <a:xfrm>
            <a:off x="9190617" y="-10758"/>
            <a:ext cx="3012141" cy="5907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see data before working this</a:t>
            </a:r>
          </a:p>
        </p:txBody>
      </p:sp>
    </p:spTree>
    <p:extLst>
      <p:ext uri="{BB962C8B-B14F-4D97-AF65-F5344CB8AC3E}">
        <p14:creationId xmlns:p14="http://schemas.microsoft.com/office/powerpoint/2010/main" val="306294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CB4E-BA02-644E-A0A7-17F78EC8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Findings and Next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7CD4D7-C917-E649-A84D-2E6D2615FC07}"/>
              </a:ext>
            </a:extLst>
          </p:cNvPr>
          <p:cNvSpPr/>
          <p:nvPr/>
        </p:nvSpPr>
        <p:spPr>
          <a:xfrm>
            <a:off x="4055632" y="2269863"/>
            <a:ext cx="4080735" cy="20977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see data before working this…but this will answer: 1) why does this matter &amp; 2) what were limitations of our project / what additional analyses could be done </a:t>
            </a:r>
          </a:p>
        </p:txBody>
      </p:sp>
    </p:spTree>
    <p:extLst>
      <p:ext uri="{BB962C8B-B14F-4D97-AF65-F5344CB8AC3E}">
        <p14:creationId xmlns:p14="http://schemas.microsoft.com/office/powerpoint/2010/main" val="141659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194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Does the Economy Affect  Movie Preference?</vt:lpstr>
      <vt:lpstr>Project Overview</vt:lpstr>
      <vt:lpstr>Project Roadmap</vt:lpstr>
      <vt:lpstr>Methods</vt:lpstr>
      <vt:lpstr>Results</vt:lpstr>
      <vt:lpstr>Interpretation of Results</vt:lpstr>
      <vt:lpstr>Importance of Findings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Economy Affect Movie Preference?</dc:title>
  <dc:creator>Matt Stadler</dc:creator>
  <cp:lastModifiedBy>Matt Stadler</cp:lastModifiedBy>
  <cp:revision>7</cp:revision>
  <dcterms:created xsi:type="dcterms:W3CDTF">2021-03-06T03:54:09Z</dcterms:created>
  <dcterms:modified xsi:type="dcterms:W3CDTF">2021-03-06T04:25:58Z</dcterms:modified>
</cp:coreProperties>
</file>