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793-C794-279C-847E-EE4C35EF6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B2D6-08A1-4A38-A397-7188E95CD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F4EC-6023-6D5B-9B23-20EC6000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F682-CF9D-321B-AAB1-EA2C09A5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378A-75BC-85A8-9D77-165C6C3F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9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387-B227-4654-A15E-528AC0FD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A639-60D5-7B09-DD65-022791B13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1941-A8BB-CC21-8AE9-8C61B49E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B130-931A-8022-FC3A-4A75C212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5052-3CA8-0B67-424D-E0DCC1FC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C91BE-CDCD-3EC2-A3E9-A142FFEE3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33A12-71D8-5A1F-ACF9-B09A38732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2EEE-531D-64B6-578C-121370B9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EED6-F6CB-DE17-86A8-32DE6CBE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9212-3B83-A3D8-ED24-B8EFAE67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FA9D-E563-672F-8256-F5FD5134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AC6A-4B49-2AFD-B3FC-03510561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05F20-040A-FAC6-F7CF-3661E529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D0D50-62F0-9B81-F388-FE96E09F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5D01-3EB8-27F0-A0A4-463628B9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3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1EDF-9BB6-95EA-DAAC-8EABB950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777A4-D0FE-6132-B930-F3D5DCFFC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81F5-42DD-5A31-C739-8ED359A5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5792-0765-8FB9-A27A-5602229A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347D-E36C-F6F7-DA6F-93E6656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E293-CD98-44A1-D172-7A1F7E30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C1F6-C431-90A2-C272-00EF2FDA6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57520-003C-D9DE-5D7D-DC61F6204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A3BCA-9D2D-0B3D-5283-CB0B7FFA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86C4-2A2D-6A3A-C492-F03CAA39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FBEB6-8459-50E6-C2CE-AAA50C13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03E1-C2F9-D0FB-E674-21714907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7592A-D160-5D66-DFEE-82B430D8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EB53B-096A-23FA-305A-A412AF24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64C6E-3101-88AE-1E4C-E0F158A70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FEAC2-03C3-AAA5-177E-3194D141F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BF2FB-E176-0839-15CF-75DBDAE4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AB6FA-5647-0020-B560-4ECA33ED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0B9DE-9EF3-7EF9-66C2-D0E5D00B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C6FB-6DD3-9DE3-1CC1-6626DE4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30D2B-4989-EA97-0AB4-DEC49193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3FCC1-8724-8E72-4516-8621AC60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894F-B458-A578-E6ED-EB576DC5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9C167-1017-415C-58A5-5129D0FC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6244A-66B3-6D03-6653-CEFCDA75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E330B-AD0F-5804-FCC7-35D50E35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8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9002-C2FD-99CC-D341-23E44B7C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1BF3-AB97-3B22-4CF4-0EAD98CB2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BDFF-E363-1BFB-6129-16D2A9ED2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5C3EB-F0E2-CB4F-2EA8-C4F9DE33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9B23-4055-C8B3-CEAE-1E976B4F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831E-E118-A014-CE15-1022D234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9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9D7D-D925-351C-3339-73E53BE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D81A6-6936-C1E1-8FA2-84B5FF98C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1F56C-CFB7-4C9B-3DED-9C26CAF9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75F0-6505-90A1-BEE5-6AAFBA6D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07FE4-3008-A44C-3D50-8661A1D8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CE8B7-6BA5-4986-A224-029FE573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76141-2838-3CD7-AC4F-D02D28B9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AD9B-BC1A-B84F-209E-56F4D171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D91D-BE15-F1E3-E72D-C0BDB6D1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8B568-CC45-954A-9AAA-2F34830D307A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3899-3C9A-58AD-182D-7906794E8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2E76-AAFD-2495-9221-24C24E899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3225-5428-ED49-8765-59A8BBBA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7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B84F08-30EC-D5B1-6372-CDE3B46F9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5514" y="2083641"/>
            <a:ext cx="12503028" cy="2299407"/>
          </a:xfrm>
          <a:prstGeom prst="rect">
            <a:avLst/>
          </a:prstGeom>
        </p:spPr>
      </p:pic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A9270B7D-6992-EF2F-2D4D-84947BEC5C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3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89"/>
    </mc:Choice>
    <mc:Fallback>
      <p:transition spd="slow" advTm="12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AA17E24-EF34-5267-3698-A0C8E0D3B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198" y="398743"/>
            <a:ext cx="9107604" cy="6060513"/>
          </a:xfrm>
          <a:prstGeom prst="rect">
            <a:avLst/>
          </a:prstGeom>
        </p:spPr>
      </p:pic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91873326-61B8-3B00-AA51-BE013F3969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6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516"/>
    </mc:Choice>
    <mc:Fallback>
      <p:transition spd="slow" advTm="48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7433916-ED0A-C27E-C050-1440429A1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02" y="757818"/>
            <a:ext cx="10035795" cy="5342363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3701FABD-0C0D-B1E8-3C16-34783521B1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1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515"/>
    </mc:Choice>
    <mc:Fallback>
      <p:transition spd="slow" advTm="715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E96B6AB-9F7D-2EE5-00AF-0BDEA1544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574" y="0"/>
            <a:ext cx="9678852" cy="6557420"/>
          </a:xfrm>
          <a:prstGeom prst="rect">
            <a:avLst/>
          </a:prstGeom>
        </p:spPr>
      </p:pic>
      <p:pic>
        <p:nvPicPr>
          <p:cNvPr id="22" name="Audio 21">
            <a:hlinkClick r:id="" action="ppaction://media"/>
            <a:extLst>
              <a:ext uri="{FF2B5EF4-FFF2-40B4-BE49-F238E27FC236}">
                <a16:creationId xmlns:a16="http://schemas.microsoft.com/office/drawing/2014/main" id="{7A093D3B-8AF9-FF51-4427-AC061A9893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4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671"/>
    </mc:Choice>
    <mc:Fallback>
      <p:transition spd="slow" advTm="876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421" x="4286250" y="2108200"/>
          <p14:tracePt t="1432" x="4286250" y="2095500"/>
          <p14:tracePt t="1447" x="4286250" y="2057400"/>
          <p14:tracePt t="1458" x="4286250" y="2038350"/>
          <p14:tracePt t="1465" x="4292600" y="2019300"/>
          <p14:tracePt t="1475" x="4292600" y="1993900"/>
          <p14:tracePt t="1483" x="4292600" y="1974850"/>
          <p14:tracePt t="1491" x="4292600" y="1943100"/>
          <p14:tracePt t="1500" x="4292600" y="1924050"/>
          <p14:tracePt t="1507" x="4292600" y="1892300"/>
          <p14:tracePt t="1517" x="4292600" y="1866900"/>
          <p14:tracePt t="1525" x="4292600" y="1841500"/>
          <p14:tracePt t="1533" x="4292600" y="1809750"/>
          <p14:tracePt t="1542" x="4292600" y="1778000"/>
          <p14:tracePt t="1550" x="4292600" y="1752600"/>
          <p14:tracePt t="1551" x="4292600" y="1727200"/>
          <p14:tracePt t="1563" x="4292600" y="1701800"/>
          <p14:tracePt t="1570" x="4292600" y="1676400"/>
          <p14:tracePt t="1584" x="4292600" y="1625600"/>
          <p14:tracePt t="1596" x="4292600" y="1606550"/>
          <p14:tracePt t="1602" x="4279900" y="1587500"/>
          <p14:tracePt t="1617" x="4267200" y="1555750"/>
          <p14:tracePt t="1631" x="4260850" y="1543050"/>
          <p14:tracePt t="1631" x="4254500" y="1524000"/>
          <p14:tracePt t="1641" x="4248150" y="1517650"/>
          <p14:tracePt t="1650" x="4241800" y="1504950"/>
          <p14:tracePt t="1658" x="4235450" y="1498600"/>
          <p14:tracePt t="1669" x="4222750" y="1498600"/>
          <p14:tracePt t="1675" x="4216400" y="1492250"/>
          <p14:tracePt t="1685" x="4210050" y="1492250"/>
          <p14:tracePt t="1701" x="4197350" y="1492250"/>
          <p14:tracePt t="1701" x="4184650" y="1492250"/>
          <p14:tracePt t="1708" x="4171950" y="1498600"/>
          <p14:tracePt t="1718" x="4159250" y="1524000"/>
          <p14:tracePt t="1725" x="4140200" y="1543050"/>
          <p14:tracePt t="1738" x="4121150" y="1568450"/>
          <p14:tracePt t="1738" x="4108450" y="1600200"/>
          <p14:tracePt t="1748" x="4089400" y="1631950"/>
          <p14:tracePt t="1756" x="4076700" y="1663700"/>
          <p14:tracePt t="1766" x="4064000" y="1701800"/>
          <p14:tracePt t="1773" x="4057650" y="1733550"/>
          <p14:tracePt t="1783" x="4057650" y="1771650"/>
          <p14:tracePt t="1790" x="4051300" y="1803400"/>
          <p14:tracePt t="1800" x="4051300" y="1835150"/>
          <p14:tracePt t="1807" x="4051300" y="1866900"/>
          <p14:tracePt t="1816" x="4051300" y="1898650"/>
          <p14:tracePt t="1822" x="4064000" y="1917700"/>
          <p14:tracePt t="1834" x="4076700" y="1943100"/>
          <p14:tracePt t="1834" x="4095750" y="1968500"/>
          <p14:tracePt t="1849" x="4140200" y="2019300"/>
          <p14:tracePt t="1863" x="4171950" y="2038350"/>
          <p14:tracePt t="1869" x="4203700" y="2063750"/>
          <p14:tracePt t="1884" x="4273550" y="2095500"/>
          <p14:tracePt t="1898" x="4305300" y="2108200"/>
          <p14:tracePt t="1898" x="4318000" y="2108200"/>
          <p14:tracePt t="1912" x="4343400" y="2114550"/>
          <p14:tracePt t="1918" x="4368800" y="2114550"/>
          <p14:tracePt t="1925" x="4381500" y="2114550"/>
          <p14:tracePt t="1934" x="4394200" y="2114550"/>
          <p14:tracePt t="1942" x="4406900" y="2114550"/>
          <p14:tracePt t="1951" x="4419600" y="2114550"/>
          <p14:tracePt t="1958" x="4425950" y="2095500"/>
          <p14:tracePt t="1967" x="4432300" y="2082800"/>
          <p14:tracePt t="1975" x="4432300" y="2057400"/>
          <p14:tracePt t="1984" x="4438650" y="2032000"/>
          <p14:tracePt t="1991" x="4438650" y="1981200"/>
          <p14:tracePt t="2008" x="4438650" y="1930400"/>
          <p14:tracePt t="2008" x="4438650" y="1879600"/>
          <p14:tracePt t="2016" x="4438650" y="1822450"/>
          <p14:tracePt t="2023" x="4438650" y="1784350"/>
          <p14:tracePt t="2033" x="4432300" y="1727200"/>
          <p14:tracePt t="2040" x="4425950" y="1670050"/>
          <p14:tracePt t="2050" x="4419600" y="1612900"/>
          <p14:tracePt t="2057" x="4413250" y="1555750"/>
          <p14:tracePt t="2068" x="4400550" y="1517650"/>
          <p14:tracePt t="2069" x="4400550" y="1498600"/>
          <p14:tracePt t="2083" x="4394200" y="1466850"/>
          <p14:tracePt t="2090" x="4394200" y="1441450"/>
          <p14:tracePt t="2100" x="4387850" y="1422400"/>
          <p14:tracePt t="2107" x="4381500" y="1409700"/>
          <p14:tracePt t="2117" x="4381500" y="1403350"/>
          <p14:tracePt t="2118" x="4375150" y="1397000"/>
          <p14:tracePt t="2132" x="4368800" y="1397000"/>
          <p14:tracePt t="2138" x="4362450" y="1390650"/>
          <p14:tracePt t="2146" x="4349750" y="1390650"/>
          <p14:tracePt t="2154" x="4337050" y="1390650"/>
          <p14:tracePt t="2163" x="4324350" y="1390650"/>
          <p14:tracePt t="2169" x="4305300" y="1397000"/>
          <p14:tracePt t="2177" x="4292600" y="1403350"/>
          <p14:tracePt t="2188" x="4273550" y="1416050"/>
          <p14:tracePt t="2198" x="4260850" y="1428750"/>
          <p14:tracePt t="2199" x="4248150" y="1447800"/>
          <p14:tracePt t="2217" x="4235450" y="1466850"/>
          <p14:tracePt t="2217" x="4222750" y="1485900"/>
          <p14:tracePt t="2226" x="4216400" y="1517650"/>
          <p14:tracePt t="2233" x="4210050" y="1555750"/>
          <p14:tracePt t="2242" x="4203700" y="1593850"/>
          <p14:tracePt t="2251" x="4197350" y="1631950"/>
          <p14:tracePt t="2258" x="4197350" y="1670050"/>
          <p14:tracePt t="2268" x="4197350" y="1714500"/>
          <p14:tracePt t="2275" x="4197350" y="1746250"/>
          <p14:tracePt t="2285" x="4203700" y="1778000"/>
          <p14:tracePt t="2293" x="4210050" y="1803400"/>
          <p14:tracePt t="2304" x="4222750" y="1828800"/>
          <p14:tracePt t="2304" x="4229100" y="1841500"/>
          <p14:tracePt t="2313" x="4241800" y="1854200"/>
          <p14:tracePt t="2322" x="4254500" y="1866900"/>
          <p14:tracePt t="2329" x="4267200" y="1879600"/>
          <p14:tracePt t="2338" x="4279900" y="1885950"/>
          <p14:tracePt t="2346" x="4292600" y="1892300"/>
          <p14:tracePt t="2354" x="4305300" y="1898650"/>
          <p14:tracePt t="2363" x="4311650" y="1898650"/>
          <p14:tracePt t="2371" x="4330700" y="1905000"/>
          <p14:tracePt t="2379" x="4343400" y="1905000"/>
          <p14:tracePt t="2386" x="4349750" y="1905000"/>
          <p14:tracePt t="2400" x="4368800" y="1905000"/>
          <p14:tracePt t="2413" x="4381500" y="1898650"/>
          <p14:tracePt t="2420" x="4394200" y="1885950"/>
          <p14:tracePt t="2429" x="4400550" y="1873250"/>
          <p14:tracePt t="2438" x="4406900" y="1854200"/>
          <p14:tracePt t="2446" x="4413250" y="1816100"/>
          <p14:tracePt t="2454" x="4419600" y="1778000"/>
          <p14:tracePt t="2463" x="4419600" y="1752600"/>
          <p14:tracePt t="2470" x="4419600" y="1701800"/>
          <p14:tracePt t="2479" x="4419600" y="1657350"/>
          <p14:tracePt t="2486" x="4419600" y="1600200"/>
          <p14:tracePt t="2493" x="4419600" y="1543050"/>
          <p14:tracePt t="2503" x="4419600" y="1498600"/>
          <p14:tracePt t="2509" x="4419600" y="1454150"/>
          <p14:tracePt t="2519" x="4413250" y="1416050"/>
          <p14:tracePt t="2526" x="4406900" y="1403350"/>
          <p14:tracePt t="2538" x="4400550" y="1352550"/>
          <p14:tracePt t="2539" x="4387850" y="1346200"/>
          <p14:tracePt t="2551" x="4381500" y="1327150"/>
          <p14:tracePt t="2558" x="4368800" y="1314450"/>
          <p14:tracePt t="2571" x="4362450" y="1301750"/>
          <p14:tracePt t="2572" x="4356100" y="1295400"/>
          <p14:tracePt t="2580" x="4343400" y="1289050"/>
          <p14:tracePt t="2588" x="4337050" y="1289050"/>
          <p14:tracePt t="2596" x="4330700" y="1282700"/>
          <p14:tracePt t="2607" x="4324350" y="1282700"/>
          <p14:tracePt t="2616" x="4318000" y="1282700"/>
          <p14:tracePt t="2623" x="4311650" y="1282700"/>
          <p14:tracePt t="2633" x="4305300" y="1282700"/>
          <p14:tracePt t="2649" x="4298950" y="1282700"/>
          <p14:tracePt t="2655" x="4286250" y="1282700"/>
          <p14:tracePt t="2664" x="4279900" y="1295400"/>
          <p14:tracePt t="2672" x="4273550" y="1308100"/>
          <p14:tracePt t="2680" x="4267200" y="1333500"/>
          <p14:tracePt t="2688" x="4248150" y="1365250"/>
          <p14:tracePt t="2696" x="4241800" y="1409700"/>
          <p14:tracePt t="2704" x="4235450" y="1441450"/>
          <p14:tracePt t="2712" x="4235450" y="1479550"/>
          <p14:tracePt t="2720" x="4229100" y="1524000"/>
          <p14:tracePt t="2729" x="4229100" y="1568450"/>
          <p14:tracePt t="2737" x="4229100" y="1612900"/>
          <p14:tracePt t="2745" x="4229100" y="1651000"/>
          <p14:tracePt t="2752" x="4229100" y="1682750"/>
          <p14:tracePt t="2758" x="4235450" y="1708150"/>
          <p14:tracePt t="2768" x="4254500" y="1733550"/>
          <p14:tracePt t="2776" x="4260850" y="1752600"/>
          <p14:tracePt t="2787" x="4273550" y="1765300"/>
          <p14:tracePt t="2796" x="4286250" y="1778000"/>
          <p14:tracePt t="2796" x="4298950" y="1797050"/>
          <p14:tracePt t="2809" x="4311650" y="1803400"/>
          <p14:tracePt t="2817" x="4324350" y="1816100"/>
          <p14:tracePt t="2825" x="4337050" y="1822450"/>
          <p14:tracePt t="2835" x="4343400" y="1828800"/>
          <p14:tracePt t="2843" x="4356100" y="1828800"/>
          <p14:tracePt t="2854" x="4368800" y="1835150"/>
          <p14:tracePt t="2863" x="4375150" y="1835150"/>
          <p14:tracePt t="2871" x="4381500" y="1835150"/>
          <p14:tracePt t="2879" x="4387850" y="1835150"/>
          <p14:tracePt t="2899" x="4394200" y="1835150"/>
          <p14:tracePt t="2906" x="4400550" y="1828800"/>
          <p14:tracePt t="2916" x="4400550" y="1822450"/>
          <p14:tracePt t="2922" x="4400550" y="1809750"/>
          <p14:tracePt t="2930" x="4406900" y="1797050"/>
          <p14:tracePt t="2938" x="4406900" y="1778000"/>
          <p14:tracePt t="2947" x="4406900" y="1752600"/>
          <p14:tracePt t="2953" x="4406900" y="1733550"/>
          <p14:tracePt t="2962" x="4406900" y="1708150"/>
          <p14:tracePt t="2969" x="4406900" y="1695450"/>
          <p14:tracePt t="2984" x="4406900" y="1657350"/>
          <p14:tracePt t="3001" x="4406900" y="1638300"/>
          <p14:tracePt t="3001" x="4400550" y="1625600"/>
          <p14:tracePt t="3018" x="4400550" y="1612900"/>
          <p14:tracePt t="3019" x="4394200" y="1606550"/>
          <p14:tracePt t="3025" x="4394200" y="1593850"/>
          <p14:tracePt t="3036" x="4394200" y="1587500"/>
          <p14:tracePt t="3042" x="4387850" y="1581150"/>
          <p14:tracePt t="3053" x="4387850" y="1574800"/>
          <p14:tracePt t="3063" x="4381500" y="1568450"/>
          <p14:tracePt t="3072" x="4381500" y="1562100"/>
          <p14:tracePt t="3094" x="4375150" y="1555750"/>
          <p14:tracePt t="3856" x="4381500" y="1555750"/>
          <p14:tracePt t="3866" x="4387850" y="1555750"/>
          <p14:tracePt t="3880" x="4394200" y="1562100"/>
          <p14:tracePt t="3887" x="4400550" y="1568450"/>
          <p14:tracePt t="3896" x="4413250" y="1568450"/>
          <p14:tracePt t="3897" x="4419600" y="1574800"/>
          <p14:tracePt t="3911" x="4425950" y="1574800"/>
          <p14:tracePt t="3917" x="4432300" y="1581150"/>
          <p14:tracePt t="3934" x="4438650" y="1581150"/>
          <p14:tracePt t="3941" x="4438650" y="1587500"/>
          <p14:tracePt t="3958" x="4445000" y="1587500"/>
          <p14:tracePt t="4045" x="4451350" y="1587500"/>
          <p14:tracePt t="11858" x="4464050" y="1587500"/>
          <p14:tracePt t="11865" x="4483100" y="1587500"/>
          <p14:tracePt t="11875" x="4502150" y="1587500"/>
          <p14:tracePt t="11882" x="4521200" y="1587500"/>
          <p14:tracePt t="11891" x="4565650" y="1581150"/>
          <p14:tracePt t="11900" x="4622800" y="1581150"/>
          <p14:tracePt t="11908" x="4730750" y="1568450"/>
          <p14:tracePt t="11918" x="4787900" y="1562100"/>
          <p14:tracePt t="11918" x="4953000" y="1555750"/>
          <p14:tracePt t="11934" x="5099050" y="1549400"/>
          <p14:tracePt t="11934" x="5270500" y="1549400"/>
          <p14:tracePt t="11949" x="5613400" y="1549400"/>
          <p14:tracePt t="11955" x="5740400" y="1549400"/>
          <p14:tracePt t="11965" x="6134100" y="1562100"/>
          <p14:tracePt t="11971" x="6419850" y="1625600"/>
          <p14:tracePt t="11981" x="6711950" y="1701800"/>
          <p14:tracePt t="11987" x="7004050" y="1803400"/>
          <p14:tracePt t="12001" x="7124700" y="1854200"/>
          <p14:tracePt t="12001" x="7378700" y="1962150"/>
          <p14:tracePt t="12016" x="7677150" y="2101850"/>
          <p14:tracePt t="12029" x="7835900" y="2165350"/>
          <p14:tracePt t="12036" x="7886700" y="2190750"/>
          <p14:tracePt t="12045" x="7988300" y="2228850"/>
          <p14:tracePt t="12053" x="8064500" y="2247900"/>
          <p14:tracePt t="12062" x="8083550" y="2254250"/>
          <p14:tracePt t="12070" x="8121650" y="2254250"/>
          <p14:tracePt t="12309" x="8140700" y="2235200"/>
          <p14:tracePt t="12317" x="8172450" y="2203450"/>
          <p14:tracePt t="12331" x="8318500" y="2063750"/>
          <p14:tracePt t="12345" x="8413750" y="1968500"/>
          <p14:tracePt t="12352" x="8534400" y="1854200"/>
          <p14:tracePt t="12360" x="8648700" y="1739900"/>
          <p14:tracePt t="12369" x="8699500" y="1682750"/>
          <p14:tracePt t="12377" x="8807450" y="1581150"/>
          <p14:tracePt t="12386" x="8890000" y="1492250"/>
          <p14:tracePt t="12393" x="8928100" y="1460500"/>
          <p14:tracePt t="12403" x="8997950" y="1397000"/>
          <p14:tracePt t="12410" x="9061450" y="1352550"/>
          <p14:tracePt t="12420" x="9099550" y="1314450"/>
          <p14:tracePt t="12420" x="9150350" y="1295400"/>
          <p14:tracePt t="12434" x="9182100" y="1276350"/>
          <p14:tracePt t="12441" x="9213850" y="1270000"/>
          <p14:tracePt t="12452" x="9251950" y="1257300"/>
          <p14:tracePt t="12453" x="9283700" y="1250950"/>
          <p14:tracePt t="12468" x="9353550" y="1244600"/>
          <p14:tracePt t="12481" x="9391650" y="1244600"/>
          <p14:tracePt t="12487" x="9429750" y="1244600"/>
          <p14:tracePt t="12494" x="9467850" y="1244600"/>
          <p14:tracePt t="12502" x="9505950" y="1238250"/>
          <p14:tracePt t="12517" x="9594850" y="1238250"/>
          <p14:tracePt t="12530" x="9645650" y="1238250"/>
          <p14:tracePt t="12536" x="9690100" y="1238250"/>
          <p14:tracePt t="12543" x="9772650" y="1238250"/>
          <p14:tracePt t="12551" x="9823450" y="1238250"/>
          <p14:tracePt t="12565" x="9950450" y="1250950"/>
          <p14:tracePt t="12577" x="9975850" y="1263650"/>
          <p14:tracePt t="12585" x="10026650" y="1282700"/>
          <p14:tracePt t="12599" x="10121900" y="1333500"/>
          <p14:tracePt t="12611" x="10172700" y="1365250"/>
          <p14:tracePt t="12619" x="10210800" y="1403350"/>
          <p14:tracePt t="12627" x="10255250" y="1435100"/>
          <p14:tracePt t="12637" x="10293350" y="1466850"/>
          <p14:tracePt t="12644" x="10318750" y="1492250"/>
          <p14:tracePt t="12652" x="10331450" y="1504950"/>
          <p14:tracePt t="12661" x="10350500" y="1524000"/>
          <p14:tracePt t="12670" x="10369550" y="1536700"/>
          <p14:tracePt t="12677" x="10382250" y="1549400"/>
          <p14:tracePt t="12687" x="10401300" y="1555750"/>
          <p14:tracePt t="12687" x="10420350" y="1568450"/>
          <p14:tracePt t="12701" x="10433050" y="1574800"/>
          <p14:tracePt t="12707" x="10452100" y="1574800"/>
          <p14:tracePt t="12716" x="10464800" y="1574800"/>
          <p14:tracePt t="12723" x="10483850" y="1574800"/>
          <p14:tracePt t="12731" x="10496550" y="1581150"/>
          <p14:tracePt t="12740" x="10509250" y="1581150"/>
          <p14:tracePt t="12747" x="10528300" y="1581150"/>
          <p14:tracePt t="12757" x="10534650" y="1581150"/>
          <p14:tracePt t="12764" x="10547350" y="1587500"/>
          <p14:tracePt t="12773" x="10553700" y="1587500"/>
          <p14:tracePt t="12781" x="10560050" y="1587500"/>
          <p14:tracePt t="12790" x="10566400" y="1593850"/>
          <p14:tracePt t="12807" x="10572750" y="1600200"/>
          <p14:tracePt t="12823" x="10579100" y="1606550"/>
          <p14:tracePt t="12831" x="10585450" y="1606550"/>
          <p14:tracePt t="12840" x="10585450" y="1612900"/>
          <p14:tracePt t="12857" x="10591800" y="1612900"/>
          <p14:tracePt t="12873" x="10591800" y="1619250"/>
          <p14:tracePt t="12881" x="10598150" y="1619250"/>
          <p14:tracePt t="21396" x="10591800" y="1619250"/>
          <p14:tracePt t="21408" x="10579100" y="1619250"/>
          <p14:tracePt t="21414" x="10547350" y="1606550"/>
          <p14:tracePt t="21423" x="10509250" y="1587500"/>
          <p14:tracePt t="21432" x="10401300" y="1536700"/>
          <p14:tracePt t="21440" x="10299700" y="1492250"/>
          <p14:tracePt t="21450" x="10058400" y="1397000"/>
          <p14:tracePt t="21457" x="9829800" y="1308100"/>
          <p14:tracePt t="21465" x="9556750" y="1219200"/>
          <p14:tracePt t="21473" x="9232900" y="1136650"/>
          <p14:tracePt t="21482" x="8896350" y="1060450"/>
          <p14:tracePt t="21488" x="8572500" y="1016000"/>
          <p14:tracePt t="21497" x="8242300" y="990600"/>
          <p14:tracePt t="21505" x="8102600" y="990600"/>
          <p14:tracePt t="21513" x="7988300" y="990600"/>
          <p14:tracePt t="21522" x="7594600" y="990600"/>
          <p14:tracePt t="21530" x="7397750" y="996950"/>
          <p14:tracePt t="21539" x="7334250" y="1009650"/>
          <p14:tracePt t="21547" x="7277100" y="1022350"/>
          <p14:tracePt t="21555" x="7169150" y="1041400"/>
          <p14:tracePt t="21564" x="7073900" y="1060450"/>
          <p14:tracePt t="21565" x="7004050" y="1073150"/>
          <p14:tracePt t="21579" x="6953250" y="1085850"/>
          <p14:tracePt t="21587" x="6934200" y="1092200"/>
          <p14:tracePt t="21596" x="6908800" y="1098550"/>
          <p14:tracePt t="21597" x="6883400" y="1111250"/>
          <p14:tracePt t="21611" x="6870700" y="1111250"/>
          <p14:tracePt t="21834" x="6864350" y="1111250"/>
          <p14:tracePt t="21845" x="6832600" y="1111250"/>
          <p14:tracePt t="21853" x="6775450" y="1085850"/>
          <p14:tracePt t="21860" x="6705600" y="1066800"/>
          <p14:tracePt t="21867" x="6597650" y="1041400"/>
          <p14:tracePt t="21875" x="6369050" y="1009650"/>
          <p14:tracePt t="21883" x="5842000" y="971550"/>
          <p14:tracePt t="21891" x="5626100" y="971550"/>
          <p14:tracePt t="21898" x="5194300" y="977900"/>
          <p14:tracePt t="21906" x="4756150" y="1066800"/>
          <p14:tracePt t="21915" x="4337050" y="1162050"/>
          <p14:tracePt t="21922" x="3949700" y="1270000"/>
          <p14:tracePt t="21931" x="3810000" y="1327150"/>
          <p14:tracePt t="21939" x="3695700" y="1365250"/>
          <p14:tracePt t="21948" x="3486150" y="1447800"/>
          <p14:tracePt t="21956" x="3435350" y="1466850"/>
          <p14:tracePt t="21966" x="3397250" y="1479550"/>
          <p14:tracePt t="21974" x="3314700" y="1511300"/>
          <p14:tracePt t="21983" x="3270250" y="1524000"/>
          <p14:tracePt t="21991" x="3244850" y="1530350"/>
          <p14:tracePt t="22008" x="3225800" y="1530350"/>
          <p14:tracePt t="22008" x="3219450" y="1530350"/>
          <p14:tracePt t="22014" x="3213100" y="1530350"/>
          <p14:tracePt t="22102" x="3213100" y="1536700"/>
          <p14:tracePt t="22109" x="3225800" y="1543050"/>
          <p14:tracePt t="22122" x="3238500" y="1549400"/>
          <p14:tracePt t="22134" x="3251200" y="1555750"/>
          <p14:tracePt t="22135" x="3289300" y="1581150"/>
          <p14:tracePt t="22142" x="3359150" y="1600200"/>
          <p14:tracePt t="22151" x="3435350" y="1625600"/>
          <p14:tracePt t="22159" x="3536950" y="1657350"/>
          <p14:tracePt t="22168" x="3663950" y="1682750"/>
          <p14:tracePt t="22176" x="3810000" y="1714500"/>
          <p14:tracePt t="22184" x="3886200" y="1733550"/>
          <p14:tracePt t="22192" x="4025900" y="1752600"/>
          <p14:tracePt t="22201" x="4152900" y="1771650"/>
          <p14:tracePt t="22214" x="4210050" y="1771650"/>
          <p14:tracePt t="22214" x="4305300" y="1778000"/>
          <p14:tracePt t="22222" x="4381500" y="1778000"/>
          <p14:tracePt t="22231" x="4445000" y="1778000"/>
          <p14:tracePt t="22238" x="4464050" y="1778000"/>
          <p14:tracePt t="22246" x="4502150" y="1778000"/>
          <p14:tracePt t="22260" x="4527550" y="1778000"/>
          <p14:tracePt t="22260" x="4552950" y="1771650"/>
          <p14:tracePt t="22271" x="4565650" y="1765300"/>
          <p14:tracePt t="22280" x="4578350" y="1758950"/>
          <p14:tracePt t="22294" x="4591050" y="1752600"/>
          <p14:tracePt t="22306" x="4597400" y="1746250"/>
          <p14:tracePt t="22321" x="4603750" y="1739900"/>
          <p14:tracePt t="22330" x="4603750" y="1733550"/>
          <p14:tracePt t="22337" x="4603750" y="1727200"/>
          <p14:tracePt t="22347" x="4603750" y="1714500"/>
          <p14:tracePt t="22353" x="4603750" y="1708150"/>
          <p14:tracePt t="22369" x="4610100" y="1701800"/>
          <p14:tracePt t="22384" x="4610100" y="1695450"/>
          <p14:tracePt t="22424" x="4610100" y="1689100"/>
          <p14:tracePt t="22511" x="4610100" y="1682750"/>
          <p14:tracePt t="22511" x="4603750" y="1676400"/>
          <p14:tracePt t="22522" x="4597400" y="1676400"/>
          <p14:tracePt t="22529" x="4597400" y="1670050"/>
          <p14:tracePt t="22541" x="4591050" y="1670050"/>
          <p14:tracePt t="22547" x="4578350" y="1663700"/>
          <p14:tracePt t="22555" x="4572000" y="1663700"/>
          <p14:tracePt t="22564" x="4572000" y="1657350"/>
          <p14:tracePt t="22571" x="4565650" y="1657350"/>
          <p14:tracePt t="22580" x="4559300" y="1651000"/>
          <p14:tracePt t="22612" x="4552950" y="1651000"/>
          <p14:tracePt t="22646" x="4546600" y="1651000"/>
          <p14:tracePt t="22660" x="4540250" y="1651000"/>
          <p14:tracePt t="22681" x="4533900" y="1651000"/>
          <p14:tracePt t="22693" x="4527550" y="1651000"/>
          <p14:tracePt t="31156" x="4533900" y="1651000"/>
          <p14:tracePt t="31163" x="4546600" y="1651000"/>
          <p14:tracePt t="31176" x="4565650" y="1651000"/>
          <p14:tracePt t="31182" x="4591050" y="1651000"/>
          <p14:tracePt t="31188" x="4616450" y="1657350"/>
          <p14:tracePt t="31199" x="4654550" y="1663700"/>
          <p14:tracePt t="31207" x="4692650" y="1676400"/>
          <p14:tracePt t="31218" x="4737100" y="1689100"/>
          <p14:tracePt t="31226" x="4826000" y="1727200"/>
          <p14:tracePt t="31234" x="4876800" y="1746250"/>
          <p14:tracePt t="31243" x="5010150" y="1809750"/>
          <p14:tracePt t="31255" x="5086350" y="1854200"/>
          <p14:tracePt t="31263" x="5156200" y="1898650"/>
          <p14:tracePt t="31272" x="5232400" y="1955800"/>
          <p14:tracePt t="31282" x="5314950" y="2019300"/>
          <p14:tracePt t="31290" x="5384800" y="2070100"/>
          <p14:tracePt t="31301" x="5473700" y="2139950"/>
          <p14:tracePt t="31310" x="5518150" y="2178050"/>
          <p14:tracePt t="31321" x="5562600" y="2216150"/>
          <p14:tracePt t="31330" x="5607050" y="2254250"/>
          <p14:tracePt t="31338" x="5645150" y="2286000"/>
          <p14:tracePt t="31349" x="5683250" y="2317750"/>
          <p14:tracePt t="31350" x="5715000" y="2349500"/>
          <p14:tracePt t="31366" x="5784850" y="2413000"/>
          <p14:tracePt t="31379" x="5816600" y="2438400"/>
          <p14:tracePt t="31386" x="5829300" y="2451100"/>
          <p14:tracePt t="31397" x="5848350" y="2470150"/>
          <p14:tracePt t="31397" x="5867400" y="2482850"/>
          <p14:tracePt t="31412" x="5880100" y="2489200"/>
          <p14:tracePt t="31413" x="5892800" y="2495550"/>
          <p14:tracePt t="31649" x="5905500" y="2495550"/>
          <p14:tracePt t="31660" x="5930900" y="2514600"/>
          <p14:tracePt t="31667" x="5969000" y="2540000"/>
          <p14:tracePt t="31676" x="5988050" y="2552700"/>
          <p14:tracePt t="31684" x="6019800" y="2584450"/>
          <p14:tracePt t="31693" x="6051550" y="2609850"/>
          <p14:tracePt t="31701" x="6089650" y="2641600"/>
          <p14:tracePt t="31715" x="6121400" y="2667000"/>
          <p14:tracePt t="31715" x="6146800" y="2686050"/>
          <p14:tracePt t="31730" x="6210300" y="2711450"/>
          <p14:tracePt t="31741" x="6242050" y="2724150"/>
          <p14:tracePt t="31748" x="6273800" y="2736850"/>
          <p14:tracePt t="31756" x="6311900" y="2749550"/>
          <p14:tracePt t="31767" x="6375400" y="2768600"/>
          <p14:tracePt t="31775" x="6426200" y="2781300"/>
          <p14:tracePt t="31784" x="6457950" y="2787650"/>
          <p14:tracePt t="31791" x="6502400" y="2794000"/>
          <p14:tracePt t="31801" x="6546850" y="2800350"/>
          <p14:tracePt t="31801" x="6584950" y="2806700"/>
          <p14:tracePt t="31816" x="6616700" y="2806700"/>
          <p14:tracePt t="31822" x="6648450" y="2806700"/>
          <p14:tracePt t="31832" x="6661150" y="2806700"/>
          <p14:tracePt t="31838" x="6680200" y="2800350"/>
          <p14:tracePt t="31849" x="6686550" y="2794000"/>
          <p14:tracePt t="31850" x="6705600" y="2774950"/>
          <p14:tracePt t="31866" x="6705600" y="2743200"/>
          <p14:tracePt t="31880" x="6705600" y="2705100"/>
          <p14:tracePt t="31886" x="6692900" y="2673350"/>
          <p14:tracePt t="31895" x="6661150" y="2635250"/>
          <p14:tracePt t="31902" x="6623050" y="2590800"/>
          <p14:tracePt t="31912" x="6565900" y="2546350"/>
          <p14:tracePt t="31919" x="6508750" y="2508250"/>
          <p14:tracePt t="31930" x="6438900" y="2457450"/>
          <p14:tracePt t="31937" x="6381750" y="2419350"/>
          <p14:tracePt t="31945" x="6311900" y="2387600"/>
          <p14:tracePt t="31953" x="6235700" y="2362200"/>
          <p14:tracePt t="31962" x="6172200" y="2343150"/>
          <p14:tracePt t="31969" x="6140450" y="2343150"/>
          <p14:tracePt t="31978" x="6083300" y="2343150"/>
          <p14:tracePt t="31984" x="6026150" y="2343150"/>
          <p14:tracePt t="31991" x="5975350" y="2343150"/>
          <p14:tracePt t="32004" x="5937250" y="2343150"/>
          <p14:tracePt t="32012" x="5899150" y="2355850"/>
          <p14:tracePt t="32012" x="5861050" y="2374900"/>
          <p14:tracePt t="32025" x="5835650" y="2393950"/>
          <p14:tracePt t="32032" x="5810250" y="2413000"/>
          <p14:tracePt t="32039" x="5784850" y="2432050"/>
          <p14:tracePt t="32051" x="5772150" y="2451100"/>
          <p14:tracePt t="32058" x="5759450" y="2476500"/>
          <p14:tracePt t="32068" x="5746750" y="2495550"/>
          <p14:tracePt t="32074" x="5746750" y="2520950"/>
          <p14:tracePt t="32085" x="5746750" y="2552700"/>
          <p14:tracePt t="32086" x="5746750" y="2578100"/>
          <p14:tracePt t="32095" x="5746750" y="2609850"/>
          <p14:tracePt t="32107" x="5765800" y="2647950"/>
          <p14:tracePt t="32114" x="5803900" y="2692400"/>
          <p14:tracePt t="32121" x="5822950" y="2711450"/>
          <p14:tracePt t="32132" x="5861050" y="2743200"/>
          <p14:tracePt t="32139" x="5930900" y="2781300"/>
          <p14:tracePt t="32150" x="5981700" y="2800350"/>
          <p14:tracePt t="32151" x="6051550" y="2813050"/>
          <p14:tracePt t="32165" x="6203950" y="2813050"/>
          <p14:tracePt t="32180" x="6286500" y="2813050"/>
          <p14:tracePt t="32186" x="6369050" y="2813050"/>
          <p14:tracePt t="32195" x="6400800" y="2800350"/>
          <p14:tracePt t="32202" x="6464300" y="2774950"/>
          <p14:tracePt t="32217" x="6515100" y="2755900"/>
          <p14:tracePt t="32217" x="6559550" y="2724150"/>
          <p14:tracePt t="32225" x="6572250" y="2711450"/>
          <p14:tracePt t="32234" x="6616700" y="2679700"/>
          <p14:tracePt t="32242" x="6629400" y="2660650"/>
          <p14:tracePt t="32251" x="6642100" y="2641600"/>
          <p14:tracePt t="32259" x="6642100" y="2616200"/>
          <p14:tracePt t="32266" x="6642100" y="2590800"/>
          <p14:tracePt t="32274" x="6642100" y="2565400"/>
          <p14:tracePt t="32282" x="6642100" y="2540000"/>
          <p14:tracePt t="32291" x="6629400" y="2514600"/>
          <p14:tracePt t="32299" x="6591300" y="2470150"/>
          <p14:tracePt t="32307" x="6553200" y="2438400"/>
          <p14:tracePt t="32317" x="6508750" y="2413000"/>
          <p14:tracePt t="32324" x="6483350" y="2400300"/>
          <p14:tracePt t="32335" x="6407150" y="2374900"/>
          <p14:tracePt t="32336" x="6350000" y="2368550"/>
          <p14:tracePt t="32347" x="6286500" y="2362200"/>
          <p14:tracePt t="32354" x="6254750" y="2362200"/>
          <p14:tracePt t="32362" x="6197600" y="2362200"/>
          <p14:tracePt t="32371" x="6159500" y="2368550"/>
          <p14:tracePt t="32379" x="6121400" y="2381250"/>
          <p14:tracePt t="32388" x="6108700" y="2387600"/>
          <p14:tracePt t="32396" x="6076950" y="2406650"/>
          <p14:tracePt t="32404" x="6064250" y="2419350"/>
          <p14:tracePt t="32412" x="6051550" y="2432050"/>
          <p14:tracePt t="32421" x="6038850" y="2444750"/>
          <p14:tracePt t="32429" x="6026150" y="2470150"/>
          <p14:tracePt t="32437" x="6026150" y="2482850"/>
          <p14:tracePt t="32445" x="6019800" y="2501900"/>
          <p14:tracePt t="32454" x="6019800" y="2520950"/>
          <p14:tracePt t="32462" x="6019800" y="2546350"/>
          <p14:tracePt t="32471" x="6019800" y="2578100"/>
          <p14:tracePt t="32478" x="6019800" y="2603500"/>
          <p14:tracePt t="32488" x="6019800" y="2628900"/>
          <p14:tracePt t="32495" x="6019800" y="2660650"/>
          <p14:tracePt t="32504" x="6026150" y="2679700"/>
          <p14:tracePt t="32512" x="6032500" y="2705100"/>
          <p14:tracePt t="32521" x="6051550" y="2724150"/>
          <p14:tracePt t="32530" x="6064250" y="2736850"/>
          <p14:tracePt t="32530" x="6083300" y="2749550"/>
          <p14:tracePt t="32545" x="6134100" y="2768600"/>
          <p14:tracePt t="32558" x="6165850" y="2768600"/>
          <p14:tracePt t="32564" x="6197600" y="2774950"/>
          <p14:tracePt t="32578" x="6267450" y="2774950"/>
          <p14:tracePt t="32590" x="6299200" y="2762250"/>
          <p14:tracePt t="32598" x="6337300" y="2749550"/>
          <p14:tracePt t="32606" x="6369050" y="2730500"/>
          <p14:tracePt t="32616" x="6394450" y="2711450"/>
          <p14:tracePt t="32623" x="6407150" y="2705100"/>
          <p14:tracePt t="32634" x="6426200" y="2686050"/>
          <p14:tracePt t="32641" x="6445250" y="2673350"/>
          <p14:tracePt t="32651" x="6457950" y="2654300"/>
          <p14:tracePt t="32651" x="6464300" y="2647950"/>
          <p14:tracePt t="32666" x="6470650" y="2628900"/>
          <p14:tracePt t="32673" x="6470650" y="2616200"/>
          <p14:tracePt t="32684" x="6470650" y="2603500"/>
          <p14:tracePt t="32685" x="6470650" y="2590800"/>
          <p14:tracePt t="32697" x="6451600" y="2571750"/>
          <p14:tracePt t="32704" x="6432550" y="2559050"/>
          <p14:tracePt t="32718" x="6407150" y="2546350"/>
          <p14:tracePt t="32718" x="6375400" y="2533650"/>
          <p14:tracePt t="32726" x="6343650" y="2527300"/>
          <p14:tracePt t="32737" x="6273800" y="2520950"/>
          <p14:tracePt t="32746" x="6223000" y="2520950"/>
          <p14:tracePt t="32752" x="6203950" y="2520950"/>
          <p14:tracePt t="32761" x="6159500" y="2520950"/>
          <p14:tracePt t="32767" x="6121400" y="2540000"/>
          <p14:tracePt t="32775" x="6076950" y="2559050"/>
          <p14:tracePt t="32783" x="6051550" y="2578100"/>
          <p14:tracePt t="32791" x="6026150" y="2603500"/>
          <p14:tracePt t="32801" x="6000750" y="2622550"/>
          <p14:tracePt t="32808" x="5981700" y="2647950"/>
          <p14:tracePt t="32817" x="5975350" y="2660650"/>
          <p14:tracePt t="32824" x="5962650" y="2692400"/>
          <p14:tracePt t="32833" x="5949950" y="2711450"/>
          <p14:tracePt t="32841" x="5949950" y="2730500"/>
          <p14:tracePt t="32848" x="5943600" y="2755900"/>
          <p14:tracePt t="32857" x="5943600" y="2781300"/>
          <p14:tracePt t="32865" x="5943600" y="2800350"/>
          <p14:tracePt t="32874" x="5943600" y="2825750"/>
          <p14:tracePt t="32883" x="5949950" y="2844800"/>
          <p14:tracePt t="32891" x="5956300" y="2851150"/>
          <p14:tracePt t="32901" x="5969000" y="2870200"/>
          <p14:tracePt t="32908" x="5981700" y="2882900"/>
          <p14:tracePt t="32918" x="6000750" y="2895600"/>
          <p14:tracePt t="32919" x="6019800" y="2901950"/>
          <p14:tracePt t="32932" x="6038850" y="2908300"/>
          <p14:tracePt t="32939" x="6045200" y="2908300"/>
          <p14:tracePt t="32950" x="6057900" y="2908300"/>
          <p14:tracePt t="32950" x="6076950" y="2908300"/>
          <p14:tracePt t="32963" x="6089650" y="2908300"/>
          <p14:tracePt t="32969" x="6096000" y="2908300"/>
          <p14:tracePt t="32978" x="6102350" y="2901950"/>
          <p14:tracePt t="35345" x="6096000" y="2901950"/>
          <p14:tracePt t="35357" x="6076950" y="2901950"/>
          <p14:tracePt t="35364" x="6045200" y="2901950"/>
          <p14:tracePt t="35370" x="6007100" y="2908300"/>
          <p14:tracePt t="35381" x="5962650" y="2921000"/>
          <p14:tracePt t="35388" x="5905500" y="2927350"/>
          <p14:tracePt t="35398" x="5784850" y="2952750"/>
          <p14:tracePt t="35406" x="5676900" y="2971800"/>
          <p14:tracePt t="35418" x="5562600" y="2997200"/>
          <p14:tracePt t="35419" x="5410200" y="3022600"/>
          <p14:tracePt t="35433" x="5245100" y="3054350"/>
          <p14:tracePt t="35440" x="5073650" y="3092450"/>
          <p14:tracePt t="35448" x="4895850" y="3124200"/>
          <p14:tracePt t="35455" x="4692650" y="3162300"/>
          <p14:tracePt t="35464" x="4495800" y="3206750"/>
          <p14:tracePt t="35471" x="4292600" y="3251200"/>
          <p14:tracePt t="35480" x="4210050" y="3276600"/>
          <p14:tracePt t="35488" x="4051300" y="3321050"/>
          <p14:tracePt t="35499" x="3898900" y="3365500"/>
          <p14:tracePt t="35499" x="3765550" y="3409950"/>
          <p14:tracePt t="35508" x="3721100" y="3422650"/>
          <p14:tracePt t="35519" x="3632200" y="3467100"/>
          <p14:tracePt t="35528" x="3562350" y="3498850"/>
          <p14:tracePt t="35536" x="3511550" y="3517900"/>
          <p14:tracePt t="35545" x="3492500" y="3524250"/>
          <p14:tracePt t="35554" x="3460750" y="3543300"/>
          <p14:tracePt t="35563" x="3435350" y="3562350"/>
          <p14:tracePt t="35564" x="3422650" y="3568700"/>
          <p14:tracePt t="35906" x="3422650" y="3575050"/>
          <p14:tracePt t="35916" x="3422650" y="3587750"/>
          <p14:tracePt t="35922" x="3416300" y="3600450"/>
          <p14:tracePt t="35931" x="3416300" y="3606800"/>
          <p14:tracePt t="35938" x="3409950" y="3619500"/>
          <p14:tracePt t="35947" x="3409950" y="3625850"/>
          <p14:tracePt t="35955" x="3409950" y="3632200"/>
          <p14:tracePt t="35964" x="3403600" y="3632200"/>
          <p14:tracePt t="35979" x="3403600" y="3638550"/>
          <p14:tracePt t="36001" x="3403600" y="3644900"/>
          <p14:tracePt t="36002" x="3397250" y="3644900"/>
          <p14:tracePt t="36010" x="3390900" y="3657600"/>
          <p14:tracePt t="36024" x="3384550" y="3663950"/>
          <p14:tracePt t="36031" x="3371850" y="3670300"/>
          <p14:tracePt t="36041" x="3352800" y="3683000"/>
          <p14:tracePt t="36041" x="3340100" y="3695700"/>
          <p14:tracePt t="36054" x="3327400" y="3695700"/>
          <p14:tracePt t="36061" x="3314700" y="3702050"/>
          <p14:tracePt t="36068" x="3295650" y="3708400"/>
          <p14:tracePt t="36075" x="3282950" y="3708400"/>
          <p14:tracePt t="36082" x="3263900" y="3708400"/>
          <p14:tracePt t="36090" x="3257550" y="3708400"/>
          <p14:tracePt t="36103" x="3251200" y="3708400"/>
          <p14:tracePt t="36110" x="3244850" y="3702050"/>
          <p14:tracePt t="36118" x="3238500" y="3695700"/>
          <p14:tracePt t="36126" x="3225800" y="3683000"/>
          <p14:tracePt t="36133" x="3219450" y="3670300"/>
          <p14:tracePt t="36141" x="3213100" y="3663950"/>
          <p14:tracePt t="36154" x="3187700" y="3638550"/>
          <p14:tracePt t="36166" x="3181350" y="3632200"/>
          <p14:tracePt t="36174" x="3175000" y="3619500"/>
          <p14:tracePt t="36182" x="3162300" y="3606800"/>
          <p14:tracePt t="36190" x="3155950" y="3594100"/>
          <p14:tracePt t="36198" x="3149600" y="3581400"/>
          <p14:tracePt t="36213" x="3143250" y="3575050"/>
          <p14:tracePt t="36213" x="3143250" y="3562350"/>
          <p14:tracePt t="36225" x="3136900" y="3549650"/>
          <p14:tracePt t="36232" x="3130550" y="3536950"/>
          <p14:tracePt t="36240" x="3130550" y="3530600"/>
          <p14:tracePt t="36247" x="3130550" y="3524250"/>
          <p14:tracePt t="36255" x="3130550" y="3511550"/>
          <p14:tracePt t="36263" x="3130550" y="3505200"/>
          <p14:tracePt t="36271" x="3130550" y="3498850"/>
          <p14:tracePt t="36280" x="3130550" y="3492500"/>
          <p14:tracePt t="36288" x="3130550" y="3486150"/>
          <p14:tracePt t="36304" x="3130550" y="3479800"/>
          <p14:tracePt t="36313" x="3124200" y="3473450"/>
          <p14:tracePt t="36329" x="3124200" y="3467100"/>
          <p14:tracePt t="36346" x="3117850" y="3460750"/>
          <p14:tracePt t="36363" x="3117850" y="3454400"/>
          <p14:tracePt t="36370" x="3111500" y="3448050"/>
          <p14:tracePt t="36379" x="3105150" y="3448050"/>
          <p14:tracePt t="36387" x="3105150" y="3441700"/>
          <p14:tracePt t="36404" x="3098800" y="3435350"/>
          <p14:tracePt t="36413" x="3092450" y="3435350"/>
          <p14:tracePt t="36420" x="3092450" y="3429000"/>
          <p14:tracePt t="36429" x="3092450" y="3422650"/>
          <p14:tracePt t="36437" x="3086100" y="3422650"/>
          <p14:tracePt t="36454" x="3086100" y="3416300"/>
          <p14:tracePt t="36463" x="3079750" y="3416300"/>
          <p14:tracePt t="36471" x="3079750" y="3409950"/>
          <p14:tracePt t="36488" x="3073400" y="3409950"/>
          <p14:tracePt t="36547" x="3073400" y="3403600"/>
          <p14:tracePt t="36568" x="3067050" y="3403600"/>
          <p14:tracePt t="54955" x="3073400" y="3403600"/>
          <p14:tracePt t="54964" x="3092450" y="3390900"/>
          <p14:tracePt t="54972" x="3117850" y="3384550"/>
          <p14:tracePt t="54981" x="3143250" y="3371850"/>
          <p14:tracePt t="54990" x="3175000" y="3365500"/>
          <p14:tracePt t="55005" x="3206750" y="3359150"/>
          <p14:tracePt t="55005" x="3276600" y="3346450"/>
          <p14:tracePt t="55013" x="3416300" y="3321050"/>
          <p14:tracePt t="55022" x="3524250" y="3314700"/>
          <p14:tracePt t="55030" x="3651250" y="3308350"/>
          <p14:tracePt t="55039" x="3784600" y="3308350"/>
          <p14:tracePt t="55046" x="3943350" y="3308350"/>
          <p14:tracePt t="55055" x="4127500" y="3308350"/>
          <p14:tracePt t="55055" x="4305300" y="3308350"/>
          <p14:tracePt t="55067" x="4489450" y="3314700"/>
          <p14:tracePt t="55076" x="4667250" y="3340100"/>
          <p14:tracePt t="55083" x="4857750" y="3371850"/>
          <p14:tracePt t="55093" x="5048250" y="3403600"/>
          <p14:tracePt t="55099" x="5232400" y="3435350"/>
          <p14:tracePt t="55110" x="5308600" y="3454400"/>
          <p14:tracePt t="55117" x="5454650" y="3492500"/>
          <p14:tracePt t="55128" x="5594350" y="3517900"/>
          <p14:tracePt t="55129" x="5708650" y="3556000"/>
          <p14:tracePt t="55142" x="5753100" y="3562350"/>
          <p14:tracePt t="55149" x="5835650" y="3575050"/>
          <p14:tracePt t="55162" x="5899150" y="3581400"/>
          <p14:tracePt t="55162" x="5956300" y="3587750"/>
          <p14:tracePt t="55381" x="5981700" y="3575050"/>
          <p14:tracePt t="55391" x="6019800" y="3556000"/>
          <p14:tracePt t="55399" x="6070600" y="3543300"/>
          <p14:tracePt t="55409" x="6134100" y="3517900"/>
          <p14:tracePt t="55417" x="6292850" y="3486150"/>
          <p14:tracePt t="55428" x="6534150" y="3441700"/>
          <p14:tracePt t="55428" x="6819900" y="3409950"/>
          <p14:tracePt t="55441" x="7162800" y="3384550"/>
          <p14:tracePt t="55447" x="7524750" y="3371850"/>
          <p14:tracePt t="55455" x="7899400" y="3371850"/>
          <p14:tracePt t="55464" x="8045450" y="3371850"/>
          <p14:tracePt t="55471" x="8362950" y="3371850"/>
          <p14:tracePt t="55481" x="8629650" y="3371850"/>
          <p14:tracePt t="55488" x="8724900" y="3371850"/>
          <p14:tracePt t="55497" x="8902700" y="3371850"/>
          <p14:tracePt t="55504" x="9061450" y="3371850"/>
          <p14:tracePt t="55514" x="9188450" y="3378200"/>
          <p14:tracePt t="55522" x="9232900" y="3384550"/>
          <p14:tracePt t="55531" x="9315450" y="3397250"/>
          <p14:tracePt t="55539" x="9385300" y="3409950"/>
          <p14:tracePt t="55548" x="9442450" y="3422650"/>
          <p14:tracePt t="55555" x="9486900" y="3429000"/>
          <p14:tracePt t="55564" x="9525000" y="3441700"/>
          <p14:tracePt t="55573" x="9556750" y="3454400"/>
          <p14:tracePt t="55574" x="9588500" y="3467100"/>
          <p14:tracePt t="55589" x="9601200" y="3473450"/>
          <p14:tracePt t="55595" x="9620250" y="3479800"/>
          <p14:tracePt t="55603" x="9626600" y="3492500"/>
          <p14:tracePt t="55612" x="9639300" y="3498850"/>
          <p14:tracePt t="55619" x="9645650" y="3498850"/>
          <p14:tracePt t="55628" x="9645650" y="3505200"/>
          <p14:tracePt t="55785" x="9620250" y="3511550"/>
          <p14:tracePt t="55795" x="9594850" y="3517900"/>
          <p14:tracePt t="55803" x="9569450" y="3530600"/>
          <p14:tracePt t="55813" x="9537700" y="3536950"/>
          <p14:tracePt t="55822" x="9512300" y="3543300"/>
          <p14:tracePt t="55830" x="9486900" y="3549650"/>
          <p14:tracePt t="55838" x="9467850" y="3556000"/>
          <p14:tracePt t="55846" x="9455150" y="3556000"/>
          <p14:tracePt t="55854" x="9442450" y="3556000"/>
          <p14:tracePt t="55861" x="9429750" y="3562350"/>
          <p14:tracePt t="55869" x="9404350" y="3562350"/>
          <p14:tracePt t="55878" x="9385300" y="3568700"/>
          <p14:tracePt t="55885" x="9366250" y="3575050"/>
          <p14:tracePt t="55894" x="9347200" y="3575050"/>
          <p14:tracePt t="55901" x="9328150" y="3581400"/>
          <p14:tracePt t="55910" x="9309100" y="3587750"/>
          <p14:tracePt t="55918" x="9283700" y="3600450"/>
          <p14:tracePt t="55927" x="9264650" y="3613150"/>
          <p14:tracePt t="55935" x="9251950" y="3625850"/>
          <p14:tracePt t="55944" x="9232900" y="3638550"/>
          <p14:tracePt t="55952" x="9226550" y="3644900"/>
          <p14:tracePt t="55962" x="9207500" y="3657600"/>
          <p14:tracePt t="55963" x="9194800" y="3663950"/>
          <p14:tracePt t="55972" x="9188450" y="3676650"/>
          <p14:tracePt t="55980" x="9175750" y="3683000"/>
          <p14:tracePt t="55988" x="9169400" y="3689350"/>
          <p14:tracePt t="55996" x="9163050" y="3689350"/>
          <p14:tracePt t="56010" x="9150350" y="3695700"/>
          <p14:tracePt t="56023" x="9144000" y="3695700"/>
          <p14:tracePt t="56038" x="9137650" y="3695700"/>
          <p14:tracePt t="56063" x="9131300" y="3695700"/>
          <p14:tracePt t="56078" x="9124950" y="3695700"/>
          <p14:tracePt t="57114" x="9131300" y="3695700"/>
          <p14:tracePt t="62263" x="9131300" y="3708400"/>
          <p14:tracePt t="62270" x="9137650" y="3721100"/>
          <p14:tracePt t="62279" x="9144000" y="3733800"/>
          <p14:tracePt t="62287" x="9156700" y="3752850"/>
          <p14:tracePt t="62297" x="9169400" y="3778250"/>
          <p14:tracePt t="62306" x="9182100" y="3803650"/>
          <p14:tracePt t="62313" x="9194800" y="3835400"/>
          <p14:tracePt t="62322" x="9213850" y="3867150"/>
          <p14:tracePt t="62323" x="9232900" y="3898900"/>
          <p14:tracePt t="62342" x="9258300" y="3943350"/>
          <p14:tracePt t="62342" x="9283700" y="3981450"/>
          <p14:tracePt t="62349" x="9321800" y="4044950"/>
          <p14:tracePt t="62359" x="9353550" y="4095750"/>
          <p14:tracePt t="62366" x="9391650" y="4140200"/>
          <p14:tracePt t="62375" x="9429750" y="4184650"/>
          <p14:tracePt t="62382" x="9448800" y="4210050"/>
          <p14:tracePt t="62393" x="9493250" y="4248150"/>
          <p14:tracePt t="62401" x="9531350" y="4292600"/>
          <p14:tracePt t="62412" x="9569450" y="4330700"/>
          <p14:tracePt t="62412" x="9601200" y="4368800"/>
          <p14:tracePt t="62422" x="9632950" y="4400550"/>
          <p14:tracePt t="62430" x="9664700" y="4432300"/>
          <p14:tracePt t="62439" x="9696450" y="4464050"/>
          <p14:tracePt t="62446" x="9728200" y="4483100"/>
          <p14:tracePt t="62454" x="9753600" y="4508500"/>
          <p14:tracePt t="62462" x="9779000" y="4527550"/>
          <p14:tracePt t="62470" x="9791700" y="4533900"/>
          <p14:tracePt t="62479" x="9810750" y="4546600"/>
          <p14:tracePt t="62486" x="9823450" y="4559300"/>
          <p14:tracePt t="62737" x="9836150" y="4559300"/>
          <p14:tracePt t="62745" x="9848850" y="4565650"/>
          <p14:tracePt t="62754" x="9861550" y="4578350"/>
          <p14:tracePt t="62762" x="9880600" y="4597400"/>
          <p14:tracePt t="62771" x="9912350" y="4629150"/>
          <p14:tracePt t="62782" x="9937750" y="4660900"/>
          <p14:tracePt t="62792" x="9956800" y="4686300"/>
          <p14:tracePt t="62793" x="9982200" y="4730750"/>
          <p14:tracePt t="62808" x="10039350" y="4806950"/>
          <p14:tracePt t="62821" x="10071100" y="4845050"/>
          <p14:tracePt t="62827" x="10090150" y="4876800"/>
          <p14:tracePt t="62834" x="10109200" y="4902200"/>
          <p14:tracePt t="62845" x="10134600" y="4933950"/>
          <p14:tracePt t="62852" x="10153650" y="4965700"/>
          <p14:tracePt t="62862" x="10172700" y="4991100"/>
          <p14:tracePt t="62872" x="10191750" y="5016500"/>
          <p14:tracePt t="62879" x="10204450" y="5035550"/>
          <p14:tracePt t="62888" x="10210800" y="5048250"/>
          <p14:tracePt t="62896" x="10217150" y="5067300"/>
          <p14:tracePt t="62897" x="10229850" y="5086350"/>
          <p14:tracePt t="62906" x="10236200" y="5099050"/>
          <p14:tracePt t="62919" x="10242550" y="5111750"/>
          <p14:tracePt t="62926" x="10248900" y="5130800"/>
          <p14:tracePt t="62933" x="10248900" y="5143500"/>
          <p14:tracePt t="62943" x="10261600" y="5162550"/>
          <p14:tracePt t="62952" x="10261600" y="5181600"/>
          <p14:tracePt t="62962" x="10267950" y="5194300"/>
          <p14:tracePt t="62963" x="10274300" y="5213350"/>
          <p14:tracePt t="62971" x="10274300" y="5232400"/>
          <p14:tracePt t="62979" x="10280650" y="5251450"/>
          <p14:tracePt t="62988" x="10280650" y="5276850"/>
          <p14:tracePt t="63004" x="10287000" y="5295900"/>
          <p14:tracePt t="63005" x="10287000" y="5302250"/>
          <p14:tracePt t="63015" x="10287000" y="5340350"/>
          <p14:tracePt t="63025" x="10287000" y="5359400"/>
          <p14:tracePt t="63032" x="10287000" y="5378450"/>
          <p14:tracePt t="63042" x="10287000" y="5403850"/>
          <p14:tracePt t="63043" x="10287000" y="5410200"/>
          <p14:tracePt t="63055" x="10287000" y="5441950"/>
          <p14:tracePt t="63061" x="10287000" y="5454650"/>
          <p14:tracePt t="63076" x="10287000" y="5505450"/>
          <p14:tracePt t="63089" x="10287000" y="5524500"/>
          <p14:tracePt t="63095" x="10287000" y="5549900"/>
          <p14:tracePt t="63102" x="10287000" y="5568950"/>
          <p14:tracePt t="63112" x="10287000" y="5600700"/>
          <p14:tracePt t="63121" x="10293350" y="5626100"/>
          <p14:tracePt t="63127" x="10299700" y="5657850"/>
          <p14:tracePt t="63135" x="10306050" y="5683250"/>
          <p14:tracePt t="63145" x="10318750" y="5715000"/>
          <p14:tracePt t="63155" x="10325100" y="5740400"/>
          <p14:tracePt t="63162" x="10325100" y="5753100"/>
          <p14:tracePt t="63171" x="10344150" y="5791200"/>
          <p14:tracePt t="63172" x="10344150" y="5803900"/>
          <p14:tracePt t="63183" x="10356850" y="5822950"/>
          <p14:tracePt t="63192" x="10363200" y="5835650"/>
          <p14:tracePt t="63198" x="10375900" y="5861050"/>
          <p14:tracePt t="63213" x="10382250" y="5867400"/>
          <p14:tracePt t="63214" x="10388600" y="5880100"/>
          <p14:tracePt t="63221" x="10407650" y="5892800"/>
          <p14:tracePt t="63231" x="10414000" y="5899150"/>
          <p14:tracePt t="63238" x="10426700" y="5905500"/>
          <p14:tracePt t="63499" x="10420350" y="5905500"/>
          <p14:tracePt t="63506" x="10401300" y="5905500"/>
          <p14:tracePt t="63513" x="10382250" y="5905500"/>
          <p14:tracePt t="63521" x="10363200" y="5918200"/>
          <p14:tracePt t="63532" x="10337800" y="5924550"/>
          <p14:tracePt t="63543" x="10312400" y="5937250"/>
          <p14:tracePt t="63550" x="10287000" y="5943600"/>
          <p14:tracePt t="63561" x="10242550" y="5969000"/>
          <p14:tracePt t="63561" x="10204450" y="5981700"/>
          <p14:tracePt t="63576" x="10166350" y="6007100"/>
          <p14:tracePt t="63576" x="10140950" y="6026150"/>
          <p14:tracePt t="63590" x="10128250" y="6032500"/>
          <p14:tracePt t="63596" x="10109200" y="6051550"/>
          <p14:tracePt t="63604" x="10090150" y="6064250"/>
          <p14:tracePt t="63614" x="10083800" y="6083300"/>
          <p14:tracePt t="63623" x="10071100" y="6089650"/>
          <p14:tracePt t="63631" x="10071100" y="6102350"/>
          <p14:tracePt t="63639" x="10064750" y="6115050"/>
          <p14:tracePt t="63646" x="10064750" y="6127750"/>
          <p14:tracePt t="63652" x="10064750" y="6146800"/>
          <p14:tracePt t="63661" x="10064750" y="6159500"/>
          <p14:tracePt t="63668" x="10064750" y="6172200"/>
          <p14:tracePt t="63677" x="10064750" y="6191250"/>
          <p14:tracePt t="63685" x="10077450" y="6210300"/>
          <p14:tracePt t="63694" x="10090150" y="6223000"/>
          <p14:tracePt t="63702" x="10102850" y="6242050"/>
          <p14:tracePt t="63717" x="10121900" y="6261100"/>
          <p14:tracePt t="63717" x="10147300" y="6273800"/>
          <p14:tracePt t="63728" x="10166350" y="6286500"/>
          <p14:tracePt t="63735" x="10191750" y="6292850"/>
          <p14:tracePt t="63748" x="10229850" y="6299200"/>
          <p14:tracePt t="63749" x="10261600" y="6305550"/>
          <p14:tracePt t="63759" x="10293350" y="6311900"/>
          <p14:tracePt t="63766" x="10331450" y="6311900"/>
          <p14:tracePt t="63777" x="10369550" y="6311900"/>
          <p14:tracePt t="63784" x="10407650" y="6311900"/>
          <p14:tracePt t="63793" x="10452100" y="6299200"/>
          <p14:tracePt t="63800" x="10490200" y="6280150"/>
          <p14:tracePt t="63811" x="10521950" y="6267450"/>
          <p14:tracePt t="63811" x="10566400" y="6248400"/>
          <p14:tracePt t="63826" x="10591800" y="6229350"/>
          <p14:tracePt t="63827" x="10623550" y="6210300"/>
          <p14:tracePt t="63840" x="10648950" y="6191250"/>
          <p14:tracePt t="63847" x="10674350" y="6172200"/>
          <p14:tracePt t="63856" x="10693400" y="6153150"/>
          <p14:tracePt t="63864" x="10712450" y="6127750"/>
          <p14:tracePt t="63873" x="10725150" y="6102350"/>
          <p14:tracePt t="63881" x="10737850" y="6076950"/>
          <p14:tracePt t="63889" x="10750550" y="6045200"/>
          <p14:tracePt t="63897" x="10756900" y="6007100"/>
          <p14:tracePt t="63906" x="10763250" y="5975350"/>
          <p14:tracePt t="63914" x="10763250" y="5911850"/>
          <p14:tracePt t="63923" x="10763250" y="5880100"/>
          <p14:tracePt t="63930" x="10763250" y="5842000"/>
          <p14:tracePt t="63939" x="10756900" y="5797550"/>
          <p14:tracePt t="63946" x="10737850" y="5759450"/>
          <p14:tracePt t="63953" x="10718800" y="5721350"/>
          <p14:tracePt t="63964" x="10693400" y="5695950"/>
          <p14:tracePt t="63973" x="10636250" y="5657850"/>
          <p14:tracePt t="63984" x="10604500" y="5645150"/>
          <p14:tracePt t="63993" x="10572750" y="5632450"/>
          <p14:tracePt t="64009" x="10534650" y="5632450"/>
          <p14:tracePt t="64009" x="10502900" y="5626100"/>
          <p14:tracePt t="64017" x="10464800" y="5626100"/>
          <p14:tracePt t="64027" x="10433050" y="5626100"/>
          <p14:tracePt t="64033" x="10401300" y="5626100"/>
          <p14:tracePt t="64043" x="10375900" y="5632450"/>
          <p14:tracePt t="64050" x="10344150" y="5645150"/>
          <p14:tracePt t="64061" x="10318750" y="5657850"/>
          <p14:tracePt t="64068" x="10287000" y="5676900"/>
          <p14:tracePt t="64079" x="10261600" y="5695950"/>
          <p14:tracePt t="64080" x="10236200" y="5727700"/>
          <p14:tracePt t="64094" x="10198100" y="5784850"/>
          <p14:tracePt t="64107" x="10179050" y="5816600"/>
          <p14:tracePt t="64114" x="10166350" y="5854700"/>
          <p14:tracePt t="64122" x="10153650" y="5886450"/>
          <p14:tracePt t="64130" x="10147300" y="5924550"/>
          <p14:tracePt t="64144" x="10147300" y="5994400"/>
          <p14:tracePt t="64160" x="10147300" y="6064250"/>
          <p14:tracePt t="64172" x="10147300" y="6096000"/>
          <p14:tracePt t="64178" x="10160000" y="6127750"/>
          <p14:tracePt t="64185" x="10179050" y="6159500"/>
          <p14:tracePt t="64196" x="10204450" y="6191250"/>
          <p14:tracePt t="64203" x="10229850" y="6223000"/>
          <p14:tracePt t="64220" x="10261600" y="6248400"/>
          <p14:tracePt t="64220" x="10287000" y="6280150"/>
          <p14:tracePt t="64228" x="10318750" y="6305550"/>
          <p14:tracePt t="64236" x="10344150" y="6330950"/>
          <p14:tracePt t="64247" x="10369550" y="6350000"/>
          <p14:tracePt t="64256" x="10426700" y="6375400"/>
          <p14:tracePt t="64268" x="10445750" y="6381750"/>
          <p14:tracePt t="64277" x="10477500" y="6388100"/>
          <p14:tracePt t="64284" x="10509250" y="6388100"/>
          <p14:tracePt t="64294" x="10534650" y="6388100"/>
          <p14:tracePt t="64301" x="10566400" y="6388100"/>
          <p14:tracePt t="64310" x="10604500" y="6388100"/>
          <p14:tracePt t="64317" x="10636250" y="6388100"/>
          <p14:tracePt t="64326" x="10674350" y="6375400"/>
          <p14:tracePt t="64334" x="10712450" y="6362700"/>
          <p14:tracePt t="64345" x="10750550" y="6343650"/>
          <p14:tracePt t="64345" x="10782300" y="6330950"/>
          <p14:tracePt t="64359" x="10807700" y="6311900"/>
          <p14:tracePt t="64366" x="10826750" y="6299200"/>
          <p14:tracePt t="64375" x="10833100" y="6286500"/>
          <p14:tracePt t="64383" x="10852150" y="6273800"/>
          <p14:tracePt t="64394" x="10871200" y="6242050"/>
          <p14:tracePt t="64395" x="10877550" y="6223000"/>
          <p14:tracePt t="64410" x="10877550" y="6172200"/>
          <p14:tracePt t="64423" x="10877550" y="6121400"/>
          <p14:tracePt t="64429" x="10877550" y="6083300"/>
          <p14:tracePt t="64439" x="10871200" y="6057900"/>
          <p14:tracePt t="64447" x="10852150" y="6007100"/>
          <p14:tracePt t="64456" x="10833100" y="5969000"/>
          <p14:tracePt t="64464" x="10807700" y="5930900"/>
          <p14:tracePt t="64472" x="10788650" y="5892800"/>
          <p14:tracePt t="64480" x="10756900" y="5854700"/>
          <p14:tracePt t="64487" x="10737850" y="5822950"/>
          <p14:tracePt t="64497" x="10706100" y="5797550"/>
          <p14:tracePt t="64506" x="10687050" y="5778500"/>
          <p14:tracePt t="64506" x="10661650" y="5759450"/>
          <p14:tracePt t="64518" x="10636250" y="5753100"/>
          <p14:tracePt t="64527" x="10617200" y="5740400"/>
          <p14:tracePt t="64534" x="10610850" y="5740400"/>
          <p14:tracePt t="64544" x="10572750" y="5734050"/>
          <p14:tracePt t="64551" x="10553700" y="5734050"/>
          <p14:tracePt t="64561" x="10528300" y="5734050"/>
          <p14:tracePt t="64567" x="10509250" y="5734050"/>
          <p14:tracePt t="64577" x="10483850" y="5740400"/>
          <p14:tracePt t="64585" x="10464800" y="5746750"/>
          <p14:tracePt t="64596" x="10439400" y="5765800"/>
          <p14:tracePt t="64596" x="10414000" y="5778500"/>
          <p14:tracePt t="64612" x="10369550" y="5816600"/>
          <p14:tracePt t="64627" x="10350500" y="5842000"/>
          <p14:tracePt t="64633" x="10337800" y="5861050"/>
          <p14:tracePt t="64643" x="10318750" y="5886450"/>
          <p14:tracePt t="64650" x="10306050" y="5911850"/>
          <p14:tracePt t="64662" x="10293350" y="5937250"/>
          <p14:tracePt t="64662" x="10287000" y="5962650"/>
          <p14:tracePt t="64678" x="10274300" y="6026150"/>
          <p14:tracePt t="64692" x="10267950" y="6051550"/>
          <p14:tracePt t="64693" x="10267950" y="6083300"/>
          <p14:tracePt t="64706" x="10267950" y="6115050"/>
          <p14:tracePt t="64716" x="10267950" y="6146800"/>
          <p14:tracePt t="64726" x="10274300" y="6210300"/>
          <p14:tracePt t="64740" x="10287000" y="6242050"/>
          <p14:tracePt t="64746" x="10306050" y="6267450"/>
          <p14:tracePt t="64754" x="10318750" y="6299200"/>
          <p14:tracePt t="64764" x="10337800" y="6324600"/>
          <p14:tracePt t="64772" x="10356850" y="6350000"/>
          <p14:tracePt t="64781" x="10375900" y="6369050"/>
          <p14:tracePt t="64789" x="10394950" y="6388100"/>
          <p14:tracePt t="64790" x="10414000" y="6407150"/>
          <p14:tracePt t="64801" x="10433050" y="6426200"/>
          <p14:tracePt t="64810" x="10452100" y="6438900"/>
          <p14:tracePt t="64817" x="10477500" y="6451600"/>
          <p14:tracePt t="64827" x="10502900" y="6464300"/>
          <p14:tracePt t="64834" x="10528300" y="6464300"/>
          <p14:tracePt t="64844" x="10553700" y="6470650"/>
          <p14:tracePt t="64851" x="10579100" y="6470650"/>
          <p14:tracePt t="64862" x="10610850" y="6470650"/>
          <p14:tracePt t="64868" x="10642600" y="6470650"/>
          <p14:tracePt t="64878" x="10668000" y="6470650"/>
          <p14:tracePt t="64879" x="10699750" y="6457950"/>
          <p14:tracePt t="64893" x="10725150" y="6445250"/>
          <p14:tracePt t="64900" x="10756900" y="6432550"/>
          <p14:tracePt t="64911" x="10782300" y="6419850"/>
          <p14:tracePt t="64911" x="10807700" y="6400800"/>
          <p14:tracePt t="64926" x="10820400" y="6381750"/>
          <p14:tracePt t="64932" x="10839450" y="6369050"/>
          <p14:tracePt t="64943" x="10852150" y="6350000"/>
          <p14:tracePt t="64944" x="10858500" y="6330950"/>
          <p14:tracePt t="64959" x="10871200" y="6311900"/>
          <p14:tracePt t="64959" x="10871200" y="6286500"/>
          <p14:tracePt t="64973" x="10877550" y="6261100"/>
          <p14:tracePt t="64980" x="10877550" y="6242050"/>
          <p14:tracePt t="64999" x="10871200" y="6184900"/>
          <p14:tracePt t="65010" x="10852150" y="6159500"/>
          <p14:tracePt t="65011" x="10833100" y="6134100"/>
          <p14:tracePt t="65026" x="10788650" y="6089650"/>
          <p14:tracePt t="65040" x="10775950" y="6076950"/>
          <p14:tracePt t="65046" x="10756900" y="6064250"/>
          <p14:tracePt t="65053" x="10737850" y="6051550"/>
          <p14:tracePt t="65063" x="10718800" y="6038850"/>
          <p14:tracePt t="65072" x="10706100" y="6032500"/>
          <p14:tracePt t="65080" x="10699750" y="6026150"/>
          <p14:tracePt t="65087" x="10693400" y="6019800"/>
          <p14:tracePt t="65099" x="10687050" y="6019800"/>
          <p14:tracePt t="65099" x="10680700" y="6019800"/>
          <p14:tracePt t="65115" x="10674350" y="6019800"/>
          <p14:tracePt t="65134" x="10668000" y="6019800"/>
          <p14:tracePt t="65177" x="10661650" y="6026150"/>
          <p14:tracePt t="66466" x="10661650" y="6032500"/>
          <p14:tracePt t="66484" x="10661650" y="6045200"/>
          <p14:tracePt t="66491" x="10661650" y="6051550"/>
          <p14:tracePt t="66500" x="10661650" y="6057900"/>
          <p14:tracePt t="66511" x="10661650" y="6064250"/>
          <p14:tracePt t="66517" x="10661650" y="6076950"/>
          <p14:tracePt t="66528" x="10668000" y="6076950"/>
          <p14:tracePt t="66534" x="10668000" y="6089650"/>
          <p14:tracePt t="66544" x="10674350" y="6096000"/>
          <p14:tracePt t="66552" x="10674350" y="6102350"/>
          <p14:tracePt t="66561" x="10680700" y="6115050"/>
          <p14:tracePt t="66578" x="10687050" y="6121400"/>
          <p14:tracePt t="66585" x="10687050" y="6127750"/>
          <p14:tracePt t="66595" x="10693400" y="6134100"/>
          <p14:tracePt t="66603" x="10693400" y="6140450"/>
          <p14:tracePt t="66603" x="10693400" y="6146800"/>
          <p14:tracePt t="66617" x="10699750" y="6146800"/>
          <p14:tracePt t="66624" x="10699750" y="6153150"/>
          <p14:tracePt t="66630" x="10699750" y="6159500"/>
          <p14:tracePt t="66644" x="10706100" y="6165850"/>
          <p14:tracePt t="66652" x="10706100" y="6172200"/>
          <p14:tracePt t="66661" x="10712450" y="6178550"/>
          <p14:tracePt t="66669" x="10712450" y="6184900"/>
          <p14:tracePt t="66678" x="10718800" y="6191250"/>
          <p14:tracePt t="66687" x="10718800" y="6197600"/>
          <p14:tracePt t="66694" x="10725150" y="6203950"/>
          <p14:tracePt t="66715" x="10725150" y="6210300"/>
          <p14:tracePt t="66715" x="10725150" y="6216650"/>
          <p14:tracePt t="66728" x="10731500" y="6223000"/>
          <p14:tracePt t="66742" x="10737850" y="6229350"/>
          <p14:tracePt t="66750" x="10737850" y="6235700"/>
          <p14:tracePt t="66759" x="10744200" y="6242050"/>
          <p14:tracePt t="66768" x="10744200" y="6248400"/>
          <p14:tracePt t="66777" x="10744200" y="6254750"/>
          <p14:tracePt t="66785" x="10750550" y="6261100"/>
          <p14:tracePt t="66794" x="10756900" y="6267450"/>
          <p14:tracePt t="66802" x="10756900" y="6273800"/>
          <p14:tracePt t="66811" x="10763250" y="6280150"/>
          <p14:tracePt t="66818" x="10763250" y="6286500"/>
          <p14:tracePt t="66828" x="10769600" y="6299200"/>
          <p14:tracePt t="66835" x="10775950" y="6305550"/>
          <p14:tracePt t="66845" x="10775950" y="6311900"/>
          <p14:tracePt t="66851" x="10782300" y="6318250"/>
          <p14:tracePt t="66861" x="10788650" y="6330950"/>
          <p14:tracePt t="66869" x="10788650" y="6337300"/>
          <p14:tracePt t="66869" x="10801350" y="6350000"/>
          <p14:tracePt t="66882" x="10801350" y="6362700"/>
          <p14:tracePt t="66892" x="10807700" y="6369050"/>
          <p14:tracePt t="66899" x="10814050" y="6381750"/>
          <p14:tracePt t="66909" x="10820400" y="6394450"/>
          <p14:tracePt t="66910" x="10826750" y="6407150"/>
          <p14:tracePt t="66924" x="10826750" y="6413500"/>
          <p14:tracePt t="66930" x="10833100" y="6419850"/>
          <p14:tracePt t="66938" x="10833100" y="6432550"/>
          <p14:tracePt t="66945" x="10839450" y="6438900"/>
          <p14:tracePt t="66953" x="10839450" y="6445250"/>
          <p14:tracePt t="66961" x="10845800" y="6451600"/>
          <p14:tracePt t="66969" x="10845800" y="6457950"/>
          <p14:tracePt t="66978" x="10845800" y="6464300"/>
          <p14:tracePt t="66999" x="10852150" y="6470650"/>
          <p14:tracePt t="67020" x="10852150" y="6477000"/>
          <p14:tracePt t="67057" x="10852150" y="6483350"/>
          <p14:tracePt t="67098" x="10852150" y="6477000"/>
          <p14:tracePt t="67106" x="10852150" y="6470650"/>
          <p14:tracePt t="67120" x="10839450" y="6438900"/>
          <p14:tracePt t="67131" x="10826750" y="6419850"/>
          <p14:tracePt t="67145" x="10820400" y="6407150"/>
          <p14:tracePt t="67146" x="10807700" y="6388100"/>
          <p14:tracePt t="67157" x="10801350" y="6375400"/>
          <p14:tracePt t="67164" x="10782300" y="6350000"/>
          <p14:tracePt t="67172" x="10775950" y="6337300"/>
          <p14:tracePt t="67179" x="10763250" y="6324600"/>
          <p14:tracePt t="67191" x="10756900" y="6311900"/>
          <p14:tracePt t="67198" x="10750550" y="6299200"/>
          <p14:tracePt t="67209" x="10737850" y="6286500"/>
          <p14:tracePt t="67209" x="10731500" y="6280150"/>
          <p14:tracePt t="67224" x="10718800" y="6267450"/>
          <p14:tracePt t="67225" x="10712450" y="6261100"/>
          <p14:tracePt t="67239" x="10706100" y="6248400"/>
          <p14:tracePt t="67246" x="10699750" y="6242050"/>
          <p14:tracePt t="67254" x="10693400" y="6235700"/>
          <p14:tracePt t="67261" x="10693400" y="6229350"/>
          <p14:tracePt t="67270" x="10687050" y="6223000"/>
          <p14:tracePt t="67294" x="10687050" y="6216650"/>
          <p14:tracePt t="67311" x="10687050" y="6210300"/>
          <p14:tracePt t="67704" x="10693400" y="6210300"/>
          <p14:tracePt t="67720" x="10693400" y="6216650"/>
          <p14:tracePt t="67757" x="10699750" y="6216650"/>
          <p14:tracePt t="69402" x="10699750" y="6210300"/>
          <p14:tracePt t="69424" x="10699750" y="6203950"/>
          <p14:tracePt t="69454" x="10699750" y="6197600"/>
          <p14:tracePt t="69467" x="10706100" y="6197600"/>
          <p14:tracePt t="69476" x="10706100" y="6191250"/>
          <p14:tracePt t="69493" x="10706100" y="6184900"/>
          <p14:tracePt t="69510" x="10706100" y="6178550"/>
          <p14:tracePt t="69517" x="10712450" y="6178550"/>
          <p14:tracePt t="69526" x="10712450" y="6172200"/>
          <p14:tracePt t="69534" x="10712450" y="6165850"/>
          <p14:tracePt t="69550" x="10712450" y="6159500"/>
          <p14:tracePt t="69560" x="10718800" y="6153150"/>
          <p14:tracePt t="69567" x="10718800" y="6146800"/>
          <p14:tracePt t="69576" x="10718800" y="6140450"/>
          <p14:tracePt t="69583" x="10718800" y="6134100"/>
          <p14:tracePt t="69593" x="10718800" y="6127750"/>
          <p14:tracePt t="69600" x="10718800" y="6121400"/>
          <p14:tracePt t="69617" x="10718800" y="6115050"/>
          <p14:tracePt t="69626" x="10718800" y="6108700"/>
          <p14:tracePt t="69634" x="10718800" y="6102350"/>
          <p14:tracePt t="69643" x="10718800" y="6096000"/>
          <p14:tracePt t="69650" x="10718800" y="6089650"/>
          <p14:tracePt t="69660" x="10718800" y="6083300"/>
          <p14:tracePt t="69667" x="10718800" y="6076950"/>
          <p14:tracePt t="69676" x="10718800" y="6070600"/>
          <p14:tracePt t="69684" x="10718800" y="6064250"/>
          <p14:tracePt t="69693" x="10712450" y="6057900"/>
          <p14:tracePt t="69701" x="10712450" y="6045200"/>
          <p14:tracePt t="69713" x="10706100" y="6038850"/>
          <p14:tracePt t="69721" x="10706100" y="6032500"/>
          <p14:tracePt t="69729" x="10699750" y="6019800"/>
          <p14:tracePt t="69737" x="10699750" y="6013450"/>
          <p14:tracePt t="69745" x="10699750" y="6007100"/>
          <p14:tracePt t="69754" x="10693400" y="5994400"/>
          <p14:tracePt t="69762" x="10693400" y="5988050"/>
          <p14:tracePt t="69771" x="10687050" y="5981700"/>
          <p14:tracePt t="69778" x="10687050" y="5969000"/>
          <p14:tracePt t="69786" x="10680700" y="5962650"/>
          <p14:tracePt t="69793" x="10680700" y="5956300"/>
          <p14:tracePt t="69801" x="10674350" y="5949950"/>
          <p14:tracePt t="69810" x="10674350" y="5943600"/>
          <p14:tracePt t="69819" x="10674350" y="5937250"/>
          <p14:tracePt t="69826" x="10668000" y="5937250"/>
          <p14:tracePt t="69834" x="10668000" y="5930900"/>
          <p14:tracePt t="69859" x="10661650" y="5924550"/>
          <p14:tracePt t="69873" x="10661650" y="5918200"/>
          <p14:tracePt t="69923" x="10655300" y="5918200"/>
          <p14:tracePt t="69955" x="10655300" y="5911850"/>
          <p14:tracePt t="69998" x="10648950" y="5911850"/>
          <p14:tracePt t="70141" x="10642600" y="5911850"/>
          <p14:tracePt t="82961" x="10566400" y="5911850"/>
          <p14:tracePt t="82968" x="10496550" y="5924550"/>
          <p14:tracePt t="82979" x="10394950" y="5937250"/>
          <p14:tracePt t="82987" x="10179050" y="5969000"/>
          <p14:tracePt t="83002" x="9893300" y="6013450"/>
          <p14:tracePt t="83002" x="9531350" y="6057900"/>
          <p14:tracePt t="83013" x="8839200" y="6121400"/>
          <p14:tracePt t="83020" x="8242300" y="6153150"/>
          <p14:tracePt t="83026" x="7550150" y="6210300"/>
          <p14:tracePt t="83035" x="6419850" y="6305550"/>
          <p14:tracePt t="83047" x="6026150" y="6337300"/>
          <p14:tracePt t="83055" x="5213350" y="6438900"/>
          <p14:tracePt t="83062" x="4552950" y="6483350"/>
          <p14:tracePt t="83069" x="3784600" y="6635750"/>
          <p14:tracePt t="83076" x="3067050" y="6794500"/>
          <p14:tracePt t="83084" x="2762250" y="6851650"/>
          <p14:tracePt t="83093" x="2171700" y="6851650"/>
          <p14:tracePt t="83100" x="1974850" y="6851650"/>
          <p14:tracePt t="83110" x="1562100" y="6851650"/>
          <p14:tracePt t="83116" x="1238250" y="6851650"/>
          <p14:tracePt t="83126" x="1136650" y="6851650"/>
          <p14:tracePt t="85731" x="8559800" y="6826250"/>
          <p14:tracePt t="85739" x="8680450" y="6781800"/>
          <p14:tracePt t="85746" x="8788400" y="6724650"/>
          <p14:tracePt t="85756" x="8890000" y="6680200"/>
          <p14:tracePt t="85764" x="9010650" y="6635750"/>
          <p14:tracePt t="85773" x="9112250" y="6591300"/>
          <p14:tracePt t="85781" x="9201150" y="6559550"/>
          <p14:tracePt t="85791" x="9296400" y="6527800"/>
          <p14:tracePt t="85792" x="9353550" y="6515100"/>
          <p14:tracePt t="85806" x="9429750" y="6502400"/>
          <p14:tracePt t="85813" x="9486900" y="6502400"/>
          <p14:tracePt t="85824" x="9550400" y="6502400"/>
          <p14:tracePt t="85825" x="9607550" y="6502400"/>
          <p14:tracePt t="85840" x="9620250" y="6502400"/>
          <p14:tracePt t="85840" x="9664700" y="6502400"/>
          <p14:tracePt t="85855" x="9696450" y="6502400"/>
          <p14:tracePt t="85861" x="9728200" y="6502400"/>
          <p14:tracePt t="85869" x="9753600" y="6502400"/>
          <p14:tracePt t="85875" x="9785350" y="6502400"/>
          <p14:tracePt t="85882" x="9804400" y="6502400"/>
          <p14:tracePt t="85890" x="9829800" y="6502400"/>
          <p14:tracePt t="85905" x="9861550" y="6502400"/>
          <p14:tracePt t="85920" x="9906000" y="6502400"/>
          <p14:tracePt t="85921" x="9937750" y="6483350"/>
          <p14:tracePt t="85932" x="9963150" y="6470650"/>
          <p14:tracePt t="85939" x="9994900" y="6451600"/>
          <p14:tracePt t="85947" x="10039350" y="6438900"/>
          <p14:tracePt t="85958" x="10083800" y="6438900"/>
          <p14:tracePt t="85965" x="10147300" y="6426200"/>
          <p14:tracePt t="85974" x="10204450" y="6426200"/>
          <p14:tracePt t="85982" x="10248900" y="6426200"/>
          <p14:tracePt t="85990" x="10312400" y="6426200"/>
          <p14:tracePt t="86005" x="10369550" y="6426200"/>
          <p14:tracePt t="86006" x="10414000" y="6426200"/>
          <p14:tracePt t="86013" x="10471150" y="6426200"/>
          <p14:tracePt t="86022" x="10566400" y="6426200"/>
          <p14:tracePt t="86029" x="10636250" y="6407150"/>
          <p14:tracePt t="86039" x="10712450" y="6407150"/>
          <p14:tracePt t="86046" x="10801350" y="6407150"/>
          <p14:tracePt t="86056" x="10877550" y="6407150"/>
          <p14:tracePt t="86062" x="10953750" y="6407150"/>
          <p14:tracePt t="86072" x="11010900" y="6407150"/>
          <p14:tracePt t="86078" x="11074400" y="6407150"/>
          <p14:tracePt t="86086" x="11144250" y="6407150"/>
          <p14:tracePt t="86094" x="11207750" y="6438900"/>
          <p14:tracePt t="86102" x="11264900" y="6483350"/>
          <p14:tracePt t="86111" x="11309350" y="6546850"/>
          <p14:tracePt t="86119" x="11353800" y="6591300"/>
          <p14:tracePt t="86128" x="11385550" y="6635750"/>
          <p14:tracePt t="86137" x="11430000" y="6692900"/>
          <p14:tracePt t="86145" x="11461750" y="6769100"/>
          <p14:tracePt t="86153" x="11474450" y="6813550"/>
          <p14:tracePt t="86464" x="9620250" y="6604000"/>
          <p14:tracePt t="86476" x="9683750" y="6483350"/>
          <p14:tracePt t="86483" x="9785350" y="6229350"/>
          <p14:tracePt t="86492" x="9994900" y="5810250"/>
          <p14:tracePt t="86500" x="10115550" y="5530850"/>
          <p14:tracePt t="86507" x="10172700" y="5391150"/>
          <p14:tracePt t="86522" x="10369550" y="4813300"/>
          <p14:tracePt t="86536" x="10426700" y="4584700"/>
          <p14:tracePt t="86536" x="10458450" y="4349750"/>
          <p14:tracePt t="86548" x="10471150" y="4260850"/>
          <p14:tracePt t="86554" x="10490200" y="4076700"/>
          <p14:tracePt t="86565" x="10502900" y="3911600"/>
          <p14:tracePt t="86573" x="10515600" y="3778250"/>
          <p14:tracePt t="86580" x="10534650" y="3644900"/>
          <p14:tracePt t="86592" x="10579100" y="3422650"/>
          <p14:tracePt t="86598" x="10610850" y="3289300"/>
          <p14:tracePt t="86803" x="10610850" y="3244850"/>
          <p14:tracePt t="86815" x="10655300" y="3149600"/>
          <p14:tracePt t="86823" x="10668000" y="3060700"/>
          <p14:tracePt t="86830" x="10699750" y="2927350"/>
          <p14:tracePt t="86840" x="10699750" y="2794000"/>
          <p14:tracePt t="86847" x="10699750" y="2673350"/>
          <p14:tracePt t="86857" x="10699750" y="2527300"/>
          <p14:tracePt t="86863" x="10655300" y="2362200"/>
          <p14:tracePt t="86875" x="10566400" y="2032000"/>
          <p14:tracePt t="86882" x="10458450" y="1676400"/>
          <p14:tracePt t="86899" x="10312400" y="1168400"/>
          <p14:tracePt t="86899" x="10248900" y="863600"/>
          <p14:tracePt t="86911" x="10191750" y="596900"/>
          <p14:tracePt t="86920" x="10160000" y="342900"/>
          <p14:tracePt t="86927" x="10160000" y="2413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A06176-201B-E52F-0586-37573F467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" r="1031"/>
          <a:stretch/>
        </p:blipFill>
        <p:spPr>
          <a:xfrm>
            <a:off x="100361" y="2043837"/>
            <a:ext cx="11820294" cy="2770326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67E838A6-8893-6C7B-F8ED-588681FF23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2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29"/>
    </mc:Choice>
    <mc:Fallback>
      <p:transition spd="slow" advTm="18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Macintosh PowerPoint</Application>
  <PresentationFormat>Widescreen</PresentationFormat>
  <Paragraphs>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Mech</dc:creator>
  <cp:lastModifiedBy>Emily Mech</cp:lastModifiedBy>
  <cp:revision>6</cp:revision>
  <dcterms:created xsi:type="dcterms:W3CDTF">2022-08-15T18:13:35Z</dcterms:created>
  <dcterms:modified xsi:type="dcterms:W3CDTF">2022-08-15T19:19:59Z</dcterms:modified>
</cp:coreProperties>
</file>