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Underdevelopment?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underdevelopment?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Underdevelopment is not the absence of development, but a way of comparing </a:t>
            </a:r>
            <a:r>
              <a:rPr i="1"/>
              <a:t>levels</a:t>
            </a:r>
            <a:r>
              <a:rPr/>
              <a:t> of development. Differences in development are tied to:</a:t>
            </a:r>
            <a:br/>
          </a:p>
          <a:p>
            <a:pPr lvl="1"/>
            <a:r>
              <a:rPr/>
              <a:t>uneven human social development</a:t>
            </a:r>
          </a:p>
          <a:p>
            <a:pPr lvl="1"/>
            <a:r>
              <a:rPr/>
              <a:t>economic advancement of some human groups by furthering production &amp; increasing wealth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Underdevelopment is always a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Adam Smith, Wealth of Nations (1776) - division of labor, productivity, free markets</a:t>
            </a:r>
          </a:p>
          <a:p>
            <a:pPr lvl="0"/>
            <a:r>
              <a:rPr/>
              <a:t>Africa, Asia, and Latin America can be said to be underdeveloped in </a:t>
            </a:r>
            <a:r>
              <a:rPr i="1"/>
              <a:t>comparison</a:t>
            </a:r>
            <a:r>
              <a:rPr/>
              <a:t> to Europe and North America. We can analyze underdevelopment by:</a:t>
            </a:r>
          </a:p>
          <a:p>
            <a:pPr lvl="1"/>
            <a:r>
              <a:rPr/>
              <a:t>Comparing economic conditions in a single country or region over different time periods</a:t>
            </a:r>
          </a:p>
          <a:p>
            <a:pPr lvl="1"/>
            <a:r>
              <a:rPr/>
              <a:t>Comparing two countries with one another in the same time period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All of the countries named as “underdeveloped” in the world are exploited by others; and the underdevelopment with which the world is now preoccupied is a product of capitalist, imperialist, and colonialist exploitation. </a:t>
            </a:r>
          </a:p>
          <a:p>
            <a:pPr lvl="0" indent="0" marL="0">
              <a:buNone/>
            </a:pPr>
            <a:r>
              <a:rPr/>
              <a:t> </a:t>
            </a:r>
            <a:br/>
            <a:r>
              <a:rPr/>
              <a:t>African and Asian societies that were developing independently were taken over by capitalist powers. Exploitation increased and export of surplus ensued; as a result the people are denied the benefit of their natural resources and labor. This is an </a:t>
            </a:r>
            <a:r>
              <a:rPr i="1"/>
              <a:t>integral</a:t>
            </a:r>
            <a:r>
              <a:rPr/>
              <a:t> mechanism of contemporary underdevelopment.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“developing” vs. “underdeveloped”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Typically done to avoid interpretation as underdeveloped morally, physically, mentally, or any other connotation</a:t>
            </a:r>
          </a:p>
          <a:p>
            <a:pPr lvl="0"/>
            <a:r>
              <a:rPr/>
              <a:t>On the economic level, “developing” implies that Africa, Asia, and Latin America are escaping a state of backwardness relative to industrial nations and emancipating themselves from exploitation</a:t>
            </a:r>
          </a:p>
          <a:p>
            <a:pPr lvl="0" indent="0" marL="1270000">
              <a:buNone/>
            </a:pPr>
            <a:r>
              <a:rPr sz="2000"/>
              <a:t>Actually, if “underdevelopment” were related to anything other than comparing economies, then the most underdeveloped country in the world would be the United States, which practices external oppression on a massive scale, while internally there is a blend of exploitation, brutality, and psychiatric disorder.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is underdevelopment measured?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Economists make comparisons by looking at:</a:t>
            </a:r>
            <a:br/>
          </a:p>
          <a:p>
            <a:pPr lvl="0"/>
            <a:r>
              <a:rPr/>
              <a:t>What goods and services are produced</a:t>
            </a:r>
            <a:br/>
          </a:p>
          <a:p>
            <a:pPr lvl="0"/>
            <a:r>
              <a:rPr/>
              <a:t>National income (of countries)</a:t>
            </a:r>
            <a:br/>
          </a:p>
          <a:p>
            <a:pPr lvl="0"/>
            <a:r>
              <a:rPr/>
              <a:t>Per capita income (a national average)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Underdevelopment?</dc:title>
  <dc:creator/>
  <cp:keywords/>
  <dcterms:created xsi:type="dcterms:W3CDTF">2022-10-21T03:08:00Z</dcterms:created>
  <dcterms:modified xsi:type="dcterms:W3CDTF">2022-10-21T03:08:00Z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source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