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9" r:id="rId6"/>
    <p:sldId id="260" r:id="rId7"/>
    <p:sldId id="261" r:id="rId8"/>
    <p:sldId id="258" r:id="rId9"/>
    <p:sldId id="264" r:id="rId10"/>
    <p:sldId id="262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6A1204-88D3-43F2-97CF-948A1C5E70D2}" v="131" dt="2021-01-21T21:33:46.812"/>
    <p1510:client id="{6E161D98-1E23-49CD-8C3A-4F9E371AA601}" v="2" dt="2021-01-21T20:01:06.786"/>
    <p1510:client id="{738F4FFC-9114-410F-98D3-53F348652B56}" v="1" dt="2021-01-21T19:58:59.598"/>
    <p1510:client id="{A8023885-6EA6-4D0E-8B4E-2891CCD1403F}" v="3" dt="2021-01-22T18:15:57.506"/>
    <p1510:client id="{B8A63F54-263C-4F58-9529-B1A6727A349C}" v="20" dt="2021-04-02T01:03:37.507"/>
    <p1510:client id="{E7220021-FDA9-4CD8-B228-F77923E5FD93}" v="79" dt="2021-01-22T00:35:47.432"/>
    <p1510:client id="{FF9B187F-AB69-4CE9-B91C-761175120081}" v="6" dt="2021-01-22T18:28:17.5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Mitchell Grasley" userId="S::emgrasle@uwaterloo.ca::b2ce7b48-e32a-46b8-9061-881e15c96cca" providerId="AD" clId="Web-{738F4FFC-9114-410F-98D3-53F348652B56}"/>
    <pc:docChg chg="modSld">
      <pc:chgData name="Ethan Mitchell Grasley" userId="S::emgrasle@uwaterloo.ca::b2ce7b48-e32a-46b8-9061-881e15c96cca" providerId="AD" clId="Web-{738F4FFC-9114-410F-98D3-53F348652B56}" dt="2021-01-21T19:58:59.598" v="0" actId="20577"/>
      <pc:docMkLst>
        <pc:docMk/>
      </pc:docMkLst>
      <pc:sldChg chg="modSp">
        <pc:chgData name="Ethan Mitchell Grasley" userId="S::emgrasle@uwaterloo.ca::b2ce7b48-e32a-46b8-9061-881e15c96cca" providerId="AD" clId="Web-{738F4FFC-9114-410F-98D3-53F348652B56}" dt="2021-01-21T19:58:59.598" v="0" actId="20577"/>
        <pc:sldMkLst>
          <pc:docMk/>
          <pc:sldMk cId="3071246374" sldId="260"/>
        </pc:sldMkLst>
        <pc:spChg chg="mod">
          <ac:chgData name="Ethan Mitchell Grasley" userId="S::emgrasle@uwaterloo.ca::b2ce7b48-e32a-46b8-9061-881e15c96cca" providerId="AD" clId="Web-{738F4FFC-9114-410F-98D3-53F348652B56}" dt="2021-01-21T19:58:59.598" v="0" actId="20577"/>
          <ac:spMkLst>
            <pc:docMk/>
            <pc:sldMk cId="3071246374" sldId="260"/>
            <ac:spMk id="3" creationId="{32557F07-B668-481C-8203-5A630F748684}"/>
          </ac:spMkLst>
        </pc:spChg>
      </pc:sldChg>
    </pc:docChg>
  </pc:docChgLst>
  <pc:docChgLst>
    <pc:chgData name="Ethan Mitchell Grasley" userId="b2ce7b48-e32a-46b8-9061-881e15c96cca" providerId="ADAL" clId="{C403964D-B0B0-41BE-93EF-65E6E6DC0DDA}"/>
    <pc:docChg chg="undo custSel addSld delSld modSld sldOrd">
      <pc:chgData name="Ethan Mitchell Grasley" userId="b2ce7b48-e32a-46b8-9061-881e15c96cca" providerId="ADAL" clId="{C403964D-B0B0-41BE-93EF-65E6E6DC0DDA}" dt="2021-01-21T19:41:08.844" v="2145" actId="255"/>
      <pc:docMkLst>
        <pc:docMk/>
      </pc:docMkLst>
      <pc:sldChg chg="modSp mod">
        <pc:chgData name="Ethan Mitchell Grasley" userId="b2ce7b48-e32a-46b8-9061-881e15c96cca" providerId="ADAL" clId="{C403964D-B0B0-41BE-93EF-65E6E6DC0DDA}" dt="2021-01-21T14:39:37.084" v="96"/>
        <pc:sldMkLst>
          <pc:docMk/>
          <pc:sldMk cId="109857222" sldId="256"/>
        </pc:sldMkLst>
        <pc:spChg chg="mod">
          <ac:chgData name="Ethan Mitchell Grasley" userId="b2ce7b48-e32a-46b8-9061-881e15c96cca" providerId="ADAL" clId="{C403964D-B0B0-41BE-93EF-65E6E6DC0DDA}" dt="2021-01-21T14:39:37.084" v="9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than Mitchell Grasley" userId="b2ce7b48-e32a-46b8-9061-881e15c96cca" providerId="ADAL" clId="{C403964D-B0B0-41BE-93EF-65E6E6DC0DDA}" dt="2021-01-21T14:39:37.084" v="96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ord">
        <pc:chgData name="Ethan Mitchell Grasley" userId="b2ce7b48-e32a-46b8-9061-881e15c96cca" providerId="ADAL" clId="{C403964D-B0B0-41BE-93EF-65E6E6DC0DDA}" dt="2021-01-21T19:26:22.412" v="1952" actId="2696"/>
        <pc:sldMkLst>
          <pc:docMk/>
          <pc:sldMk cId="3722802979" sldId="257"/>
        </pc:sldMkLst>
        <pc:spChg chg="mod">
          <ac:chgData name="Ethan Mitchell Grasley" userId="b2ce7b48-e32a-46b8-9061-881e15c96cca" providerId="ADAL" clId="{C403964D-B0B0-41BE-93EF-65E6E6DC0DDA}" dt="2021-01-21T14:40:12.857" v="111" actId="20577"/>
          <ac:spMkLst>
            <pc:docMk/>
            <pc:sldMk cId="3722802979" sldId="257"/>
            <ac:spMk id="2" creationId="{37214EC7-5A3D-4287-9FE7-AAAE3F5935F2}"/>
          </ac:spMkLst>
        </pc:spChg>
      </pc:sldChg>
      <pc:sldChg chg="addSp delSp modSp new mod">
        <pc:chgData name="Ethan Mitchell Grasley" userId="b2ce7b48-e32a-46b8-9061-881e15c96cca" providerId="ADAL" clId="{C403964D-B0B0-41BE-93EF-65E6E6DC0DDA}" dt="2021-01-21T16:55:33.958" v="145" actId="20577"/>
        <pc:sldMkLst>
          <pc:docMk/>
          <pc:sldMk cId="3104317549" sldId="258"/>
        </pc:sldMkLst>
        <pc:spChg chg="mod">
          <ac:chgData name="Ethan Mitchell Grasley" userId="b2ce7b48-e32a-46b8-9061-881e15c96cca" providerId="ADAL" clId="{C403964D-B0B0-41BE-93EF-65E6E6DC0DDA}" dt="2021-01-21T16:55:33.958" v="145" actId="20577"/>
          <ac:spMkLst>
            <pc:docMk/>
            <pc:sldMk cId="3104317549" sldId="258"/>
            <ac:spMk id="2" creationId="{6349680A-0FF1-440C-94BB-129A5878A78F}"/>
          </ac:spMkLst>
        </pc:spChg>
        <pc:spChg chg="add del mod">
          <ac:chgData name="Ethan Mitchell Grasley" userId="b2ce7b48-e32a-46b8-9061-881e15c96cca" providerId="ADAL" clId="{C403964D-B0B0-41BE-93EF-65E6E6DC0DDA}" dt="2021-01-21T14:49:31.073" v="133"/>
          <ac:spMkLst>
            <pc:docMk/>
            <pc:sldMk cId="3104317549" sldId="258"/>
            <ac:spMk id="3" creationId="{D8CC1C1B-7C74-410B-8A5E-8D0F7502AB88}"/>
          </ac:spMkLst>
        </pc:spChg>
        <pc:graphicFrameChg chg="add del mod">
          <ac:chgData name="Ethan Mitchell Grasley" userId="b2ce7b48-e32a-46b8-9061-881e15c96cca" providerId="ADAL" clId="{C403964D-B0B0-41BE-93EF-65E6E6DC0DDA}" dt="2021-01-21T14:46:23.814" v="126"/>
          <ac:graphicFrameMkLst>
            <pc:docMk/>
            <pc:sldMk cId="3104317549" sldId="258"/>
            <ac:graphicFrameMk id="4" creationId="{ECEF37EF-DAD7-4ABE-B3BC-749F77210CE0}"/>
          </ac:graphicFrameMkLst>
        </pc:graphicFrameChg>
      </pc:sldChg>
      <pc:sldChg chg="modSp new mod">
        <pc:chgData name="Ethan Mitchell Grasley" userId="b2ce7b48-e32a-46b8-9061-881e15c96cca" providerId="ADAL" clId="{C403964D-B0B0-41BE-93EF-65E6E6DC0DDA}" dt="2021-01-21T18:50:32.899" v="420" actId="20577"/>
        <pc:sldMkLst>
          <pc:docMk/>
          <pc:sldMk cId="4117050409" sldId="259"/>
        </pc:sldMkLst>
        <pc:spChg chg="mod">
          <ac:chgData name="Ethan Mitchell Grasley" userId="b2ce7b48-e32a-46b8-9061-881e15c96cca" providerId="ADAL" clId="{C403964D-B0B0-41BE-93EF-65E6E6DC0DDA}" dt="2021-01-21T16:55:43.037" v="174" actId="20577"/>
          <ac:spMkLst>
            <pc:docMk/>
            <pc:sldMk cId="4117050409" sldId="259"/>
            <ac:spMk id="2" creationId="{F6BDDC7F-54C1-4617-B04F-0F5091A2B27A}"/>
          </ac:spMkLst>
        </pc:spChg>
        <pc:spChg chg="mod">
          <ac:chgData name="Ethan Mitchell Grasley" userId="b2ce7b48-e32a-46b8-9061-881e15c96cca" providerId="ADAL" clId="{C403964D-B0B0-41BE-93EF-65E6E6DC0DDA}" dt="2021-01-21T18:50:32.899" v="420" actId="20577"/>
          <ac:spMkLst>
            <pc:docMk/>
            <pc:sldMk cId="4117050409" sldId="259"/>
            <ac:spMk id="3" creationId="{5211A54B-1ED0-42DD-9292-A9D72C030899}"/>
          </ac:spMkLst>
        </pc:spChg>
      </pc:sldChg>
      <pc:sldChg chg="modSp new mod">
        <pc:chgData name="Ethan Mitchell Grasley" userId="b2ce7b48-e32a-46b8-9061-881e15c96cca" providerId="ADAL" clId="{C403964D-B0B0-41BE-93EF-65E6E6DC0DDA}" dt="2021-01-21T19:18:22.268" v="1546" actId="1076"/>
        <pc:sldMkLst>
          <pc:docMk/>
          <pc:sldMk cId="3071246374" sldId="260"/>
        </pc:sldMkLst>
        <pc:spChg chg="mod">
          <ac:chgData name="Ethan Mitchell Grasley" userId="b2ce7b48-e32a-46b8-9061-881e15c96cca" providerId="ADAL" clId="{C403964D-B0B0-41BE-93EF-65E6E6DC0DDA}" dt="2021-01-21T16:55:53.494" v="190" actId="20577"/>
          <ac:spMkLst>
            <pc:docMk/>
            <pc:sldMk cId="3071246374" sldId="260"/>
            <ac:spMk id="2" creationId="{2EE03F99-3AA0-4C6A-9232-BD45ACB12D03}"/>
          </ac:spMkLst>
        </pc:spChg>
        <pc:spChg chg="mod">
          <ac:chgData name="Ethan Mitchell Grasley" userId="b2ce7b48-e32a-46b8-9061-881e15c96cca" providerId="ADAL" clId="{C403964D-B0B0-41BE-93EF-65E6E6DC0DDA}" dt="2021-01-21T19:18:22.268" v="1546" actId="1076"/>
          <ac:spMkLst>
            <pc:docMk/>
            <pc:sldMk cId="3071246374" sldId="260"/>
            <ac:spMk id="3" creationId="{32557F07-B668-481C-8203-5A630F748684}"/>
          </ac:spMkLst>
        </pc:spChg>
      </pc:sldChg>
      <pc:sldChg chg="modSp new mod">
        <pc:chgData name="Ethan Mitchell Grasley" userId="b2ce7b48-e32a-46b8-9061-881e15c96cca" providerId="ADAL" clId="{C403964D-B0B0-41BE-93EF-65E6E6DC0DDA}" dt="2021-01-21T19:22:37.520" v="1894" actId="20577"/>
        <pc:sldMkLst>
          <pc:docMk/>
          <pc:sldMk cId="753476361" sldId="261"/>
        </pc:sldMkLst>
        <pc:spChg chg="mod">
          <ac:chgData name="Ethan Mitchell Grasley" userId="b2ce7b48-e32a-46b8-9061-881e15c96cca" providerId="ADAL" clId="{C403964D-B0B0-41BE-93EF-65E6E6DC0DDA}" dt="2021-01-21T16:56:00.782" v="206" actId="20577"/>
          <ac:spMkLst>
            <pc:docMk/>
            <pc:sldMk cId="753476361" sldId="261"/>
            <ac:spMk id="2" creationId="{145EC49B-89A6-4DDE-A964-30EDCBE1DE3F}"/>
          </ac:spMkLst>
        </pc:spChg>
        <pc:spChg chg="mod">
          <ac:chgData name="Ethan Mitchell Grasley" userId="b2ce7b48-e32a-46b8-9061-881e15c96cca" providerId="ADAL" clId="{C403964D-B0B0-41BE-93EF-65E6E6DC0DDA}" dt="2021-01-21T19:22:37.520" v="1894" actId="20577"/>
          <ac:spMkLst>
            <pc:docMk/>
            <pc:sldMk cId="753476361" sldId="261"/>
            <ac:spMk id="3" creationId="{81C756C8-D62C-4262-967A-BE88FDCAE10C}"/>
          </ac:spMkLst>
        </pc:spChg>
      </pc:sldChg>
      <pc:sldChg chg="addSp delSp modSp new mod">
        <pc:chgData name="Ethan Mitchell Grasley" userId="b2ce7b48-e32a-46b8-9061-881e15c96cca" providerId="ADAL" clId="{C403964D-B0B0-41BE-93EF-65E6E6DC0DDA}" dt="2021-01-21T19:24:33.161" v="1923" actId="255"/>
        <pc:sldMkLst>
          <pc:docMk/>
          <pc:sldMk cId="701022490" sldId="262"/>
        </pc:sldMkLst>
        <pc:spChg chg="mod">
          <ac:chgData name="Ethan Mitchell Grasley" userId="b2ce7b48-e32a-46b8-9061-881e15c96cca" providerId="ADAL" clId="{C403964D-B0B0-41BE-93EF-65E6E6DC0DDA}" dt="2021-01-21T16:56:08.925" v="214" actId="20577"/>
          <ac:spMkLst>
            <pc:docMk/>
            <pc:sldMk cId="701022490" sldId="262"/>
            <ac:spMk id="2" creationId="{8F847798-F897-4C48-A6BF-A944EF247E6C}"/>
          </ac:spMkLst>
        </pc:spChg>
        <pc:spChg chg="mod">
          <ac:chgData name="Ethan Mitchell Grasley" userId="b2ce7b48-e32a-46b8-9061-881e15c96cca" providerId="ADAL" clId="{C403964D-B0B0-41BE-93EF-65E6E6DC0DDA}" dt="2021-01-21T19:24:33.161" v="1923" actId="255"/>
          <ac:spMkLst>
            <pc:docMk/>
            <pc:sldMk cId="701022490" sldId="262"/>
            <ac:spMk id="3" creationId="{65CEA392-B8FD-418C-8F3B-9BBF3628A12F}"/>
          </ac:spMkLst>
        </pc:spChg>
        <pc:spChg chg="add del">
          <ac:chgData name="Ethan Mitchell Grasley" userId="b2ce7b48-e32a-46b8-9061-881e15c96cca" providerId="ADAL" clId="{C403964D-B0B0-41BE-93EF-65E6E6DC0DDA}" dt="2021-01-21T19:23:04.234" v="1896" actId="22"/>
          <ac:spMkLst>
            <pc:docMk/>
            <pc:sldMk cId="701022490" sldId="262"/>
            <ac:spMk id="5" creationId="{1778DCFE-E1C5-43BE-9EDD-C1DF19C38C27}"/>
          </ac:spMkLst>
        </pc:spChg>
      </pc:sldChg>
      <pc:sldChg chg="addSp delSp modSp new mod">
        <pc:chgData name="Ethan Mitchell Grasley" userId="b2ce7b48-e32a-46b8-9061-881e15c96cca" providerId="ADAL" clId="{C403964D-B0B0-41BE-93EF-65E6E6DC0DDA}" dt="2021-01-21T19:26:14.481" v="1951" actId="27636"/>
        <pc:sldMkLst>
          <pc:docMk/>
          <pc:sldMk cId="2115467108" sldId="263"/>
        </pc:sldMkLst>
        <pc:spChg chg="mod">
          <ac:chgData name="Ethan Mitchell Grasley" userId="b2ce7b48-e32a-46b8-9061-881e15c96cca" providerId="ADAL" clId="{C403964D-B0B0-41BE-93EF-65E6E6DC0DDA}" dt="2021-01-21T16:56:12.822" v="222" actId="20577"/>
          <ac:spMkLst>
            <pc:docMk/>
            <pc:sldMk cId="2115467108" sldId="263"/>
            <ac:spMk id="2" creationId="{F80606DC-E953-421A-925C-06781069C5B5}"/>
          </ac:spMkLst>
        </pc:spChg>
        <pc:spChg chg="mod">
          <ac:chgData name="Ethan Mitchell Grasley" userId="b2ce7b48-e32a-46b8-9061-881e15c96cca" providerId="ADAL" clId="{C403964D-B0B0-41BE-93EF-65E6E6DC0DDA}" dt="2021-01-21T19:26:14.481" v="1951" actId="27636"/>
          <ac:spMkLst>
            <pc:docMk/>
            <pc:sldMk cId="2115467108" sldId="263"/>
            <ac:spMk id="3" creationId="{0DFCB11D-83C1-42E1-B970-5911ACD79458}"/>
          </ac:spMkLst>
        </pc:spChg>
        <pc:spChg chg="add del">
          <ac:chgData name="Ethan Mitchell Grasley" userId="b2ce7b48-e32a-46b8-9061-881e15c96cca" providerId="ADAL" clId="{C403964D-B0B0-41BE-93EF-65E6E6DC0DDA}" dt="2021-01-21T19:24:41.074" v="1925" actId="22"/>
          <ac:spMkLst>
            <pc:docMk/>
            <pc:sldMk cId="2115467108" sldId="263"/>
            <ac:spMk id="5" creationId="{1506BEA1-EDE2-479E-99F8-1A6E4238B303}"/>
          </ac:spMkLst>
        </pc:spChg>
        <pc:graphicFrameChg chg="add del mod">
          <ac:chgData name="Ethan Mitchell Grasley" userId="b2ce7b48-e32a-46b8-9061-881e15c96cca" providerId="ADAL" clId="{C403964D-B0B0-41BE-93EF-65E6E6DC0DDA}" dt="2021-01-21T19:25:04.048" v="1931"/>
          <ac:graphicFrameMkLst>
            <pc:docMk/>
            <pc:sldMk cId="2115467108" sldId="263"/>
            <ac:graphicFrameMk id="6" creationId="{F009461D-DBF1-4316-A098-A6006325C0B1}"/>
          </ac:graphicFrameMkLst>
        </pc:graphicFrameChg>
        <pc:graphicFrameChg chg="add del mod">
          <ac:chgData name="Ethan Mitchell Grasley" userId="b2ce7b48-e32a-46b8-9061-881e15c96cca" providerId="ADAL" clId="{C403964D-B0B0-41BE-93EF-65E6E6DC0DDA}" dt="2021-01-21T19:25:09.068" v="1934"/>
          <ac:graphicFrameMkLst>
            <pc:docMk/>
            <pc:sldMk cId="2115467108" sldId="263"/>
            <ac:graphicFrameMk id="7" creationId="{663F2484-2105-4EB3-B1C5-8CF7FA92013A}"/>
          </ac:graphicFrameMkLst>
        </pc:graphicFrameChg>
      </pc:sldChg>
      <pc:sldChg chg="modSp new del mod">
        <pc:chgData name="Ethan Mitchell Grasley" userId="b2ce7b48-e32a-46b8-9061-881e15c96cca" providerId="ADAL" clId="{C403964D-B0B0-41BE-93EF-65E6E6DC0DDA}" dt="2021-01-21T19:26:22.412" v="1952" actId="2696"/>
        <pc:sldMkLst>
          <pc:docMk/>
          <pc:sldMk cId="1369650017" sldId="264"/>
        </pc:sldMkLst>
        <pc:spChg chg="mod">
          <ac:chgData name="Ethan Mitchell Grasley" userId="b2ce7b48-e32a-46b8-9061-881e15c96cca" providerId="ADAL" clId="{C403964D-B0B0-41BE-93EF-65E6E6DC0DDA}" dt="2021-01-21T16:56:21.214" v="231" actId="20577"/>
          <ac:spMkLst>
            <pc:docMk/>
            <pc:sldMk cId="1369650017" sldId="264"/>
            <ac:spMk id="2" creationId="{2DFA92E5-0926-437A-8955-39F87F716026}"/>
          </ac:spMkLst>
        </pc:spChg>
      </pc:sldChg>
      <pc:sldChg chg="modSp new mod ord">
        <pc:chgData name="Ethan Mitchell Grasley" userId="b2ce7b48-e32a-46b8-9061-881e15c96cca" providerId="ADAL" clId="{C403964D-B0B0-41BE-93EF-65E6E6DC0DDA}" dt="2021-01-21T19:41:08.844" v="2145" actId="255"/>
        <pc:sldMkLst>
          <pc:docMk/>
          <pc:sldMk cId="2049155901" sldId="264"/>
        </pc:sldMkLst>
        <pc:spChg chg="mod">
          <ac:chgData name="Ethan Mitchell Grasley" userId="b2ce7b48-e32a-46b8-9061-881e15c96cca" providerId="ADAL" clId="{C403964D-B0B0-41BE-93EF-65E6E6DC0DDA}" dt="2021-01-21T19:27:09.294" v="1963" actId="20577"/>
          <ac:spMkLst>
            <pc:docMk/>
            <pc:sldMk cId="2049155901" sldId="264"/>
            <ac:spMk id="2" creationId="{D1E73A52-8339-4128-A5DD-F70782711098}"/>
          </ac:spMkLst>
        </pc:spChg>
        <pc:spChg chg="mod">
          <ac:chgData name="Ethan Mitchell Grasley" userId="b2ce7b48-e32a-46b8-9061-881e15c96cca" providerId="ADAL" clId="{C403964D-B0B0-41BE-93EF-65E6E6DC0DDA}" dt="2021-01-21T19:41:08.844" v="2145" actId="255"/>
          <ac:spMkLst>
            <pc:docMk/>
            <pc:sldMk cId="2049155901" sldId="264"/>
            <ac:spMk id="3" creationId="{682842D9-0976-44D6-AA39-FFEA26872CD3}"/>
          </ac:spMkLst>
        </pc:spChg>
      </pc:sldChg>
    </pc:docChg>
  </pc:docChgLst>
  <pc:docChgLst>
    <pc:chgData name="Emily Neil" userId="S::eneil@uwaterloo.ca::e7963bb6-f135-47cc-9abd-9843e16e5873" providerId="AD" clId="Web-{E7220021-FDA9-4CD8-B228-F77923E5FD93}"/>
    <pc:docChg chg="addSld modSld">
      <pc:chgData name="Emily Neil" userId="S::eneil@uwaterloo.ca::e7963bb6-f135-47cc-9abd-9843e16e5873" providerId="AD" clId="Web-{E7220021-FDA9-4CD8-B228-F77923E5FD93}" dt="2021-01-22T00:35:47.432" v="78" actId="20577"/>
      <pc:docMkLst>
        <pc:docMk/>
      </pc:docMkLst>
      <pc:sldChg chg="modSp">
        <pc:chgData name="Emily Neil" userId="S::eneil@uwaterloo.ca::e7963bb6-f135-47cc-9abd-9843e16e5873" providerId="AD" clId="Web-{E7220021-FDA9-4CD8-B228-F77923E5FD93}" dt="2021-01-22T00:29:20.177" v="34" actId="1076"/>
        <pc:sldMkLst>
          <pc:docMk/>
          <pc:sldMk cId="701022490" sldId="262"/>
        </pc:sldMkLst>
        <pc:spChg chg="mod">
          <ac:chgData name="Emily Neil" userId="S::eneil@uwaterloo.ca::e7963bb6-f135-47cc-9abd-9843e16e5873" providerId="AD" clId="Web-{E7220021-FDA9-4CD8-B228-F77923E5FD93}" dt="2021-01-22T00:29:20.177" v="34" actId="1076"/>
          <ac:spMkLst>
            <pc:docMk/>
            <pc:sldMk cId="701022490" sldId="262"/>
            <ac:spMk id="3" creationId="{65CEA392-B8FD-418C-8F3B-9BBF3628A12F}"/>
          </ac:spMkLst>
        </pc:spChg>
      </pc:sldChg>
      <pc:sldChg chg="modSp add replId">
        <pc:chgData name="Emily Neil" userId="S::eneil@uwaterloo.ca::e7963bb6-f135-47cc-9abd-9843e16e5873" providerId="AD" clId="Web-{E7220021-FDA9-4CD8-B228-F77923E5FD93}" dt="2021-01-22T00:35:47.432" v="78" actId="20577"/>
        <pc:sldMkLst>
          <pc:docMk/>
          <pc:sldMk cId="2056140803" sldId="265"/>
        </pc:sldMkLst>
        <pc:spChg chg="mod">
          <ac:chgData name="Emily Neil" userId="S::eneil@uwaterloo.ca::e7963bb6-f135-47cc-9abd-9843e16e5873" providerId="AD" clId="Web-{E7220021-FDA9-4CD8-B228-F77923E5FD93}" dt="2021-01-22T00:35:47.432" v="78" actId="20577"/>
          <ac:spMkLst>
            <pc:docMk/>
            <pc:sldMk cId="2056140803" sldId="265"/>
            <ac:spMk id="3" creationId="{65CEA392-B8FD-418C-8F3B-9BBF3628A12F}"/>
          </ac:spMkLst>
        </pc:spChg>
      </pc:sldChg>
    </pc:docChg>
  </pc:docChgLst>
  <pc:docChgLst>
    <pc:chgData name="Emily Neil" userId="S::eneil@uwaterloo.ca::e7963bb6-f135-47cc-9abd-9843e16e5873" providerId="AD" clId="Web-{FF9B187F-AB69-4CE9-B91C-761175120081}"/>
    <pc:docChg chg="modSld">
      <pc:chgData name="Emily Neil" userId="S::eneil@uwaterloo.ca::e7963bb6-f135-47cc-9abd-9843e16e5873" providerId="AD" clId="Web-{FF9B187F-AB69-4CE9-B91C-761175120081}" dt="2021-01-22T18:28:17.554" v="3" actId="20577"/>
      <pc:docMkLst>
        <pc:docMk/>
      </pc:docMkLst>
      <pc:sldChg chg="modSp">
        <pc:chgData name="Emily Neil" userId="S::eneil@uwaterloo.ca::e7963bb6-f135-47cc-9abd-9843e16e5873" providerId="AD" clId="Web-{FF9B187F-AB69-4CE9-B91C-761175120081}" dt="2021-01-22T18:28:17.554" v="3" actId="20577"/>
        <pc:sldMkLst>
          <pc:docMk/>
          <pc:sldMk cId="2115467108" sldId="263"/>
        </pc:sldMkLst>
        <pc:spChg chg="mod">
          <ac:chgData name="Emily Neil" userId="S::eneil@uwaterloo.ca::e7963bb6-f135-47cc-9abd-9843e16e5873" providerId="AD" clId="Web-{FF9B187F-AB69-4CE9-B91C-761175120081}" dt="2021-01-22T18:28:17.554" v="3" actId="20577"/>
          <ac:spMkLst>
            <pc:docMk/>
            <pc:sldMk cId="2115467108" sldId="263"/>
            <ac:spMk id="3" creationId="{0DFCB11D-83C1-42E1-B970-5911ACD79458}"/>
          </ac:spMkLst>
        </pc:spChg>
      </pc:sldChg>
    </pc:docChg>
  </pc:docChgLst>
  <pc:docChgLst>
    <pc:chgData name="Ethan Mitchell Grasley" userId="S::emgrasle@uwaterloo.ca::b2ce7b48-e32a-46b8-9061-881e15c96cca" providerId="AD" clId="Web-{B8A63F54-263C-4F58-9529-B1A6727A349C}"/>
    <pc:docChg chg="modSld">
      <pc:chgData name="Ethan Mitchell Grasley" userId="S::emgrasle@uwaterloo.ca::b2ce7b48-e32a-46b8-9061-881e15c96cca" providerId="AD" clId="Web-{B8A63F54-263C-4F58-9529-B1A6727A349C}" dt="2021-04-02T01:03:37.163" v="8" actId="20577"/>
      <pc:docMkLst>
        <pc:docMk/>
      </pc:docMkLst>
      <pc:sldChg chg="modSp">
        <pc:chgData name="Ethan Mitchell Grasley" userId="S::emgrasle@uwaterloo.ca::b2ce7b48-e32a-46b8-9061-881e15c96cca" providerId="AD" clId="Web-{B8A63F54-263C-4F58-9529-B1A6727A349C}" dt="2021-04-02T00:50:02.347" v="4" actId="20577"/>
        <pc:sldMkLst>
          <pc:docMk/>
          <pc:sldMk cId="4117050409" sldId="259"/>
        </pc:sldMkLst>
        <pc:spChg chg="mod">
          <ac:chgData name="Ethan Mitchell Grasley" userId="S::emgrasle@uwaterloo.ca::b2ce7b48-e32a-46b8-9061-881e15c96cca" providerId="AD" clId="Web-{B8A63F54-263C-4F58-9529-B1A6727A349C}" dt="2021-04-02T00:50:02.347" v="4" actId="20577"/>
          <ac:spMkLst>
            <pc:docMk/>
            <pc:sldMk cId="4117050409" sldId="259"/>
            <ac:spMk id="3" creationId="{5211A54B-1ED0-42DD-9292-A9D72C030899}"/>
          </ac:spMkLst>
        </pc:spChg>
      </pc:sldChg>
      <pc:sldChg chg="modSp">
        <pc:chgData name="Ethan Mitchell Grasley" userId="S::emgrasle@uwaterloo.ca::b2ce7b48-e32a-46b8-9061-881e15c96cca" providerId="AD" clId="Web-{B8A63F54-263C-4F58-9529-B1A6727A349C}" dt="2021-04-02T01:03:37.163" v="8" actId="20577"/>
        <pc:sldMkLst>
          <pc:docMk/>
          <pc:sldMk cId="753476361" sldId="261"/>
        </pc:sldMkLst>
        <pc:spChg chg="mod">
          <ac:chgData name="Ethan Mitchell Grasley" userId="S::emgrasle@uwaterloo.ca::b2ce7b48-e32a-46b8-9061-881e15c96cca" providerId="AD" clId="Web-{B8A63F54-263C-4F58-9529-B1A6727A349C}" dt="2021-04-02T01:03:37.163" v="8" actId="20577"/>
          <ac:spMkLst>
            <pc:docMk/>
            <pc:sldMk cId="753476361" sldId="261"/>
            <ac:spMk id="3" creationId="{81C756C8-D62C-4262-967A-BE88FDCAE10C}"/>
          </ac:spMkLst>
        </pc:spChg>
      </pc:sldChg>
    </pc:docChg>
  </pc:docChgLst>
  <pc:docChgLst>
    <pc:chgData name="Ethan Mitchell Grasley" userId="S::emgrasle@uwaterloo.ca::b2ce7b48-e32a-46b8-9061-881e15c96cca" providerId="AD" clId="Web-{5D6A1204-88D3-43F2-97CF-948A1C5E70D2}"/>
    <pc:docChg chg="modSld">
      <pc:chgData name="Ethan Mitchell Grasley" userId="S::emgrasle@uwaterloo.ca::b2ce7b48-e32a-46b8-9061-881e15c96cca" providerId="AD" clId="Web-{5D6A1204-88D3-43F2-97CF-948A1C5E70D2}" dt="2021-01-21T21:33:46.812" v="61" actId="20577"/>
      <pc:docMkLst>
        <pc:docMk/>
      </pc:docMkLst>
      <pc:sldChg chg="modSp">
        <pc:chgData name="Ethan Mitchell Grasley" userId="S::emgrasle@uwaterloo.ca::b2ce7b48-e32a-46b8-9061-881e15c96cca" providerId="AD" clId="Web-{5D6A1204-88D3-43F2-97CF-948A1C5E70D2}" dt="2021-01-21T21:31:10.685" v="7" actId="20577"/>
        <pc:sldMkLst>
          <pc:docMk/>
          <pc:sldMk cId="109857222" sldId="256"/>
        </pc:sldMkLst>
        <pc:spChg chg="mod">
          <ac:chgData name="Ethan Mitchell Grasley" userId="S::emgrasle@uwaterloo.ca::b2ce7b48-e32a-46b8-9061-881e15c96cca" providerId="AD" clId="Web-{5D6A1204-88D3-43F2-97CF-948A1C5E70D2}" dt="2021-01-21T21:31:10.685" v="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than Mitchell Grasley" userId="S::emgrasle@uwaterloo.ca::b2ce7b48-e32a-46b8-9061-881e15c96cca" providerId="AD" clId="Web-{5D6A1204-88D3-43F2-97CF-948A1C5E70D2}" dt="2021-01-21T21:31:03.139" v="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Ethan Mitchell Grasley" userId="S::emgrasle@uwaterloo.ca::b2ce7b48-e32a-46b8-9061-881e15c96cca" providerId="AD" clId="Web-{5D6A1204-88D3-43F2-97CF-948A1C5E70D2}" dt="2021-01-21T21:31:20.576" v="8" actId="20577"/>
        <pc:sldMkLst>
          <pc:docMk/>
          <pc:sldMk cId="3104317549" sldId="258"/>
        </pc:sldMkLst>
        <pc:spChg chg="mod">
          <ac:chgData name="Ethan Mitchell Grasley" userId="S::emgrasle@uwaterloo.ca::b2ce7b48-e32a-46b8-9061-881e15c96cca" providerId="AD" clId="Web-{5D6A1204-88D3-43F2-97CF-948A1C5E70D2}" dt="2021-01-21T21:31:20.576" v="8" actId="20577"/>
          <ac:spMkLst>
            <pc:docMk/>
            <pc:sldMk cId="3104317549" sldId="258"/>
            <ac:spMk id="2" creationId="{6349680A-0FF1-440C-94BB-129A5878A78F}"/>
          </ac:spMkLst>
        </pc:spChg>
      </pc:sldChg>
      <pc:sldChg chg="modSp">
        <pc:chgData name="Ethan Mitchell Grasley" userId="S::emgrasle@uwaterloo.ca::b2ce7b48-e32a-46b8-9061-881e15c96cca" providerId="AD" clId="Web-{5D6A1204-88D3-43F2-97CF-948A1C5E70D2}" dt="2021-01-21T21:31:42.498" v="10" actId="20577"/>
        <pc:sldMkLst>
          <pc:docMk/>
          <pc:sldMk cId="4117050409" sldId="259"/>
        </pc:sldMkLst>
        <pc:spChg chg="mod">
          <ac:chgData name="Ethan Mitchell Grasley" userId="S::emgrasle@uwaterloo.ca::b2ce7b48-e32a-46b8-9061-881e15c96cca" providerId="AD" clId="Web-{5D6A1204-88D3-43F2-97CF-948A1C5E70D2}" dt="2021-01-21T21:31:42.498" v="10" actId="20577"/>
          <ac:spMkLst>
            <pc:docMk/>
            <pc:sldMk cId="4117050409" sldId="259"/>
            <ac:spMk id="2" creationId="{F6BDDC7F-54C1-4617-B04F-0F5091A2B27A}"/>
          </ac:spMkLst>
        </pc:spChg>
        <pc:spChg chg="mod">
          <ac:chgData name="Ethan Mitchell Grasley" userId="S::emgrasle@uwaterloo.ca::b2ce7b48-e32a-46b8-9061-881e15c96cca" providerId="AD" clId="Web-{5D6A1204-88D3-43F2-97CF-948A1C5E70D2}" dt="2021-01-21T21:30:09.591" v="2" actId="20577"/>
          <ac:spMkLst>
            <pc:docMk/>
            <pc:sldMk cId="4117050409" sldId="259"/>
            <ac:spMk id="3" creationId="{5211A54B-1ED0-42DD-9292-A9D72C030899}"/>
          </ac:spMkLst>
        </pc:spChg>
      </pc:sldChg>
      <pc:sldChg chg="modSp">
        <pc:chgData name="Ethan Mitchell Grasley" userId="S::emgrasle@uwaterloo.ca::b2ce7b48-e32a-46b8-9061-881e15c96cca" providerId="AD" clId="Web-{5D6A1204-88D3-43F2-97CF-948A1C5E70D2}" dt="2021-01-21T21:31:50.592" v="11" actId="20577"/>
        <pc:sldMkLst>
          <pc:docMk/>
          <pc:sldMk cId="3071246374" sldId="260"/>
        </pc:sldMkLst>
        <pc:spChg chg="mod">
          <ac:chgData name="Ethan Mitchell Grasley" userId="S::emgrasle@uwaterloo.ca::b2ce7b48-e32a-46b8-9061-881e15c96cca" providerId="AD" clId="Web-{5D6A1204-88D3-43F2-97CF-948A1C5E70D2}" dt="2021-01-21T21:31:50.592" v="11" actId="20577"/>
          <ac:spMkLst>
            <pc:docMk/>
            <pc:sldMk cId="3071246374" sldId="260"/>
            <ac:spMk id="2" creationId="{2EE03F99-3AA0-4C6A-9232-BD45ACB12D03}"/>
          </ac:spMkLst>
        </pc:spChg>
        <pc:spChg chg="mod">
          <ac:chgData name="Ethan Mitchell Grasley" userId="S::emgrasle@uwaterloo.ca::b2ce7b48-e32a-46b8-9061-881e15c96cca" providerId="AD" clId="Web-{5D6A1204-88D3-43F2-97CF-948A1C5E70D2}" dt="2021-01-21T21:30:19.388" v="3" actId="20577"/>
          <ac:spMkLst>
            <pc:docMk/>
            <pc:sldMk cId="3071246374" sldId="260"/>
            <ac:spMk id="3" creationId="{32557F07-B668-481C-8203-5A630F748684}"/>
          </ac:spMkLst>
        </pc:spChg>
      </pc:sldChg>
      <pc:sldChg chg="modSp">
        <pc:chgData name="Ethan Mitchell Grasley" userId="S::emgrasle@uwaterloo.ca::b2ce7b48-e32a-46b8-9061-881e15c96cca" providerId="AD" clId="Web-{5D6A1204-88D3-43F2-97CF-948A1C5E70D2}" dt="2021-01-21T21:33:46.812" v="61" actId="20577"/>
        <pc:sldMkLst>
          <pc:docMk/>
          <pc:sldMk cId="753476361" sldId="261"/>
        </pc:sldMkLst>
        <pc:spChg chg="mod">
          <ac:chgData name="Ethan Mitchell Grasley" userId="S::emgrasle@uwaterloo.ca::b2ce7b48-e32a-46b8-9061-881e15c96cca" providerId="AD" clId="Web-{5D6A1204-88D3-43F2-97CF-948A1C5E70D2}" dt="2021-01-21T21:31:57.732" v="12" actId="20577"/>
          <ac:spMkLst>
            <pc:docMk/>
            <pc:sldMk cId="753476361" sldId="261"/>
            <ac:spMk id="2" creationId="{145EC49B-89A6-4DDE-A964-30EDCBE1DE3F}"/>
          </ac:spMkLst>
        </pc:spChg>
        <pc:spChg chg="mod">
          <ac:chgData name="Ethan Mitchell Grasley" userId="S::emgrasle@uwaterloo.ca::b2ce7b48-e32a-46b8-9061-881e15c96cca" providerId="AD" clId="Web-{5D6A1204-88D3-43F2-97CF-948A1C5E70D2}" dt="2021-01-21T21:33:46.812" v="61" actId="20577"/>
          <ac:spMkLst>
            <pc:docMk/>
            <pc:sldMk cId="753476361" sldId="261"/>
            <ac:spMk id="3" creationId="{81C756C8-D62C-4262-967A-BE88FDCAE10C}"/>
          </ac:spMkLst>
        </pc:spChg>
      </pc:sldChg>
      <pc:sldChg chg="modSp">
        <pc:chgData name="Ethan Mitchell Grasley" userId="S::emgrasle@uwaterloo.ca::b2ce7b48-e32a-46b8-9061-881e15c96cca" providerId="AD" clId="Web-{5D6A1204-88D3-43F2-97CF-948A1C5E70D2}" dt="2021-01-21T21:32:05.404" v="13" actId="20577"/>
        <pc:sldMkLst>
          <pc:docMk/>
          <pc:sldMk cId="701022490" sldId="262"/>
        </pc:sldMkLst>
        <pc:spChg chg="mod">
          <ac:chgData name="Ethan Mitchell Grasley" userId="S::emgrasle@uwaterloo.ca::b2ce7b48-e32a-46b8-9061-881e15c96cca" providerId="AD" clId="Web-{5D6A1204-88D3-43F2-97CF-948A1C5E70D2}" dt="2021-01-21T21:32:05.404" v="13" actId="20577"/>
          <ac:spMkLst>
            <pc:docMk/>
            <pc:sldMk cId="701022490" sldId="262"/>
            <ac:spMk id="2" creationId="{8F847798-F897-4C48-A6BF-A944EF247E6C}"/>
          </ac:spMkLst>
        </pc:spChg>
        <pc:spChg chg="mod">
          <ac:chgData name="Ethan Mitchell Grasley" userId="S::emgrasle@uwaterloo.ca::b2ce7b48-e32a-46b8-9061-881e15c96cca" providerId="AD" clId="Web-{5D6A1204-88D3-43F2-97CF-948A1C5E70D2}" dt="2021-01-21T21:30:46.153" v="5" actId="20577"/>
          <ac:spMkLst>
            <pc:docMk/>
            <pc:sldMk cId="701022490" sldId="262"/>
            <ac:spMk id="3" creationId="{65CEA392-B8FD-418C-8F3B-9BBF3628A12F}"/>
          </ac:spMkLst>
        </pc:spChg>
      </pc:sldChg>
      <pc:sldChg chg="modSp">
        <pc:chgData name="Ethan Mitchell Grasley" userId="S::emgrasle@uwaterloo.ca::b2ce7b48-e32a-46b8-9061-881e15c96cca" providerId="AD" clId="Web-{5D6A1204-88D3-43F2-97CF-948A1C5E70D2}" dt="2021-01-21T21:32:13.295" v="14" actId="20577"/>
        <pc:sldMkLst>
          <pc:docMk/>
          <pc:sldMk cId="2115467108" sldId="263"/>
        </pc:sldMkLst>
        <pc:spChg chg="mod">
          <ac:chgData name="Ethan Mitchell Grasley" userId="S::emgrasle@uwaterloo.ca::b2ce7b48-e32a-46b8-9061-881e15c96cca" providerId="AD" clId="Web-{5D6A1204-88D3-43F2-97CF-948A1C5E70D2}" dt="2021-01-21T21:32:13.295" v="14" actId="20577"/>
          <ac:spMkLst>
            <pc:docMk/>
            <pc:sldMk cId="2115467108" sldId="263"/>
            <ac:spMk id="2" creationId="{F80606DC-E953-421A-925C-06781069C5B5}"/>
          </ac:spMkLst>
        </pc:spChg>
      </pc:sldChg>
      <pc:sldChg chg="modSp">
        <pc:chgData name="Ethan Mitchell Grasley" userId="S::emgrasle@uwaterloo.ca::b2ce7b48-e32a-46b8-9061-881e15c96cca" providerId="AD" clId="Web-{5D6A1204-88D3-43F2-97CF-948A1C5E70D2}" dt="2021-01-21T21:31:30.670" v="9" actId="20577"/>
        <pc:sldMkLst>
          <pc:docMk/>
          <pc:sldMk cId="2049155901" sldId="264"/>
        </pc:sldMkLst>
        <pc:spChg chg="mod">
          <ac:chgData name="Ethan Mitchell Grasley" userId="S::emgrasle@uwaterloo.ca::b2ce7b48-e32a-46b8-9061-881e15c96cca" providerId="AD" clId="Web-{5D6A1204-88D3-43F2-97CF-948A1C5E70D2}" dt="2021-01-21T21:31:30.670" v="9" actId="20577"/>
          <ac:spMkLst>
            <pc:docMk/>
            <pc:sldMk cId="2049155901" sldId="264"/>
            <ac:spMk id="2" creationId="{D1E73A52-8339-4128-A5DD-F70782711098}"/>
          </ac:spMkLst>
        </pc:spChg>
        <pc:spChg chg="mod">
          <ac:chgData name="Ethan Mitchell Grasley" userId="S::emgrasle@uwaterloo.ca::b2ce7b48-e32a-46b8-9061-881e15c96cca" providerId="AD" clId="Web-{5D6A1204-88D3-43F2-97CF-948A1C5E70D2}" dt="2021-01-21T21:29:55.934" v="1" actId="20577"/>
          <ac:spMkLst>
            <pc:docMk/>
            <pc:sldMk cId="2049155901" sldId="264"/>
            <ac:spMk id="3" creationId="{682842D9-0976-44D6-AA39-FFEA26872CD3}"/>
          </ac:spMkLst>
        </pc:spChg>
      </pc:sldChg>
    </pc:docChg>
  </pc:docChgLst>
  <pc:docChgLst>
    <pc:chgData name="Ethan Mitchell Grasley" userId="S::emgrasle@uwaterloo.ca::b2ce7b48-e32a-46b8-9061-881e15c96cca" providerId="AD" clId="Web-{6E161D98-1E23-49CD-8C3A-4F9E371AA601}"/>
    <pc:docChg chg="modSld">
      <pc:chgData name="Ethan Mitchell Grasley" userId="S::emgrasle@uwaterloo.ca::b2ce7b48-e32a-46b8-9061-881e15c96cca" providerId="AD" clId="Web-{6E161D98-1E23-49CD-8C3A-4F9E371AA601}" dt="2021-01-21T20:01:06.770" v="0" actId="20577"/>
      <pc:docMkLst>
        <pc:docMk/>
      </pc:docMkLst>
      <pc:sldChg chg="modSp">
        <pc:chgData name="Ethan Mitchell Grasley" userId="S::emgrasle@uwaterloo.ca::b2ce7b48-e32a-46b8-9061-881e15c96cca" providerId="AD" clId="Web-{6E161D98-1E23-49CD-8C3A-4F9E371AA601}" dt="2021-01-21T20:01:06.770" v="0" actId="20577"/>
        <pc:sldMkLst>
          <pc:docMk/>
          <pc:sldMk cId="753476361" sldId="261"/>
        </pc:sldMkLst>
        <pc:spChg chg="mod">
          <ac:chgData name="Ethan Mitchell Grasley" userId="S::emgrasle@uwaterloo.ca::b2ce7b48-e32a-46b8-9061-881e15c96cca" providerId="AD" clId="Web-{6E161D98-1E23-49CD-8C3A-4F9E371AA601}" dt="2021-01-21T20:01:06.770" v="0" actId="20577"/>
          <ac:spMkLst>
            <pc:docMk/>
            <pc:sldMk cId="753476361" sldId="261"/>
            <ac:spMk id="3" creationId="{81C756C8-D62C-4262-967A-BE88FDCAE10C}"/>
          </ac:spMkLst>
        </pc:spChg>
      </pc:sldChg>
    </pc:docChg>
  </pc:docChgLst>
  <pc:docChgLst>
    <pc:chgData name="Ethan Mitchell Grasley" userId="S::emgrasle@uwaterloo.ca::b2ce7b48-e32a-46b8-9061-881e15c96cca" providerId="AD" clId="Web-{A8023885-6EA6-4D0E-8B4E-2891CCD1403F}"/>
    <pc:docChg chg="sldOrd">
      <pc:chgData name="Ethan Mitchell Grasley" userId="S::emgrasle@uwaterloo.ca::b2ce7b48-e32a-46b8-9061-881e15c96cca" providerId="AD" clId="Web-{A8023885-6EA6-4D0E-8B4E-2891CCD1403F}" dt="2021-01-22T18:15:57.506" v="2"/>
      <pc:docMkLst>
        <pc:docMk/>
      </pc:docMkLst>
      <pc:sldChg chg="ord">
        <pc:chgData name="Ethan Mitchell Grasley" userId="S::emgrasle@uwaterloo.ca::b2ce7b48-e32a-46b8-9061-881e15c96cca" providerId="AD" clId="Web-{A8023885-6EA6-4D0E-8B4E-2891CCD1403F}" dt="2021-01-22T18:15:53.147" v="0"/>
        <pc:sldMkLst>
          <pc:docMk/>
          <pc:sldMk cId="4117050409" sldId="259"/>
        </pc:sldMkLst>
      </pc:sldChg>
      <pc:sldChg chg="ord">
        <pc:chgData name="Ethan Mitchell Grasley" userId="S::emgrasle@uwaterloo.ca::b2ce7b48-e32a-46b8-9061-881e15c96cca" providerId="AD" clId="Web-{A8023885-6EA6-4D0E-8B4E-2891CCD1403F}" dt="2021-01-22T18:15:54.647" v="1"/>
        <pc:sldMkLst>
          <pc:docMk/>
          <pc:sldMk cId="3071246374" sldId="260"/>
        </pc:sldMkLst>
      </pc:sldChg>
      <pc:sldChg chg="ord">
        <pc:chgData name="Ethan Mitchell Grasley" userId="S::emgrasle@uwaterloo.ca::b2ce7b48-e32a-46b8-9061-881e15c96cca" providerId="AD" clId="Web-{A8023885-6EA6-4D0E-8B4E-2891CCD1403F}" dt="2021-01-22T18:15:57.506" v="2"/>
        <pc:sldMkLst>
          <pc:docMk/>
          <pc:sldMk cId="75347636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1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7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8506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0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0842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50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7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0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7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8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8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1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3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3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4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c.ca/news/technology/recycling-contamination-1.4606893" TargetMode="External"/><Relationship Id="rId7" Type="http://schemas.openxmlformats.org/officeDocument/2006/relationships/hyperlink" Target="https://www.forbes.com/sites/jeffkart/2019/04/15/you-may-be-contaminating-your-recycle-bin-with-non-recyclables/?sh=368b182e313c" TargetMode="External"/><Relationship Id="rId2" Type="http://schemas.openxmlformats.org/officeDocument/2006/relationships/hyperlink" Target="https://www.canada.ca/en/environment-climate-change/services/canadian-environmental-protection-act-registry/plastics-proposed-integrated-management-approach.html#toc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ublications.gc.ca/collections/collection_2019/eccc/En4-366-1-2019-eng.pdf" TargetMode="External"/><Relationship Id="rId5" Type="http://schemas.openxmlformats.org/officeDocument/2006/relationships/hyperlink" Target="https://mediaroom.wm.com/the-battle-against-recycling-contamination-is-everyones-battle/" TargetMode="External"/><Relationship Id="rId4" Type="http://schemas.openxmlformats.org/officeDocument/2006/relationships/hyperlink" Target="https://www.recyclingtoday.com/article/the-heavy-toll-of-contaminatio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50.statcan.gc.ca/n1/pub/16-001-m/2010013/part-partie1-eng.htm#:~:text=This%20relationship%20was%20again%20seen,%2C%20respectively%2C%20for%20Alberta" TargetMode="External"/><Relationship Id="rId7" Type="http://schemas.openxmlformats.org/officeDocument/2006/relationships/hyperlink" Target="https://ieeexplore-ieee-org.proxy.lib.uwaterloo.ca/document/9240224/authors#authors" TargetMode="External"/><Relationship Id="rId2" Type="http://schemas.openxmlformats.org/officeDocument/2006/relationships/hyperlink" Target="http://publications.gc.ca/collections/collection_2017/eccc/En14-263-2016-eng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dpi.com/2313-4321/3/3/41" TargetMode="External"/><Relationship Id="rId5" Type="http://schemas.openxmlformats.org/officeDocument/2006/relationships/hyperlink" Target="https://sdgs.un.org/2030agenda" TargetMode="External"/><Relationship Id="rId4" Type="http://schemas.openxmlformats.org/officeDocument/2006/relationships/hyperlink" Target="https://www.canada.ca/en/environment-climate-change/services/canadian-environmental-protection-act-registry/plastics-proposed-integrated-management-approach.html#toc2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reason.com/2019/03/06/recycling-expensive-trash-landfill/" TargetMode="External"/><Relationship Id="rId3" Type="http://schemas.openxmlformats.org/officeDocument/2006/relationships/hyperlink" Target="https://rco.on.ca/canada-recycles-just-9-per-cent-of-its-plastics/" TargetMode="External"/><Relationship Id="rId7" Type="http://schemas.openxmlformats.org/officeDocument/2006/relationships/hyperlink" Target="https://recyclebc.ca/clean-materials-need/" TargetMode="External"/><Relationship Id="rId2" Type="http://schemas.openxmlformats.org/officeDocument/2006/relationships/hyperlink" Target="https://thewalrus.ca/why-recycling-doesnt-wo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bc.ca/news/technology/recycling-contamination-1.4606893" TargetMode="External"/><Relationship Id="rId5" Type="http://schemas.openxmlformats.org/officeDocument/2006/relationships/hyperlink" Target="https://www.dw.com/en/plastic-waste-and-the-recycling-myth/a-45746469" TargetMode="External"/><Relationship Id="rId4" Type="http://schemas.openxmlformats.org/officeDocument/2006/relationships/hyperlink" Target="https://blogs.ei.columbia.edu/2020/03/13/fix-recycling-americ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Recycling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MTE380-Group13-Colin D, Emily N, Emily S, Ethan G, Ryan 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DC7F-54C1-4617-B04F-0F5091A2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Calibri"/>
                <a:cs typeface="Calibri"/>
              </a:rPr>
              <a:t>Identified Problem: Recycling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1A54B-1ED0-42DD-9292-A9D72C03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>
                <a:latin typeface="Calibri"/>
                <a:cs typeface="Calibri"/>
              </a:rPr>
              <a:t>Failure to have recyclables enter the recycling stream</a:t>
            </a:r>
            <a:endParaRPr lang="en-US" dirty="0"/>
          </a:p>
          <a:p>
            <a:r>
              <a:rPr lang="en-CA" dirty="0">
                <a:latin typeface="Calibri"/>
                <a:cs typeface="Calibri"/>
              </a:rPr>
              <a:t>Recyclables in stream are too contaminated to be allowed into the plant and are instead diverted to landfills</a:t>
            </a:r>
          </a:p>
        </p:txBody>
      </p:sp>
    </p:spTree>
    <p:extLst>
      <p:ext uri="{BB962C8B-B14F-4D97-AF65-F5344CB8AC3E}">
        <p14:creationId xmlns:p14="http://schemas.microsoft.com/office/powerpoint/2010/main" val="411705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3F99-3AA0-4C6A-9232-BD45ACB1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Calibri"/>
                <a:cs typeface="Calibri"/>
              </a:rPr>
              <a:t>Why: Recycling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57F07-B668-481C-8203-5A630F748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26226"/>
            <a:ext cx="8596668" cy="53693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CA">
                <a:latin typeface="Calibri"/>
                <a:cs typeface="Calibri"/>
              </a:rPr>
              <a:t>Lack of recyclable material making it through the recycling system</a:t>
            </a:r>
          </a:p>
          <a:p>
            <a:pPr lvl="1"/>
            <a:r>
              <a:rPr lang="en-CA" sz="1800">
                <a:latin typeface="Calibri"/>
                <a:cs typeface="Calibri"/>
              </a:rPr>
              <a:t>Lack of recyclables entering stream</a:t>
            </a:r>
          </a:p>
          <a:p>
            <a:pPr lvl="2"/>
            <a:r>
              <a:rPr lang="en-CA" sz="1800">
                <a:latin typeface="Calibri"/>
                <a:cs typeface="Calibri"/>
              </a:rPr>
              <a:t>Lack of awareness/apathy on citizens part when disposing of waste</a:t>
            </a:r>
          </a:p>
          <a:p>
            <a:pPr lvl="3"/>
            <a:r>
              <a:rPr lang="en-CA" sz="1800">
                <a:latin typeface="Calibri"/>
                <a:cs typeface="Calibri"/>
              </a:rPr>
              <a:t>Laws and regulations differ from area to area, no universal standards</a:t>
            </a:r>
          </a:p>
          <a:p>
            <a:pPr lvl="2"/>
            <a:r>
              <a:rPr lang="en-CA" sz="1800">
                <a:latin typeface="Calibri"/>
                <a:cs typeface="Calibri"/>
              </a:rPr>
              <a:t>Commercial/Industrial trash material over recycling due to cost, time</a:t>
            </a:r>
          </a:p>
          <a:p>
            <a:pPr lvl="1"/>
            <a:r>
              <a:rPr lang="en-CA" sz="1800">
                <a:latin typeface="Calibri"/>
                <a:cs typeface="Calibri"/>
              </a:rPr>
              <a:t>Recyclables being discarded after entering stream</a:t>
            </a:r>
          </a:p>
          <a:p>
            <a:pPr lvl="2"/>
            <a:r>
              <a:rPr lang="en-CA" sz="1800">
                <a:latin typeface="Calibri"/>
                <a:cs typeface="Calibri"/>
              </a:rPr>
              <a:t>Hard to recycle materials are trashed instead of being sent through</a:t>
            </a:r>
          </a:p>
          <a:p>
            <a:pPr lvl="3"/>
            <a:r>
              <a:rPr lang="en-CA" sz="1800">
                <a:latin typeface="Calibri"/>
                <a:cs typeface="Calibri"/>
              </a:rPr>
              <a:t>Lack of regulations means some “alloyed” plastics are used that are difficult to recycle</a:t>
            </a:r>
          </a:p>
          <a:p>
            <a:pPr lvl="2"/>
            <a:r>
              <a:rPr lang="en-CA" sz="1800">
                <a:latin typeface="Calibri"/>
                <a:cs typeface="Calibri"/>
              </a:rPr>
              <a:t>Contaminated Recyclables</a:t>
            </a:r>
          </a:p>
          <a:p>
            <a:pPr lvl="3"/>
            <a:r>
              <a:rPr lang="en-CA" sz="1800">
                <a:latin typeface="Calibri"/>
                <a:cs typeface="Calibri"/>
              </a:rPr>
              <a:t>Glass and Styrofoam can break and particulate can contaminate clean recyclables</a:t>
            </a:r>
          </a:p>
          <a:p>
            <a:pPr lvl="3"/>
            <a:r>
              <a:rPr lang="en-CA" sz="1800">
                <a:latin typeface="Calibri"/>
                <a:cs typeface="Calibri"/>
              </a:rPr>
              <a:t>Single Stream Recycling</a:t>
            </a:r>
          </a:p>
          <a:p>
            <a:pPr lvl="4"/>
            <a:r>
              <a:rPr lang="en-CA" sz="1800">
                <a:latin typeface="Calibri"/>
                <a:cs typeface="Calibri"/>
              </a:rPr>
              <a:t>Done to make recycling easier for citizens</a:t>
            </a:r>
          </a:p>
        </p:txBody>
      </p:sp>
    </p:spTree>
    <p:extLst>
      <p:ext uri="{BB962C8B-B14F-4D97-AF65-F5344CB8AC3E}">
        <p14:creationId xmlns:p14="http://schemas.microsoft.com/office/powerpoint/2010/main" val="307124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C49B-89A6-4DDE-A964-30EDCBE1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Calibri"/>
                <a:cs typeface="Calibri"/>
              </a:rPr>
              <a:t>Needs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756C8-D62C-4262-967A-BE88FDCA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>
                <a:latin typeface="Calibri"/>
                <a:cs typeface="Calibri"/>
              </a:rPr>
              <a:t>The failure to have recyclables make it into/through the recycling system causes hundreds of tonnes of waste to be added to landfills on a yearly basis, costing citizens millions of dollars a year, an effect that will grow as population increases</a:t>
            </a:r>
          </a:p>
          <a:p>
            <a:r>
              <a:rPr lang="en-CA" dirty="0">
                <a:latin typeface="Calibri"/>
                <a:cs typeface="Calibri"/>
              </a:rPr>
              <a:t>A method to increase the number of recyclables making it into/through the system is required</a:t>
            </a:r>
          </a:p>
        </p:txBody>
      </p:sp>
    </p:spTree>
    <p:extLst>
      <p:ext uri="{BB962C8B-B14F-4D97-AF65-F5344CB8AC3E}">
        <p14:creationId xmlns:p14="http://schemas.microsoft.com/office/powerpoint/2010/main" val="75347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680A-0FF1-440C-94BB-129A5878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Calibri"/>
                <a:cs typeface="Calibri"/>
              </a:rPr>
              <a:t>Relates to CEGC Issues: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C1C1B-7C74-410B-8A5E-8D0F7502A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Inclusive, safe and, sustainable cities</a:t>
            </a:r>
          </a:p>
          <a:p>
            <a:r>
              <a:rPr lang="en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Inclusive and sustainable industrialization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31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3A52-8339-4128-A5DD-F7078271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Calibri"/>
                <a:cs typeface="Calibri"/>
              </a:rPr>
              <a:t>How it Relates to CEGC Issues: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842D9-0976-44D6-AA39-FFEA26872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CA"/>
              <a:t>I</a:t>
            </a:r>
            <a:r>
              <a:rPr lang="en-CA">
                <a:latin typeface="Calibri"/>
                <a:cs typeface="Calibri"/>
              </a:rPr>
              <a:t>nclusive, Safe, Sustainable Cities</a:t>
            </a:r>
          </a:p>
          <a:p>
            <a:pPr lvl="1"/>
            <a:r>
              <a:rPr lang="en-CA" sz="18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Need to design cities to reduce greenhouse gas emissions</a:t>
            </a:r>
          </a:p>
          <a:p>
            <a:pPr lvl="1"/>
            <a:r>
              <a:rPr lang="en-CA" sz="18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Lock-in hinders adoption of new ideas, as people are slow to change</a:t>
            </a:r>
            <a:endParaRPr lang="en-CA" sz="1800">
              <a:latin typeface="Calibri"/>
              <a:cs typeface="Calibri"/>
            </a:endParaRPr>
          </a:p>
          <a:p>
            <a:r>
              <a:rPr lang="en-CA">
                <a:latin typeface="Calibri"/>
                <a:cs typeface="Calibri"/>
              </a:rPr>
              <a:t>Inclusive, Sustainable Industrialization</a:t>
            </a:r>
          </a:p>
          <a:p>
            <a:pPr lvl="1"/>
            <a:r>
              <a:rPr lang="en-US" sz="18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Currently have a linear economy of take-make-use-dispose that needs to be transformed into a circular design-produce-distribute-use-reuse-repair-recycle that decouples wealth from consumption of raw materials </a:t>
            </a:r>
            <a:endParaRPr lang="en-CA" sz="1800" b="0" i="0">
              <a:solidFill>
                <a:srgbClr val="000000"/>
              </a:solidFill>
              <a:effectLst/>
              <a:latin typeface="Calibri"/>
              <a:cs typeface="Calibri"/>
            </a:endParaRPr>
          </a:p>
          <a:p>
            <a:pPr lvl="1"/>
            <a:r>
              <a:rPr lang="en-CA" sz="18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Reconciling the industrialization and manufacturing with the need for sustainability is a must</a:t>
            </a:r>
            <a:endParaRPr lang="en-CA" sz="1800">
              <a:solidFill>
                <a:srgbClr val="000000"/>
              </a:solidFill>
              <a:latin typeface="Calibri"/>
              <a:cs typeface="Calibri"/>
            </a:endParaRPr>
          </a:p>
          <a:p>
            <a:pPr lvl="1"/>
            <a:r>
              <a:rPr lang="en-CA" sz="18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Priority is improving research into eco-design and reduction of waste</a:t>
            </a:r>
            <a:endParaRPr lang="en-CA" sz="1800">
              <a:latin typeface="Calibri"/>
              <a:cs typeface="Calibri"/>
            </a:endParaRPr>
          </a:p>
          <a:p>
            <a:r>
              <a:rPr lang="en-CA">
                <a:latin typeface="Calibri"/>
                <a:cs typeface="Calibri"/>
              </a:rPr>
              <a:t>Improving Canadian recycling systems help address the above issues</a:t>
            </a:r>
          </a:p>
        </p:txBody>
      </p:sp>
    </p:spTree>
    <p:extLst>
      <p:ext uri="{BB962C8B-B14F-4D97-AF65-F5344CB8AC3E}">
        <p14:creationId xmlns:p14="http://schemas.microsoft.com/office/powerpoint/2010/main" val="204915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7798-F897-4C48-A6BF-A944EF24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Calibri"/>
                <a:cs typeface="Calibri"/>
              </a:rPr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A392-B8FD-418C-8F3B-9BBF3628A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9089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404040"/>
                </a:solidFill>
                <a:latin typeface="Trebuchet MS"/>
                <a:cs typeface="Calibri"/>
                <a:hlinkClick r:id="rId2"/>
              </a:rPr>
              <a:t>https</a:t>
            </a:r>
            <a:r>
              <a:rPr lang="en-US" dirty="0">
                <a:ea typeface="+mn-lt"/>
                <a:cs typeface="+mn-lt"/>
                <a:hlinkClick r:id="rId2"/>
              </a:rPr>
              <a:t>://www.canada.ca/en/environment-climate-change/services/canadian-environmental-protection-act-registry/plastics-proposed-integrated-management-approach.html#toc2</a:t>
            </a:r>
            <a:endParaRPr lang="en-US" u="sng" dirty="0">
              <a:solidFill>
                <a:srgbClr val="0563C1"/>
              </a:solidFill>
              <a:latin typeface="Calibri"/>
              <a:ea typeface="+mn-lt"/>
              <a:cs typeface="Calibri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https://www.cbc.ca/news/technology/recycling-contamination-1.4606893</a:t>
            </a:r>
            <a:endParaRPr lang="en-US" dirty="0">
              <a:ea typeface="+mn-lt"/>
              <a:cs typeface="Calibri"/>
            </a:endParaRPr>
          </a:p>
          <a:p>
            <a:r>
              <a:rPr lang="en-US" dirty="0">
                <a:ea typeface="+mn-lt"/>
                <a:cs typeface="+mn-lt"/>
                <a:hlinkClick r:id="rId4"/>
              </a:rPr>
              <a:t>https://www.recyclingtoday.com/article/the-heavy-toll-of-contamination/</a:t>
            </a:r>
            <a:endParaRPr lang="en-US" dirty="0">
              <a:ea typeface="+mn-lt"/>
              <a:cs typeface="Calibri"/>
            </a:endParaRPr>
          </a:p>
          <a:p>
            <a:r>
              <a:rPr lang="en-US" dirty="0">
                <a:ea typeface="+mn-lt"/>
                <a:cs typeface="+mn-lt"/>
                <a:hlinkClick r:id="rId5"/>
              </a:rPr>
              <a:t>https://mediaroom.wm.com/the-battle-against-recycling-contamination-is-everyones-battle/</a:t>
            </a:r>
          </a:p>
          <a:p>
            <a:r>
              <a:rPr lang="en-US" dirty="0">
                <a:ea typeface="+mn-lt"/>
                <a:cs typeface="+mn-lt"/>
                <a:hlinkClick r:id="rId6"/>
              </a:rPr>
              <a:t>http://publications.gc.ca/collections/collection_2019/eccc/En4-366-1-2019-eng.pdf</a:t>
            </a:r>
          </a:p>
          <a:p>
            <a:r>
              <a:rPr lang="en-US" dirty="0">
                <a:ea typeface="+mn-lt"/>
                <a:cs typeface="+mn-lt"/>
                <a:hlinkClick r:id="rId7"/>
              </a:rPr>
              <a:t>https://www.forbes.com/sites/jeffkart/2019/04/15/you-may-be-contaminating-your-recycle-bin-with-non-recyclables/?sh=368b182e313c</a:t>
            </a:r>
          </a:p>
          <a:p>
            <a:r>
              <a:rPr lang="en-US" dirty="0">
                <a:ea typeface="+mn-lt"/>
                <a:cs typeface="+mn-lt"/>
                <a:hlinkClick r:id="rId5"/>
              </a:rPr>
              <a:t>https://mediaroom.wm.com/the-battle-against-recycling-contamination-is-everyones-battle/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102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7798-F897-4C48-A6BF-A944EF24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Calibri"/>
                <a:cs typeface="Calibri"/>
              </a:rPr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A392-B8FD-418C-8F3B-9BBF3628A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5324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404040"/>
                </a:solidFill>
                <a:latin typeface="Trebuchet MS"/>
                <a:cs typeface="Calibri"/>
                <a:hlinkClick r:id="rId2"/>
              </a:rPr>
              <a:t>http</a:t>
            </a:r>
            <a:r>
              <a:rPr lang="en-US" dirty="0">
                <a:ea typeface="+mn-lt"/>
                <a:cs typeface="+mn-lt"/>
                <a:hlinkClick r:id="rId2"/>
              </a:rPr>
              <a:t>://publications.gc.ca/collections/collection_2017/eccc/En14-263-2016-eng.pdf</a:t>
            </a:r>
            <a:endParaRPr lang="en-US" u="sng" dirty="0">
              <a:solidFill>
                <a:srgbClr val="0563C1"/>
              </a:solidFill>
              <a:latin typeface="Calibri"/>
              <a:ea typeface="+mn-lt"/>
              <a:cs typeface="Calibri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https://www150.statcan.gc.ca/n1/pub/16-001-m/2010013/part-partie1-eng.htm#:~:text=This%20relationship%20was%20again%20seen,%2C%20respectively%2C%20for%20Alberta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4"/>
              </a:rPr>
              <a:t>https://www.canada.ca/en/environment-climate-change/services/canadian-environmental-protection-act-registry/plastics-proposed-integrated-management-approach.html#toc2</a:t>
            </a:r>
          </a:p>
          <a:p>
            <a:r>
              <a:rPr lang="en-US" dirty="0">
                <a:ea typeface="+mn-lt"/>
                <a:cs typeface="+mn-lt"/>
                <a:hlinkClick r:id="rId5"/>
              </a:rPr>
              <a:t>https://sdgs.un.org/2030agenda</a:t>
            </a:r>
          </a:p>
          <a:p>
            <a:r>
              <a:rPr lang="en-US" dirty="0">
                <a:ea typeface="+mn-lt"/>
                <a:cs typeface="+mn-lt"/>
                <a:hlinkClick r:id="rId4"/>
              </a:rPr>
              <a:t>https://www.canada.ca/en/environment-climate-change/services/canadian-environmental-protection-act-registry/plastics-proposed-integrated-management-approach.html#toc2</a:t>
            </a:r>
          </a:p>
          <a:p>
            <a:r>
              <a:rPr lang="en-US" dirty="0">
                <a:ea typeface="+mn-lt"/>
                <a:cs typeface="+mn-lt"/>
                <a:hlinkClick r:id="rId6"/>
              </a:rPr>
              <a:t>https://www.mdpi.com/2313-4321/3/3/41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7"/>
              </a:rPr>
              <a:t>https://ieeexplore-ieee-org.proxy.lib.uwaterloo.ca/document/9240224/authors#authors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614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06DC-E953-421A-925C-06781069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Calibri"/>
                <a:cs typeface="Calibri"/>
              </a:rPr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B11D-83C1-42E1-B970-5911ACD79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sz="1800" b="0" i="0" u="sng" strike="noStrike" dirty="0">
                <a:solidFill>
                  <a:srgbClr val="0563C1"/>
                </a:solidFill>
                <a:effectLst/>
                <a:latin typeface="Calibri"/>
                <a:cs typeface="Calibri"/>
                <a:hlinkClick r:id="rId2"/>
              </a:rPr>
              <a:t>https://thewalrus.ca/why-recycling-doesnt-work/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  <a:endParaRPr lang="en-US" u="sng">
              <a:solidFill>
                <a:srgbClr val="0563C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1800" b="0" i="0" u="sng" strike="noStrike" dirty="0">
                <a:solidFill>
                  <a:srgbClr val="0563C1"/>
                </a:solidFill>
                <a:effectLst/>
                <a:latin typeface="Calibri"/>
                <a:cs typeface="Calibri"/>
                <a:hlinkClick r:id="rId3"/>
              </a:rPr>
              <a:t>https://rco.on.ca/canada-recycles-just-9-per-cent-of-its-plastics/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  <a:endParaRPr lang="en-US" sz="1800" b="0" i="0" u="sng">
              <a:solidFill>
                <a:srgbClr val="0563C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1800" b="0" i="0" u="sng" strike="noStrike" dirty="0">
                <a:solidFill>
                  <a:srgbClr val="0563C1"/>
                </a:solidFill>
                <a:effectLst/>
                <a:latin typeface="Calibri"/>
                <a:cs typeface="Calibri"/>
                <a:hlinkClick r:id="rId4"/>
              </a:rPr>
              <a:t>https://blogs.ei.columbia.edu/2020/03/13/fix-recycling-america/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  <a:endParaRPr lang="en-US" u="sng">
              <a:solidFill>
                <a:srgbClr val="0563C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1800" b="0" i="0" u="sng" strike="noStrike" dirty="0">
                <a:solidFill>
                  <a:srgbClr val="0563C1"/>
                </a:solidFill>
                <a:effectLst/>
                <a:latin typeface="Calibri"/>
                <a:cs typeface="Calibri"/>
                <a:hlinkClick r:id="rId5"/>
              </a:rPr>
              <a:t>https://www.dw.com/en/plastic-waste-and-the-recycling-myth/a-45746469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  <a:endParaRPr lang="en-US" sz="1800" b="0" i="0" u="sng">
              <a:solidFill>
                <a:srgbClr val="0563C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1800" b="0" i="0" u="sng" strike="noStrike" dirty="0">
                <a:solidFill>
                  <a:srgbClr val="0563C1"/>
                </a:solidFill>
                <a:effectLst/>
                <a:latin typeface="Calibri"/>
                <a:cs typeface="Calibri"/>
                <a:hlinkClick r:id="rId6"/>
              </a:rPr>
              <a:t>https://www.cbc.ca/news/technology/recycling-contamination-1.4606893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  <a:endParaRPr lang="en-US" u="sng">
              <a:solidFill>
                <a:srgbClr val="0563C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1800" b="0" i="0" u="sng" strike="noStrike" dirty="0">
                <a:solidFill>
                  <a:srgbClr val="0563C1"/>
                </a:solidFill>
                <a:effectLst/>
                <a:latin typeface="Calibri"/>
                <a:cs typeface="Calibri"/>
                <a:hlinkClick r:id="rId7"/>
              </a:rPr>
              <a:t>https://recyclebc.ca/clean-materials-need/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  <a:endParaRPr lang="en-US" sz="1800" b="0" i="0" u="sng">
              <a:solidFill>
                <a:srgbClr val="0563C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1800" b="0" i="0" u="sng" strike="noStrike" dirty="0">
                <a:solidFill>
                  <a:srgbClr val="0563C1"/>
                </a:solidFill>
                <a:effectLst/>
                <a:latin typeface="Calibri"/>
                <a:cs typeface="Calibri"/>
                <a:hlinkClick r:id="rId8"/>
              </a:rPr>
              <a:t>https://reason.com/2019/03/06/recycling-expensive-trash-landfill/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  <a:endParaRPr lang="en-US" u="sng">
              <a:solidFill>
                <a:srgbClr val="0563C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1800" b="0" i="0" u="sng" strike="noStrike" dirty="0">
                <a:solidFill>
                  <a:srgbClr val="0563C1"/>
                </a:solidFill>
                <a:effectLst/>
                <a:latin typeface="Calibri"/>
                <a:cs typeface="Calibri"/>
                <a:hlinkClick r:id="rId6"/>
              </a:rPr>
              <a:t>https://www.cbc.ca/news/technology/recycling-contamination-1.4606893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 </a:t>
            </a:r>
            <a:endParaRPr lang="en-US" sz="1800" b="0" i="0" u="sng" strike="noStrike">
              <a:solidFill>
                <a:srgbClr val="0563C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u="sng">
              <a:solidFill>
                <a:srgbClr val="0563C1"/>
              </a:solidFill>
              <a:latin typeface="Calibri" panose="020F0502020204030204" pitchFamily="34" charset="0"/>
            </a:endParaRP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54671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F31C6991F6E144A310FCA14C699D60" ma:contentTypeVersion="10" ma:contentTypeDescription="Create a new document." ma:contentTypeScope="" ma:versionID="34643b5ba511c895a5e32da6297ded02">
  <xsd:schema xmlns:xsd="http://www.w3.org/2001/XMLSchema" xmlns:xs="http://www.w3.org/2001/XMLSchema" xmlns:p="http://schemas.microsoft.com/office/2006/metadata/properties" xmlns:ns2="33f85e70-1418-47d1-9bf4-775a889d42ac" targetNamespace="http://schemas.microsoft.com/office/2006/metadata/properties" ma:root="true" ma:fieldsID="f786051eba236b782ef1f8c8e508d5e2" ns2:_="">
    <xsd:import namespace="33f85e70-1418-47d1-9bf4-775a889d42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85e70-1418-47d1-9bf4-775a889d42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DD3720-B8C8-4557-A2B9-BF1587C69F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DB56F6-00AA-4C99-9B51-ACF8EA2961CD}">
  <ds:schemaRefs>
    <ds:schemaRef ds:uri="33f85e70-1418-47d1-9bf4-775a889d42a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1CDD015-5B0E-446C-B764-2DF5BEF48B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f85e70-1418-47d1-9bf4-775a889d42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Recycling</vt:lpstr>
      <vt:lpstr>Identified Problem: Recycling</vt:lpstr>
      <vt:lpstr>Why: Recycling</vt:lpstr>
      <vt:lpstr>Needs Statement:</vt:lpstr>
      <vt:lpstr>Relates to CEGC Issues:</vt:lpstr>
      <vt:lpstr>How it Relates to CEGC Issues:</vt:lpstr>
      <vt:lpstr>Sources:</vt:lpstr>
      <vt:lpstr>Sources: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42</cp:revision>
  <dcterms:created xsi:type="dcterms:W3CDTF">2021-01-21T14:18:47Z</dcterms:created>
  <dcterms:modified xsi:type="dcterms:W3CDTF">2021-04-02T01:03:44Z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0x0101002FF31C6991F6E144A310FCA14C699D60</vt:lpwstr>
  </property>
</Properties>
</file>