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42288-4B64-4D5E-A912-3884865320BE}" v="3" dt="2021-03-11T00:59:55.6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Michael Lithgow" userId="S::rmlithgo@uwaterloo.ca::35878070-423b-4c1e-811b-df6189e15a3e" providerId="AD" clId="Web-{B1542288-4B64-4D5E-A912-3884865320BE}"/>
    <pc:docChg chg="modSld">
      <pc:chgData name="Ryan Michael Lithgow" userId="S::rmlithgo@uwaterloo.ca::35878070-423b-4c1e-811b-df6189e15a3e" providerId="AD" clId="Web-{B1542288-4B64-4D5E-A912-3884865320BE}" dt="2021-03-11T00:59:55.628" v="0"/>
      <pc:docMkLst>
        <pc:docMk/>
      </pc:docMkLst>
      <pc:sldChg chg="addSp">
        <pc:chgData name="Ryan Michael Lithgow" userId="S::rmlithgo@uwaterloo.ca::35878070-423b-4c1e-811b-df6189e15a3e" providerId="AD" clId="Web-{B1542288-4B64-4D5E-A912-3884865320BE}" dt="2021-03-11T00:59:55.628" v="0"/>
        <pc:sldMkLst>
          <pc:docMk/>
          <pc:sldMk cId="109857222" sldId="256"/>
        </pc:sldMkLst>
        <pc:spChg chg="add">
          <ac:chgData name="Ryan Michael Lithgow" userId="S::rmlithgo@uwaterloo.ca::35878070-423b-4c1e-811b-df6189e15a3e" providerId="AD" clId="Web-{B1542288-4B64-4D5E-A912-3884865320BE}" dt="2021-03-11T00:59:55.628" v="0"/>
          <ac:spMkLst>
            <pc:docMk/>
            <pc:sldMk cId="109857222" sldId="256"/>
            <ac:spMk id="4" creationId="{52F13124-5C1E-4BDA-A9D1-484D8B75F4EE}"/>
          </ac:spMkLst>
        </pc:spChg>
      </pc:sldChg>
    </pc:docChg>
  </pc:docChgLst>
  <pc:docChgLst>
    <pc:chgData clId="Web-{B1542288-4B64-4D5E-A912-3884865320BE}"/>
    <pc:docChg chg="modSld">
      <pc:chgData name="" userId="" providerId="" clId="Web-{B1542288-4B64-4D5E-A912-3884865320BE}" dt="2021-03-11T00:59:50.081" v="1"/>
      <pc:docMkLst>
        <pc:docMk/>
      </pc:docMkLst>
      <pc:sldChg chg="delSp">
        <pc:chgData name="" userId="" providerId="" clId="Web-{B1542288-4B64-4D5E-A912-3884865320BE}" dt="2021-03-11T00:59:50.081" v="1"/>
        <pc:sldMkLst>
          <pc:docMk/>
          <pc:sldMk cId="109857222" sldId="256"/>
        </pc:sldMkLst>
        <pc:spChg chg="del">
          <ac:chgData name="" userId="" providerId="" clId="Web-{B1542288-4B64-4D5E-A912-3884865320BE}" dt="2021-03-11T00:59:48.831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B1542288-4B64-4D5E-A912-3884865320BE}" dt="2021-03-11T00:59:50.081" v="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F13124-5C1E-4BDA-A9D1-484D8B75F4EE}"/>
              </a:ext>
            </a:extLst>
          </p:cNvPr>
          <p:cNvSpPr txBox="1"/>
          <p:nvPr/>
        </p:nvSpPr>
        <p:spPr>
          <a:xfrm>
            <a:off x="704336" y="580767"/>
            <a:ext cx="1594021" cy="369332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Wall AC supply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2F13124-5C1E-4BDA-A9D1-484D8B75F4EE}"/>
              </a:ext>
            </a:extLst>
          </p:cNvPr>
          <p:cNvSpPr txBox="1"/>
          <p:nvPr/>
        </p:nvSpPr>
        <p:spPr>
          <a:xfrm>
            <a:off x="547816" y="1433383"/>
            <a:ext cx="1907059" cy="646331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Wall AC to 12V DC</a:t>
            </a:r>
            <a:r>
              <a:rPr lang="en-US" dirty="0"/>
              <a:t> </a:t>
            </a:r>
            <a:r>
              <a:rPr lang="en-US" dirty="0" smtClean="0"/>
              <a:t>Transformer</a:t>
            </a:r>
            <a:endParaRPr lang="en-US" dirty="0" smtClean="0"/>
          </a:p>
        </p:txBody>
      </p:sp>
      <p:cxnSp>
        <p:nvCxnSpPr>
          <p:cNvPr id="5" name="Straight Arrow Connector 4"/>
          <p:cNvCxnSpPr>
            <a:stCxn id="4" idx="2"/>
            <a:endCxn id="3" idx="0"/>
          </p:cNvCxnSpPr>
          <p:nvPr/>
        </p:nvCxnSpPr>
        <p:spPr>
          <a:xfrm flipH="1">
            <a:off x="1501346" y="950099"/>
            <a:ext cx="1" cy="48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2F13124-5C1E-4BDA-A9D1-484D8B75F4EE}"/>
              </a:ext>
            </a:extLst>
          </p:cNvPr>
          <p:cNvSpPr txBox="1"/>
          <p:nvPr/>
        </p:nvSpPr>
        <p:spPr>
          <a:xfrm>
            <a:off x="1054440" y="2562998"/>
            <a:ext cx="893805" cy="369332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12V D</a:t>
            </a:r>
            <a:r>
              <a:rPr lang="en-US" dirty="0"/>
              <a:t>C</a:t>
            </a:r>
            <a:endParaRPr lang="en-US" dirty="0"/>
          </a:p>
        </p:txBody>
      </p:sp>
      <p:cxnSp>
        <p:nvCxnSpPr>
          <p:cNvPr id="8" name="Straight Arrow Connector 7"/>
          <p:cNvCxnSpPr>
            <a:stCxn id="3" idx="2"/>
            <a:endCxn id="6" idx="0"/>
          </p:cNvCxnSpPr>
          <p:nvPr/>
        </p:nvCxnSpPr>
        <p:spPr>
          <a:xfrm flipH="1">
            <a:off x="1501343" y="2079714"/>
            <a:ext cx="3" cy="48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2F13124-5C1E-4BDA-A9D1-484D8B75F4EE}"/>
              </a:ext>
            </a:extLst>
          </p:cNvPr>
          <p:cNvSpPr txBox="1"/>
          <p:nvPr/>
        </p:nvSpPr>
        <p:spPr>
          <a:xfrm>
            <a:off x="626074" y="3415614"/>
            <a:ext cx="1750535" cy="646331"/>
          </a:xfrm>
          <a:prstGeom prst="rect">
            <a:avLst/>
          </a:prstGeom>
          <a:solidFill>
            <a:schemeClr val="accent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12V DC to 5V DC Converter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6" idx="2"/>
            <a:endCxn id="9" idx="0"/>
          </p:cNvCxnSpPr>
          <p:nvPr/>
        </p:nvCxnSpPr>
        <p:spPr>
          <a:xfrm flipH="1">
            <a:off x="1501342" y="2932330"/>
            <a:ext cx="1" cy="48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52F13124-5C1E-4BDA-A9D1-484D8B75F4EE}"/>
              </a:ext>
            </a:extLst>
          </p:cNvPr>
          <p:cNvSpPr txBox="1"/>
          <p:nvPr/>
        </p:nvSpPr>
        <p:spPr>
          <a:xfrm>
            <a:off x="1114164" y="4545229"/>
            <a:ext cx="774353" cy="369332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 smtClean="0"/>
              <a:t>5V D</a:t>
            </a:r>
            <a:r>
              <a:rPr lang="en-US" dirty="0"/>
              <a:t>C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9" idx="2"/>
            <a:endCxn id="13" idx="0"/>
          </p:cNvCxnSpPr>
          <p:nvPr/>
        </p:nvCxnSpPr>
        <p:spPr>
          <a:xfrm flipH="1">
            <a:off x="1501341" y="4061945"/>
            <a:ext cx="1" cy="483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67379" y="3001579"/>
            <a:ext cx="1067921" cy="253916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CA" sz="1050" dirty="0" smtClean="0"/>
              <a:t>9.5 A (max) fuse</a:t>
            </a:r>
            <a:endParaRPr lang="en-CA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3698790" y="3001579"/>
            <a:ext cx="2194255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Stepper Motor Driver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6969211" y="3001579"/>
            <a:ext cx="1009251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LED strip</a:t>
            </a:r>
            <a:endParaRPr lang="en-CA" dirty="0"/>
          </a:p>
        </p:txBody>
      </p:sp>
      <p:sp>
        <p:nvSpPr>
          <p:cNvPr id="19" name="TextBox 18"/>
          <p:cNvSpPr txBox="1"/>
          <p:nvPr/>
        </p:nvSpPr>
        <p:spPr>
          <a:xfrm>
            <a:off x="4011856" y="3692613"/>
            <a:ext cx="1568122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Stepper Motor</a:t>
            </a:r>
            <a:endParaRPr lang="en-CA" dirty="0"/>
          </a:p>
        </p:txBody>
      </p:sp>
      <p:cxnSp>
        <p:nvCxnSpPr>
          <p:cNvPr id="21" name="Straight Arrow Connector 20"/>
          <p:cNvCxnSpPr>
            <a:stCxn id="17" idx="2"/>
            <a:endCxn id="19" idx="0"/>
          </p:cNvCxnSpPr>
          <p:nvPr/>
        </p:nvCxnSpPr>
        <p:spPr>
          <a:xfrm flipH="1">
            <a:off x="4795917" y="3370911"/>
            <a:ext cx="1" cy="32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6" idx="3"/>
            <a:endCxn id="18" idx="0"/>
          </p:cNvCxnSpPr>
          <p:nvPr/>
        </p:nvCxnSpPr>
        <p:spPr>
          <a:xfrm>
            <a:off x="1948245" y="2747664"/>
            <a:ext cx="5525592" cy="2539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7" idx="0"/>
          </p:cNvCxnSpPr>
          <p:nvPr/>
        </p:nvCxnSpPr>
        <p:spPr>
          <a:xfrm>
            <a:off x="4795917" y="2747664"/>
            <a:ext cx="1" cy="253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60380"/>
              </p:ext>
            </p:extLst>
          </p:nvPr>
        </p:nvGraphicFramePr>
        <p:xfrm>
          <a:off x="3408405" y="580767"/>
          <a:ext cx="23072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722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Power Source</a:t>
                      </a:r>
                      <a:endParaRPr lang="en-CA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Power Management</a:t>
                      </a:r>
                      <a:endParaRPr lang="en-CA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Internal Device</a:t>
                      </a:r>
                      <a:endParaRPr lang="en-CA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Output</a:t>
                      </a:r>
                      <a:endParaRPr lang="en-CA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6583816" y="5040444"/>
            <a:ext cx="1780039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Jetson Nano 2GB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4136890" y="5062674"/>
            <a:ext cx="1318053" cy="3693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dirty="0" smtClean="0"/>
              <a:t>Limit Switch</a:t>
            </a:r>
            <a:endParaRPr lang="en-CA" dirty="0"/>
          </a:p>
        </p:txBody>
      </p:sp>
      <p:cxnSp>
        <p:nvCxnSpPr>
          <p:cNvPr id="29" name="Elbow Connector 28"/>
          <p:cNvCxnSpPr>
            <a:stCxn id="13" idx="3"/>
            <a:endCxn id="27" idx="0"/>
          </p:cNvCxnSpPr>
          <p:nvPr/>
        </p:nvCxnSpPr>
        <p:spPr>
          <a:xfrm>
            <a:off x="1888517" y="4729895"/>
            <a:ext cx="5585319" cy="3105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8" idx="0"/>
          </p:cNvCxnSpPr>
          <p:nvPr/>
        </p:nvCxnSpPr>
        <p:spPr>
          <a:xfrm>
            <a:off x="4795916" y="4729895"/>
            <a:ext cx="1" cy="332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27" idx="3"/>
            <a:endCxn id="18" idx="3"/>
          </p:cNvCxnSpPr>
          <p:nvPr/>
        </p:nvCxnSpPr>
        <p:spPr>
          <a:xfrm flipH="1" flipV="1">
            <a:off x="7978462" y="3186245"/>
            <a:ext cx="385393" cy="2038865"/>
          </a:xfrm>
          <a:prstGeom prst="bentConnector3">
            <a:avLst>
              <a:gd name="adj1" fmla="val -5931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105329" y="2948673"/>
            <a:ext cx="94929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PWM dimmer</a:t>
            </a:r>
            <a:endParaRPr lang="en-CA" sz="1050" dirty="0"/>
          </a:p>
        </p:txBody>
      </p:sp>
      <p:cxnSp>
        <p:nvCxnSpPr>
          <p:cNvPr id="46" name="Elbow Connector 45"/>
          <p:cNvCxnSpPr>
            <a:endCxn id="17" idx="3"/>
          </p:cNvCxnSpPr>
          <p:nvPr/>
        </p:nvCxnSpPr>
        <p:spPr>
          <a:xfrm rot="10800000">
            <a:off x="5893046" y="3186245"/>
            <a:ext cx="2686933" cy="875700"/>
          </a:xfrm>
          <a:prstGeom prst="bentConnector3">
            <a:avLst>
              <a:gd name="adj1" fmla="val 79687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55697" y="3819144"/>
            <a:ext cx="8402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50" dirty="0" smtClean="0"/>
              <a:t>Digital GPIO</a:t>
            </a:r>
            <a:endParaRPr lang="en-CA" sz="1050" dirty="0"/>
          </a:p>
        </p:txBody>
      </p:sp>
      <p:cxnSp>
        <p:nvCxnSpPr>
          <p:cNvPr id="50" name="Straight Arrow Connector 49"/>
          <p:cNvCxnSpPr>
            <a:endCxn id="51" idx="1"/>
          </p:cNvCxnSpPr>
          <p:nvPr/>
        </p:nvCxnSpPr>
        <p:spPr>
          <a:xfrm>
            <a:off x="6449438" y="765433"/>
            <a:ext cx="6809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7130374" y="580767"/>
            <a:ext cx="1275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Power Flow</a:t>
            </a:r>
            <a:endParaRPr lang="en-CA" dirty="0"/>
          </a:p>
        </p:txBody>
      </p:sp>
      <p:cxnSp>
        <p:nvCxnSpPr>
          <p:cNvPr id="53" name="Straight Arrow Connector 52"/>
          <p:cNvCxnSpPr>
            <a:endCxn id="54" idx="1"/>
          </p:cNvCxnSpPr>
          <p:nvPr/>
        </p:nvCxnSpPr>
        <p:spPr>
          <a:xfrm>
            <a:off x="6449438" y="1227746"/>
            <a:ext cx="68093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130374" y="1043080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Control Flow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F31C6991F6E144A310FCA14C699D60" ma:contentTypeVersion="10" ma:contentTypeDescription="Create a new document." ma:contentTypeScope="" ma:versionID="34643b5ba511c895a5e32da6297ded02">
  <xsd:schema xmlns:xsd="http://www.w3.org/2001/XMLSchema" xmlns:xs="http://www.w3.org/2001/XMLSchema" xmlns:p="http://schemas.microsoft.com/office/2006/metadata/properties" xmlns:ns2="33f85e70-1418-47d1-9bf4-775a889d42ac" targetNamespace="http://schemas.microsoft.com/office/2006/metadata/properties" ma:root="true" ma:fieldsID="f786051eba236b782ef1f8c8e508d5e2" ns2:_="">
    <xsd:import namespace="33f85e70-1418-47d1-9bf4-775a889d42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85e70-1418-47d1-9bf4-775a889d42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FA052A-B6F0-4677-8601-07D0D4BE2F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f85e70-1418-47d1-9bf4-775a889d42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3FB996-C3B0-40AB-BC9E-2F04FBF0A1E7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33f85e70-1418-47d1-9bf4-775a889d42ac"/>
  </ds:schemaRefs>
</ds:datastoreItem>
</file>

<file path=customXml/itemProps3.xml><?xml version="1.0" encoding="utf-8"?>
<ds:datastoreItem xmlns:ds="http://schemas.openxmlformats.org/officeDocument/2006/customXml" ds:itemID="{F45EC360-EF98-45FF-B21A-3F6C758457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52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Lithgow</dc:creator>
  <cp:lastModifiedBy>Ryan Michael Lithgow</cp:lastModifiedBy>
  <cp:revision>6</cp:revision>
  <dcterms:created xsi:type="dcterms:W3CDTF">2021-03-11T00:59:33Z</dcterms:created>
  <dcterms:modified xsi:type="dcterms:W3CDTF">2021-03-11T01:18:03Z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0x0101002FF31C6991F6E144A310FCA14C699D60</vt:lpwstr>
  </property>
</Properties>
</file>