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9" r:id="rId7"/>
    <p:sldId id="260" r:id="rId8"/>
    <p:sldId id="257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31767-7494-4923-9A03-E6A57B4F8311}" v="6" dt="2021-01-21T21:29:55.513"/>
    <p1510:client id="{6CB56436-9F8F-46C2-82D9-65563D1FAD0D}" v="62" dt="2021-01-22T18:18:19.665"/>
    <p1510:client id="{C01C7CCF-429B-4B4B-A0B7-4967D2DEB810}" v="16" dt="2021-01-21T20:48:52.105"/>
    <p1510:client id="{F7754CF4-8B97-4874-BA9B-81D1B5E1D0A5}" v="13" dt="2021-01-21T19:38:22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Studzinski" userId="S::estudzin@uwaterloo.ca::9c67a762-5a98-44db-a6c2-c6e593e06e08" providerId="AD" clId="Web-{4AF31767-7494-4923-9A03-E6A57B4F8311}"/>
    <pc:docChg chg="modSld">
      <pc:chgData name="Emily Studzinski" userId="S::estudzin@uwaterloo.ca::9c67a762-5a98-44db-a6c2-c6e593e06e08" providerId="AD" clId="Web-{4AF31767-7494-4923-9A03-E6A57B4F8311}" dt="2021-01-21T21:29:55.513" v="2" actId="20577"/>
      <pc:docMkLst>
        <pc:docMk/>
      </pc:docMkLst>
      <pc:sldChg chg="modSp">
        <pc:chgData name="Emily Studzinski" userId="S::estudzin@uwaterloo.ca::9c67a762-5a98-44db-a6c2-c6e593e06e08" providerId="AD" clId="Web-{4AF31767-7494-4923-9A03-E6A57B4F8311}" dt="2021-01-21T21:29:55.513" v="2" actId="20577"/>
        <pc:sldMkLst>
          <pc:docMk/>
          <pc:sldMk cId="666760732" sldId="267"/>
        </pc:sldMkLst>
        <pc:spChg chg="mod">
          <ac:chgData name="Emily Studzinski" userId="S::estudzin@uwaterloo.ca::9c67a762-5a98-44db-a6c2-c6e593e06e08" providerId="AD" clId="Web-{4AF31767-7494-4923-9A03-E6A57B4F8311}" dt="2021-01-21T21:29:55.513" v="2" actId="20577"/>
          <ac:spMkLst>
            <pc:docMk/>
            <pc:sldMk cId="666760732" sldId="267"/>
            <ac:spMk id="3" creationId="{7B189DA0-4BD7-485F-A230-451AE1259E63}"/>
          </ac:spMkLst>
        </pc:spChg>
      </pc:sldChg>
    </pc:docChg>
  </pc:docChgLst>
  <pc:docChgLst>
    <pc:chgData name="Ethan Mitchell Grasley" userId="S::emgrasle@uwaterloo.ca::b2ce7b48-e32a-46b8-9061-881e15c96cca" providerId="AD" clId="Web-{F7754CF4-8B97-4874-BA9B-81D1B5E1D0A5}"/>
    <pc:docChg chg="modSld">
      <pc:chgData name="Ethan Mitchell Grasley" userId="S::emgrasle@uwaterloo.ca::b2ce7b48-e32a-46b8-9061-881e15c96cca" providerId="AD" clId="Web-{F7754CF4-8B97-4874-BA9B-81D1B5E1D0A5}" dt="2021-01-21T19:38:22.166" v="7" actId="14100"/>
      <pc:docMkLst>
        <pc:docMk/>
      </pc:docMkLst>
      <pc:sldChg chg="modSp">
        <pc:chgData name="Ethan Mitchell Grasley" userId="S::emgrasle@uwaterloo.ca::b2ce7b48-e32a-46b8-9061-881e15c96cca" providerId="AD" clId="Web-{F7754CF4-8B97-4874-BA9B-81D1B5E1D0A5}" dt="2021-01-21T19:37:50.462" v="3" actId="20577"/>
        <pc:sldMkLst>
          <pc:docMk/>
          <pc:sldMk cId="4024479885" sldId="257"/>
        </pc:sldMkLst>
        <pc:spChg chg="mod">
          <ac:chgData name="Ethan Mitchell Grasley" userId="S::emgrasle@uwaterloo.ca::b2ce7b48-e32a-46b8-9061-881e15c96cca" providerId="AD" clId="Web-{F7754CF4-8B97-4874-BA9B-81D1B5E1D0A5}" dt="2021-01-21T19:37:50.462" v="3" actId="20577"/>
          <ac:spMkLst>
            <pc:docMk/>
            <pc:sldMk cId="4024479885" sldId="257"/>
            <ac:spMk id="3" creationId="{2BD79140-8C26-4DB6-83D6-6612347E23EA}"/>
          </ac:spMkLst>
        </pc:spChg>
      </pc:sldChg>
      <pc:sldChg chg="modSp">
        <pc:chgData name="Ethan Mitchell Grasley" userId="S::emgrasle@uwaterloo.ca::b2ce7b48-e32a-46b8-9061-881e15c96cca" providerId="AD" clId="Web-{F7754CF4-8B97-4874-BA9B-81D1B5E1D0A5}" dt="2021-01-21T19:38:22.166" v="7" actId="14100"/>
        <pc:sldMkLst>
          <pc:docMk/>
          <pc:sldMk cId="1405670868" sldId="259"/>
        </pc:sldMkLst>
        <pc:spChg chg="mod">
          <ac:chgData name="Ethan Mitchell Grasley" userId="S::emgrasle@uwaterloo.ca::b2ce7b48-e32a-46b8-9061-881e15c96cca" providerId="AD" clId="Web-{F7754CF4-8B97-4874-BA9B-81D1B5E1D0A5}" dt="2021-01-21T19:38:22.166" v="7" actId="14100"/>
          <ac:spMkLst>
            <pc:docMk/>
            <pc:sldMk cId="1405670868" sldId="259"/>
            <ac:spMk id="2" creationId="{51DDC0E1-6476-462A-9FDE-E582F7563CEC}"/>
          </ac:spMkLst>
        </pc:spChg>
        <pc:spChg chg="mod">
          <ac:chgData name="Ethan Mitchell Grasley" userId="S::emgrasle@uwaterloo.ca::b2ce7b48-e32a-46b8-9061-881e15c96cca" providerId="AD" clId="Web-{F7754CF4-8B97-4874-BA9B-81D1B5E1D0A5}" dt="2021-01-21T19:38:20.729" v="6" actId="1076"/>
          <ac:spMkLst>
            <pc:docMk/>
            <pc:sldMk cId="1405670868" sldId="259"/>
            <ac:spMk id="3" creationId="{1DCEFEDD-EDC1-43C2-A442-E95DE78B960E}"/>
          </ac:spMkLst>
        </pc:spChg>
      </pc:sldChg>
    </pc:docChg>
  </pc:docChgLst>
  <pc:docChgLst>
    <pc:chgData name="Ethan Mitchell Grasley" userId="b2ce7b48-e32a-46b8-9061-881e15c96cca" providerId="ADAL" clId="{4722FF15-671C-4FBC-AA3B-B7CEE3F23E7D}"/>
    <pc:docChg chg="undo custSel addSld delSld modSld sldOrd">
      <pc:chgData name="Ethan Mitchell Grasley" userId="b2ce7b48-e32a-46b8-9061-881e15c96cca" providerId="ADAL" clId="{4722FF15-671C-4FBC-AA3B-B7CEE3F23E7D}" dt="2021-01-21T19:36:42.214" v="1357" actId="27636"/>
      <pc:docMkLst>
        <pc:docMk/>
      </pc:docMkLst>
      <pc:sldChg chg="modSp mod">
        <pc:chgData name="Ethan Mitchell Grasley" userId="b2ce7b48-e32a-46b8-9061-881e15c96cca" providerId="ADAL" clId="{4722FF15-671C-4FBC-AA3B-B7CEE3F23E7D}" dt="2021-01-21T14:50:21.590" v="130" actId="20577"/>
        <pc:sldMkLst>
          <pc:docMk/>
          <pc:sldMk cId="109857222" sldId="256"/>
        </pc:sldMkLst>
        <pc:spChg chg="mod">
          <ac:chgData name="Ethan Mitchell Grasley" userId="b2ce7b48-e32a-46b8-9061-881e15c96cca" providerId="ADAL" clId="{4722FF15-671C-4FBC-AA3B-B7CEE3F23E7D}" dt="2021-01-21T14:50:21.590" v="1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than Mitchell Grasley" userId="b2ce7b48-e32a-46b8-9061-881e15c96cca" providerId="ADAL" clId="{4722FF15-671C-4FBC-AA3B-B7CEE3F23E7D}" dt="2021-01-21T14:48:56.068" v="45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Ethan Mitchell Grasley" userId="b2ce7b48-e32a-46b8-9061-881e15c96cca" providerId="ADAL" clId="{4722FF15-671C-4FBC-AA3B-B7CEE3F23E7D}" dt="2021-01-21T16:23:44.300" v="396" actId="255"/>
        <pc:sldMkLst>
          <pc:docMk/>
          <pc:sldMk cId="4024479885" sldId="257"/>
        </pc:sldMkLst>
        <pc:spChg chg="mod">
          <ac:chgData name="Ethan Mitchell Grasley" userId="b2ce7b48-e32a-46b8-9061-881e15c96cca" providerId="ADAL" clId="{4722FF15-671C-4FBC-AA3B-B7CEE3F23E7D}" dt="2021-01-21T16:23:37.376" v="395" actId="20577"/>
          <ac:spMkLst>
            <pc:docMk/>
            <pc:sldMk cId="4024479885" sldId="257"/>
            <ac:spMk id="2" creationId="{8D2E7DE5-EB7C-4010-BEE3-BB5CECD20601}"/>
          </ac:spMkLst>
        </pc:spChg>
        <pc:spChg chg="mod">
          <ac:chgData name="Ethan Mitchell Grasley" userId="b2ce7b48-e32a-46b8-9061-881e15c96cca" providerId="ADAL" clId="{4722FF15-671C-4FBC-AA3B-B7CEE3F23E7D}" dt="2021-01-21T16:23:44.300" v="396" actId="255"/>
          <ac:spMkLst>
            <pc:docMk/>
            <pc:sldMk cId="4024479885" sldId="257"/>
            <ac:spMk id="3" creationId="{2BD79140-8C26-4DB6-83D6-6612347E23EA}"/>
          </ac:spMkLst>
        </pc:spChg>
      </pc:sldChg>
      <pc:sldChg chg="addSp delSp modSp new mod ord">
        <pc:chgData name="Ethan Mitchell Grasley" userId="b2ce7b48-e32a-46b8-9061-881e15c96cca" providerId="ADAL" clId="{4722FF15-671C-4FBC-AA3B-B7CEE3F23E7D}" dt="2021-01-21T16:23:50.235" v="400" actId="404"/>
        <pc:sldMkLst>
          <pc:docMk/>
          <pc:sldMk cId="4267915808" sldId="258"/>
        </pc:sldMkLst>
        <pc:spChg chg="mod">
          <ac:chgData name="Ethan Mitchell Grasley" userId="b2ce7b48-e32a-46b8-9061-881e15c96cca" providerId="ADAL" clId="{4722FF15-671C-4FBC-AA3B-B7CEE3F23E7D}" dt="2021-01-21T14:50:13.421" v="117" actId="20577"/>
          <ac:spMkLst>
            <pc:docMk/>
            <pc:sldMk cId="4267915808" sldId="258"/>
            <ac:spMk id="2" creationId="{F7DAF1B4-B7D0-4E24-971E-4FD40598BA4F}"/>
          </ac:spMkLst>
        </pc:spChg>
        <pc:spChg chg="add del mod">
          <ac:chgData name="Ethan Mitchell Grasley" userId="b2ce7b48-e32a-46b8-9061-881e15c96cca" providerId="ADAL" clId="{4722FF15-671C-4FBC-AA3B-B7CEE3F23E7D}" dt="2021-01-21T16:23:50.235" v="400" actId="404"/>
          <ac:spMkLst>
            <pc:docMk/>
            <pc:sldMk cId="4267915808" sldId="258"/>
            <ac:spMk id="3" creationId="{09F4B54A-F773-4E67-BF60-EABB457801F5}"/>
          </ac:spMkLst>
        </pc:spChg>
      </pc:sldChg>
      <pc:sldChg chg="modSp new mod">
        <pc:chgData name="Ethan Mitchell Grasley" userId="b2ce7b48-e32a-46b8-9061-881e15c96cca" providerId="ADAL" clId="{4722FF15-671C-4FBC-AA3B-B7CEE3F23E7D}" dt="2021-01-21T16:49:41.033" v="1004" actId="255"/>
        <pc:sldMkLst>
          <pc:docMk/>
          <pc:sldMk cId="1405670868" sldId="259"/>
        </pc:sldMkLst>
        <pc:spChg chg="mod">
          <ac:chgData name="Ethan Mitchell Grasley" userId="b2ce7b48-e32a-46b8-9061-881e15c96cca" providerId="ADAL" clId="{4722FF15-671C-4FBC-AA3B-B7CEE3F23E7D}" dt="2021-01-21T16:49:34.084" v="1001" actId="14100"/>
          <ac:spMkLst>
            <pc:docMk/>
            <pc:sldMk cId="1405670868" sldId="259"/>
            <ac:spMk id="2" creationId="{51DDC0E1-6476-462A-9FDE-E582F7563CEC}"/>
          </ac:spMkLst>
        </pc:spChg>
        <pc:spChg chg="mod">
          <ac:chgData name="Ethan Mitchell Grasley" userId="b2ce7b48-e32a-46b8-9061-881e15c96cca" providerId="ADAL" clId="{4722FF15-671C-4FBC-AA3B-B7CEE3F23E7D}" dt="2021-01-21T16:49:41.033" v="1004" actId="255"/>
          <ac:spMkLst>
            <pc:docMk/>
            <pc:sldMk cId="1405670868" sldId="259"/>
            <ac:spMk id="3" creationId="{1DCEFEDD-EDC1-43C2-A442-E95DE78B960E}"/>
          </ac:spMkLst>
        </pc:spChg>
      </pc:sldChg>
      <pc:sldChg chg="modSp new mod">
        <pc:chgData name="Ethan Mitchell Grasley" userId="b2ce7b48-e32a-46b8-9061-881e15c96cca" providerId="ADAL" clId="{4722FF15-671C-4FBC-AA3B-B7CEE3F23E7D}" dt="2021-01-21T16:45:29.849" v="887" actId="20577"/>
        <pc:sldMkLst>
          <pc:docMk/>
          <pc:sldMk cId="1545922298" sldId="260"/>
        </pc:sldMkLst>
        <pc:spChg chg="mod">
          <ac:chgData name="Ethan Mitchell Grasley" userId="b2ce7b48-e32a-46b8-9061-881e15c96cca" providerId="ADAL" clId="{4722FF15-671C-4FBC-AA3B-B7CEE3F23E7D}" dt="2021-01-21T16:43:51.166" v="636" actId="5793"/>
          <ac:spMkLst>
            <pc:docMk/>
            <pc:sldMk cId="1545922298" sldId="260"/>
            <ac:spMk id="2" creationId="{DD278955-4D10-4EED-B1F7-104B2D572F06}"/>
          </ac:spMkLst>
        </pc:spChg>
        <pc:spChg chg="mod">
          <ac:chgData name="Ethan Mitchell Grasley" userId="b2ce7b48-e32a-46b8-9061-881e15c96cca" providerId="ADAL" clId="{4722FF15-671C-4FBC-AA3B-B7CEE3F23E7D}" dt="2021-01-21T16:45:29.849" v="887" actId="20577"/>
          <ac:spMkLst>
            <pc:docMk/>
            <pc:sldMk cId="1545922298" sldId="260"/>
            <ac:spMk id="3" creationId="{F569784F-E3CA-4062-BA96-6A0FC8D395DD}"/>
          </ac:spMkLst>
        </pc:spChg>
      </pc:sldChg>
      <pc:sldChg chg="new del">
        <pc:chgData name="Ethan Mitchell Grasley" userId="b2ce7b48-e32a-46b8-9061-881e15c96cca" providerId="ADAL" clId="{4722FF15-671C-4FBC-AA3B-B7CEE3F23E7D}" dt="2021-01-21T16:45:56.052" v="888" actId="2696"/>
        <pc:sldMkLst>
          <pc:docMk/>
          <pc:sldMk cId="3833922727" sldId="261"/>
        </pc:sldMkLst>
      </pc:sldChg>
      <pc:sldChg chg="new del">
        <pc:chgData name="Ethan Mitchell Grasley" userId="b2ce7b48-e32a-46b8-9061-881e15c96cca" providerId="ADAL" clId="{4722FF15-671C-4FBC-AA3B-B7CEE3F23E7D}" dt="2021-01-21T16:45:56.052" v="888" actId="2696"/>
        <pc:sldMkLst>
          <pc:docMk/>
          <pc:sldMk cId="3235808956" sldId="262"/>
        </pc:sldMkLst>
      </pc:sldChg>
      <pc:sldChg chg="modSp new mod">
        <pc:chgData name="Ethan Mitchell Grasley" userId="b2ce7b48-e32a-46b8-9061-881e15c96cca" providerId="ADAL" clId="{4722FF15-671C-4FBC-AA3B-B7CEE3F23E7D}" dt="2021-01-21T16:46:30.967" v="896" actId="27636"/>
        <pc:sldMkLst>
          <pc:docMk/>
          <pc:sldMk cId="4254848399" sldId="263"/>
        </pc:sldMkLst>
        <pc:spChg chg="mod">
          <ac:chgData name="Ethan Mitchell Grasley" userId="b2ce7b48-e32a-46b8-9061-881e15c96cca" providerId="ADAL" clId="{4722FF15-671C-4FBC-AA3B-B7CEE3F23E7D}" dt="2021-01-21T14:49:08.657" v="53"/>
          <ac:spMkLst>
            <pc:docMk/>
            <pc:sldMk cId="4254848399" sldId="263"/>
            <ac:spMk id="2" creationId="{A79FF0DB-38B2-41E7-8A7D-7257482E16B8}"/>
          </ac:spMkLst>
        </pc:spChg>
        <pc:spChg chg="mod">
          <ac:chgData name="Ethan Mitchell Grasley" userId="b2ce7b48-e32a-46b8-9061-881e15c96cca" providerId="ADAL" clId="{4722FF15-671C-4FBC-AA3B-B7CEE3F23E7D}" dt="2021-01-21T16:46:30.967" v="896" actId="27636"/>
          <ac:spMkLst>
            <pc:docMk/>
            <pc:sldMk cId="4254848399" sldId="263"/>
            <ac:spMk id="3" creationId="{13B3CEC5-A5BB-4E34-BD5F-BAC64BEDD1E2}"/>
          </ac:spMkLst>
        </pc:spChg>
      </pc:sldChg>
      <pc:sldChg chg="modSp new mod">
        <pc:chgData name="Ethan Mitchell Grasley" userId="b2ce7b48-e32a-46b8-9061-881e15c96cca" providerId="ADAL" clId="{4722FF15-671C-4FBC-AA3B-B7CEE3F23E7D}" dt="2021-01-21T16:52:25.896" v="1078" actId="20577"/>
        <pc:sldMkLst>
          <pc:docMk/>
          <pc:sldMk cId="3606069191" sldId="264"/>
        </pc:sldMkLst>
        <pc:spChg chg="mod">
          <ac:chgData name="Ethan Mitchell Grasley" userId="b2ce7b48-e32a-46b8-9061-881e15c96cca" providerId="ADAL" clId="{4722FF15-671C-4FBC-AA3B-B7CEE3F23E7D}" dt="2021-01-21T16:50:02.495" v="1012" actId="20577"/>
          <ac:spMkLst>
            <pc:docMk/>
            <pc:sldMk cId="3606069191" sldId="264"/>
            <ac:spMk id="2" creationId="{78963A0A-D74F-4781-B3ED-7E5C9C3DC97C}"/>
          </ac:spMkLst>
        </pc:spChg>
        <pc:spChg chg="mod">
          <ac:chgData name="Ethan Mitchell Grasley" userId="b2ce7b48-e32a-46b8-9061-881e15c96cca" providerId="ADAL" clId="{4722FF15-671C-4FBC-AA3B-B7CEE3F23E7D}" dt="2021-01-21T16:52:25.896" v="1078" actId="20577"/>
          <ac:spMkLst>
            <pc:docMk/>
            <pc:sldMk cId="3606069191" sldId="264"/>
            <ac:spMk id="3" creationId="{4FEF056B-EF9A-4FC1-A92C-F1BCCCAAC890}"/>
          </ac:spMkLst>
        </pc:spChg>
      </pc:sldChg>
      <pc:sldChg chg="modSp new mod">
        <pc:chgData name="Ethan Mitchell Grasley" userId="b2ce7b48-e32a-46b8-9061-881e15c96cca" providerId="ADAL" clId="{4722FF15-671C-4FBC-AA3B-B7CEE3F23E7D}" dt="2021-01-21T16:51:00.275" v="1041"/>
        <pc:sldMkLst>
          <pc:docMk/>
          <pc:sldMk cId="4077929244" sldId="265"/>
        </pc:sldMkLst>
        <pc:spChg chg="mod">
          <ac:chgData name="Ethan Mitchell Grasley" userId="b2ce7b48-e32a-46b8-9061-881e15c96cca" providerId="ADAL" clId="{4722FF15-671C-4FBC-AA3B-B7CEE3F23E7D}" dt="2021-01-21T16:50:11.728" v="1028" actId="20577"/>
          <ac:spMkLst>
            <pc:docMk/>
            <pc:sldMk cId="4077929244" sldId="265"/>
            <ac:spMk id="2" creationId="{39662702-0A80-49FF-9ED3-FC895E5EEE18}"/>
          </ac:spMkLst>
        </pc:spChg>
        <pc:spChg chg="mod">
          <ac:chgData name="Ethan Mitchell Grasley" userId="b2ce7b48-e32a-46b8-9061-881e15c96cca" providerId="ADAL" clId="{4722FF15-671C-4FBC-AA3B-B7CEE3F23E7D}" dt="2021-01-21T16:51:00.275" v="1041"/>
          <ac:spMkLst>
            <pc:docMk/>
            <pc:sldMk cId="4077929244" sldId="265"/>
            <ac:spMk id="3" creationId="{695D1CDF-3CA9-4827-A5F3-27182055C41C}"/>
          </ac:spMkLst>
        </pc:spChg>
      </pc:sldChg>
      <pc:sldChg chg="modSp new mod">
        <pc:chgData name="Ethan Mitchell Grasley" userId="b2ce7b48-e32a-46b8-9061-881e15c96cca" providerId="ADAL" clId="{4722FF15-671C-4FBC-AA3B-B7CEE3F23E7D}" dt="2021-01-21T16:52:20.536" v="1074"/>
        <pc:sldMkLst>
          <pc:docMk/>
          <pc:sldMk cId="480191045" sldId="266"/>
        </pc:sldMkLst>
        <pc:spChg chg="mod">
          <ac:chgData name="Ethan Mitchell Grasley" userId="b2ce7b48-e32a-46b8-9061-881e15c96cca" providerId="ADAL" clId="{4722FF15-671C-4FBC-AA3B-B7CEE3F23E7D}" dt="2021-01-21T16:51:04.119" v="1049" actId="20577"/>
          <ac:spMkLst>
            <pc:docMk/>
            <pc:sldMk cId="480191045" sldId="266"/>
            <ac:spMk id="2" creationId="{6AB0B128-0404-40C8-A241-5BEFB6FD2BEE}"/>
          </ac:spMkLst>
        </pc:spChg>
        <pc:spChg chg="mod">
          <ac:chgData name="Ethan Mitchell Grasley" userId="b2ce7b48-e32a-46b8-9061-881e15c96cca" providerId="ADAL" clId="{4722FF15-671C-4FBC-AA3B-B7CEE3F23E7D}" dt="2021-01-21T16:52:20.536" v="1074"/>
          <ac:spMkLst>
            <pc:docMk/>
            <pc:sldMk cId="480191045" sldId="266"/>
            <ac:spMk id="3" creationId="{8EDE069D-E71D-41CE-A999-3D24D900F551}"/>
          </ac:spMkLst>
        </pc:spChg>
      </pc:sldChg>
      <pc:sldChg chg="addSp delSp modSp new mod">
        <pc:chgData name="Ethan Mitchell Grasley" userId="b2ce7b48-e32a-46b8-9061-881e15c96cca" providerId="ADAL" clId="{4722FF15-671C-4FBC-AA3B-B7CEE3F23E7D}" dt="2021-01-21T19:36:42.214" v="1357" actId="27636"/>
        <pc:sldMkLst>
          <pc:docMk/>
          <pc:sldMk cId="666760732" sldId="267"/>
        </pc:sldMkLst>
        <pc:spChg chg="mod">
          <ac:chgData name="Ethan Mitchell Grasley" userId="b2ce7b48-e32a-46b8-9061-881e15c96cca" providerId="ADAL" clId="{4722FF15-671C-4FBC-AA3B-B7CEE3F23E7D}" dt="2021-01-21T19:27:37.891" v="1082"/>
          <ac:spMkLst>
            <pc:docMk/>
            <pc:sldMk cId="666760732" sldId="267"/>
            <ac:spMk id="2" creationId="{344958C3-EA13-452E-8435-9943444FF07B}"/>
          </ac:spMkLst>
        </pc:spChg>
        <pc:spChg chg="mod">
          <ac:chgData name="Ethan Mitchell Grasley" userId="b2ce7b48-e32a-46b8-9061-881e15c96cca" providerId="ADAL" clId="{4722FF15-671C-4FBC-AA3B-B7CEE3F23E7D}" dt="2021-01-21T19:36:42.214" v="1357" actId="27636"/>
          <ac:spMkLst>
            <pc:docMk/>
            <pc:sldMk cId="666760732" sldId="267"/>
            <ac:spMk id="3" creationId="{7B189DA0-4BD7-485F-A230-451AE1259E63}"/>
          </ac:spMkLst>
        </pc:spChg>
        <pc:spChg chg="add del">
          <ac:chgData name="Ethan Mitchell Grasley" userId="b2ce7b48-e32a-46b8-9061-881e15c96cca" providerId="ADAL" clId="{4722FF15-671C-4FBC-AA3B-B7CEE3F23E7D}" dt="2021-01-21T19:27:37.233" v="1081" actId="22"/>
          <ac:spMkLst>
            <pc:docMk/>
            <pc:sldMk cId="666760732" sldId="267"/>
            <ac:spMk id="5" creationId="{6AC826A8-BC3E-4A2B-813D-BE4AF5C5BE53}"/>
          </ac:spMkLst>
        </pc:spChg>
      </pc:sldChg>
    </pc:docChg>
  </pc:docChgLst>
  <pc:docChgLst>
    <pc:chgData name="Ethan Mitchell Grasley" userId="S::emgrasle@uwaterloo.ca::b2ce7b48-e32a-46b8-9061-881e15c96cca" providerId="AD" clId="Web-{6CB56436-9F8F-46C2-82D9-65563D1FAD0D}"/>
    <pc:docChg chg="modSld sldOrd">
      <pc:chgData name="Ethan Mitchell Grasley" userId="S::emgrasle@uwaterloo.ca::b2ce7b48-e32a-46b8-9061-881e15c96cca" providerId="AD" clId="Web-{6CB56436-9F8F-46C2-82D9-65563D1FAD0D}" dt="2021-01-22T18:18:18.446" v="23" actId="20577"/>
      <pc:docMkLst>
        <pc:docMk/>
      </pc:docMkLst>
      <pc:sldChg chg="modSp">
        <pc:chgData name="Ethan Mitchell Grasley" userId="S::emgrasle@uwaterloo.ca::b2ce7b48-e32a-46b8-9061-881e15c96cca" providerId="AD" clId="Web-{6CB56436-9F8F-46C2-82D9-65563D1FAD0D}" dt="2021-01-22T18:16:47.336" v="5" actId="20577"/>
        <pc:sldMkLst>
          <pc:docMk/>
          <pc:sldMk cId="109857222" sldId="256"/>
        </pc:sldMkLst>
        <pc:spChg chg="mod">
          <ac:chgData name="Ethan Mitchell Grasley" userId="S::emgrasle@uwaterloo.ca::b2ce7b48-e32a-46b8-9061-881e15c96cca" providerId="AD" clId="Web-{6CB56436-9F8F-46C2-82D9-65563D1FAD0D}" dt="2021-01-22T18:16:40.836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6:47.33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Ethan Mitchell Grasley" userId="S::emgrasle@uwaterloo.ca::b2ce7b48-e32a-46b8-9061-881e15c96cca" providerId="AD" clId="Web-{6CB56436-9F8F-46C2-82D9-65563D1FAD0D}" dt="2021-01-22T18:17:35.821" v="14" actId="20577"/>
        <pc:sldMkLst>
          <pc:docMk/>
          <pc:sldMk cId="4024479885" sldId="257"/>
        </pc:sldMkLst>
        <pc:spChg chg="mod">
          <ac:chgData name="Ethan Mitchell Grasley" userId="S::emgrasle@uwaterloo.ca::b2ce7b48-e32a-46b8-9061-881e15c96cca" providerId="AD" clId="Web-{6CB56436-9F8F-46C2-82D9-65563D1FAD0D}" dt="2021-01-22T18:17:35.821" v="14" actId="20577"/>
          <ac:spMkLst>
            <pc:docMk/>
            <pc:sldMk cId="4024479885" sldId="257"/>
            <ac:spMk id="2" creationId="{8D2E7DE5-EB7C-4010-BEE3-BB5CECD20601}"/>
          </ac:spMkLst>
        </pc:spChg>
      </pc:sldChg>
      <pc:sldChg chg="modSp ord">
        <pc:chgData name="Ethan Mitchell Grasley" userId="S::emgrasle@uwaterloo.ca::b2ce7b48-e32a-46b8-9061-881e15c96cca" providerId="AD" clId="Web-{6CB56436-9F8F-46C2-82D9-65563D1FAD0D}" dt="2021-01-22T18:16:55.711" v="7" actId="20577"/>
        <pc:sldMkLst>
          <pc:docMk/>
          <pc:sldMk cId="4267915808" sldId="258"/>
        </pc:sldMkLst>
        <pc:spChg chg="mod">
          <ac:chgData name="Ethan Mitchell Grasley" userId="S::emgrasle@uwaterloo.ca::b2ce7b48-e32a-46b8-9061-881e15c96cca" providerId="AD" clId="Web-{6CB56436-9F8F-46C2-82D9-65563D1FAD0D}" dt="2021-01-22T18:16:52.399" v="6" actId="20577"/>
          <ac:spMkLst>
            <pc:docMk/>
            <pc:sldMk cId="4267915808" sldId="258"/>
            <ac:spMk id="2" creationId="{F7DAF1B4-B7D0-4E24-971E-4FD40598BA4F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6:55.711" v="7" actId="20577"/>
          <ac:spMkLst>
            <pc:docMk/>
            <pc:sldMk cId="4267915808" sldId="258"/>
            <ac:spMk id="3" creationId="{09F4B54A-F773-4E67-BF60-EABB457801F5}"/>
          </ac:spMkLst>
        </pc:spChg>
      </pc:sldChg>
      <pc:sldChg chg="modSp ord">
        <pc:chgData name="Ethan Mitchell Grasley" userId="S::emgrasle@uwaterloo.ca::b2ce7b48-e32a-46b8-9061-881e15c96cca" providerId="AD" clId="Web-{6CB56436-9F8F-46C2-82D9-65563D1FAD0D}" dt="2021-01-22T18:17:08.086" v="9" actId="20577"/>
        <pc:sldMkLst>
          <pc:docMk/>
          <pc:sldMk cId="1405670868" sldId="259"/>
        </pc:sldMkLst>
        <pc:spChg chg="mod">
          <ac:chgData name="Ethan Mitchell Grasley" userId="S::emgrasle@uwaterloo.ca::b2ce7b48-e32a-46b8-9061-881e15c96cca" providerId="AD" clId="Web-{6CB56436-9F8F-46C2-82D9-65563D1FAD0D}" dt="2021-01-22T18:16:59.664" v="8" actId="20577"/>
          <ac:spMkLst>
            <pc:docMk/>
            <pc:sldMk cId="1405670868" sldId="259"/>
            <ac:spMk id="2" creationId="{51DDC0E1-6476-462A-9FDE-E582F7563CEC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7:08.086" v="9" actId="20577"/>
          <ac:spMkLst>
            <pc:docMk/>
            <pc:sldMk cId="1405670868" sldId="259"/>
            <ac:spMk id="3" creationId="{1DCEFEDD-EDC1-43C2-A442-E95DE78B960E}"/>
          </ac:spMkLst>
        </pc:spChg>
      </pc:sldChg>
      <pc:sldChg chg="modSp ord">
        <pc:chgData name="Ethan Mitchell Grasley" userId="S::emgrasle@uwaterloo.ca::b2ce7b48-e32a-46b8-9061-881e15c96cca" providerId="AD" clId="Web-{6CB56436-9F8F-46C2-82D9-65563D1FAD0D}" dt="2021-01-22T18:17:28.336" v="13" actId="20577"/>
        <pc:sldMkLst>
          <pc:docMk/>
          <pc:sldMk cId="1545922298" sldId="260"/>
        </pc:sldMkLst>
        <pc:spChg chg="mod">
          <ac:chgData name="Ethan Mitchell Grasley" userId="S::emgrasle@uwaterloo.ca::b2ce7b48-e32a-46b8-9061-881e15c96cca" providerId="AD" clId="Web-{6CB56436-9F8F-46C2-82D9-65563D1FAD0D}" dt="2021-01-22T18:17:19.852" v="10" actId="20577"/>
          <ac:spMkLst>
            <pc:docMk/>
            <pc:sldMk cId="1545922298" sldId="260"/>
            <ac:spMk id="2" creationId="{DD278955-4D10-4EED-B1F7-104B2D572F06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7:28.336" v="13" actId="20577"/>
          <ac:spMkLst>
            <pc:docMk/>
            <pc:sldMk cId="1545922298" sldId="260"/>
            <ac:spMk id="3" creationId="{F569784F-E3CA-4062-BA96-6A0FC8D395DD}"/>
          </ac:spMkLst>
        </pc:spChg>
      </pc:sldChg>
      <pc:sldChg chg="modSp">
        <pc:chgData name="Ethan Mitchell Grasley" userId="S::emgrasle@uwaterloo.ca::b2ce7b48-e32a-46b8-9061-881e15c96cca" providerId="AD" clId="Web-{6CB56436-9F8F-46C2-82D9-65563D1FAD0D}" dt="2021-01-22T18:17:54.259" v="17" actId="20577"/>
        <pc:sldMkLst>
          <pc:docMk/>
          <pc:sldMk cId="4254848399" sldId="263"/>
        </pc:sldMkLst>
        <pc:spChg chg="mod">
          <ac:chgData name="Ethan Mitchell Grasley" userId="S::emgrasle@uwaterloo.ca::b2ce7b48-e32a-46b8-9061-881e15c96cca" providerId="AD" clId="Web-{6CB56436-9F8F-46C2-82D9-65563D1FAD0D}" dt="2021-01-22T18:17:50.430" v="16" actId="20577"/>
          <ac:spMkLst>
            <pc:docMk/>
            <pc:sldMk cId="4254848399" sldId="263"/>
            <ac:spMk id="2" creationId="{A79FF0DB-38B2-41E7-8A7D-7257482E16B8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7:54.259" v="17" actId="20577"/>
          <ac:spMkLst>
            <pc:docMk/>
            <pc:sldMk cId="4254848399" sldId="263"/>
            <ac:spMk id="3" creationId="{13B3CEC5-A5BB-4E34-BD5F-BAC64BEDD1E2}"/>
          </ac:spMkLst>
        </pc:spChg>
      </pc:sldChg>
      <pc:sldChg chg="modSp">
        <pc:chgData name="Ethan Mitchell Grasley" userId="S::emgrasle@uwaterloo.ca::b2ce7b48-e32a-46b8-9061-881e15c96cca" providerId="AD" clId="Web-{6CB56436-9F8F-46C2-82D9-65563D1FAD0D}" dt="2021-01-22T18:18:02.368" v="19" actId="20577"/>
        <pc:sldMkLst>
          <pc:docMk/>
          <pc:sldMk cId="3606069191" sldId="264"/>
        </pc:sldMkLst>
        <pc:spChg chg="mod">
          <ac:chgData name="Ethan Mitchell Grasley" userId="S::emgrasle@uwaterloo.ca::b2ce7b48-e32a-46b8-9061-881e15c96cca" providerId="AD" clId="Web-{6CB56436-9F8F-46C2-82D9-65563D1FAD0D}" dt="2021-01-22T18:17:58.821" v="18" actId="20577"/>
          <ac:spMkLst>
            <pc:docMk/>
            <pc:sldMk cId="3606069191" sldId="264"/>
            <ac:spMk id="2" creationId="{78963A0A-D74F-4781-B3ED-7E5C9C3DC97C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8:02.368" v="19" actId="20577"/>
          <ac:spMkLst>
            <pc:docMk/>
            <pc:sldMk cId="3606069191" sldId="264"/>
            <ac:spMk id="3" creationId="{4FEF056B-EF9A-4FC1-A92C-F1BCCCAAC890}"/>
          </ac:spMkLst>
        </pc:spChg>
      </pc:sldChg>
      <pc:sldChg chg="modSp">
        <pc:chgData name="Ethan Mitchell Grasley" userId="S::emgrasle@uwaterloo.ca::b2ce7b48-e32a-46b8-9061-881e15c96cca" providerId="AD" clId="Web-{6CB56436-9F8F-46C2-82D9-65563D1FAD0D}" dt="2021-01-22T18:18:09.946" v="21" actId="20577"/>
        <pc:sldMkLst>
          <pc:docMk/>
          <pc:sldMk cId="4077929244" sldId="265"/>
        </pc:sldMkLst>
        <pc:spChg chg="mod">
          <ac:chgData name="Ethan Mitchell Grasley" userId="S::emgrasle@uwaterloo.ca::b2ce7b48-e32a-46b8-9061-881e15c96cca" providerId="AD" clId="Web-{6CB56436-9F8F-46C2-82D9-65563D1FAD0D}" dt="2021-01-22T18:18:05.993" v="20" actId="20577"/>
          <ac:spMkLst>
            <pc:docMk/>
            <pc:sldMk cId="4077929244" sldId="265"/>
            <ac:spMk id="2" creationId="{39662702-0A80-49FF-9ED3-FC895E5EEE18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8:09.946" v="21" actId="20577"/>
          <ac:spMkLst>
            <pc:docMk/>
            <pc:sldMk cId="4077929244" sldId="265"/>
            <ac:spMk id="3" creationId="{695D1CDF-3CA9-4827-A5F3-27182055C41C}"/>
          </ac:spMkLst>
        </pc:spChg>
      </pc:sldChg>
      <pc:sldChg chg="modSp">
        <pc:chgData name="Ethan Mitchell Grasley" userId="S::emgrasle@uwaterloo.ca::b2ce7b48-e32a-46b8-9061-881e15c96cca" providerId="AD" clId="Web-{6CB56436-9F8F-46C2-82D9-65563D1FAD0D}" dt="2021-01-22T18:18:18.446" v="23" actId="20577"/>
        <pc:sldMkLst>
          <pc:docMk/>
          <pc:sldMk cId="480191045" sldId="266"/>
        </pc:sldMkLst>
        <pc:spChg chg="mod">
          <ac:chgData name="Ethan Mitchell Grasley" userId="S::emgrasle@uwaterloo.ca::b2ce7b48-e32a-46b8-9061-881e15c96cca" providerId="AD" clId="Web-{6CB56436-9F8F-46C2-82D9-65563D1FAD0D}" dt="2021-01-22T18:18:15.040" v="22" actId="20577"/>
          <ac:spMkLst>
            <pc:docMk/>
            <pc:sldMk cId="480191045" sldId="266"/>
            <ac:spMk id="2" creationId="{6AB0B128-0404-40C8-A241-5BEFB6FD2BEE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8:18.446" v="23" actId="20577"/>
          <ac:spMkLst>
            <pc:docMk/>
            <pc:sldMk cId="480191045" sldId="266"/>
            <ac:spMk id="3" creationId="{8EDE069D-E71D-41CE-A999-3D24D900F551}"/>
          </ac:spMkLst>
        </pc:spChg>
      </pc:sldChg>
      <pc:sldChg chg="modSp">
        <pc:chgData name="Ethan Mitchell Grasley" userId="S::emgrasle@uwaterloo.ca::b2ce7b48-e32a-46b8-9061-881e15c96cca" providerId="AD" clId="Web-{6CB56436-9F8F-46C2-82D9-65563D1FAD0D}" dt="2021-01-22T18:17:43.758" v="15" actId="20577"/>
        <pc:sldMkLst>
          <pc:docMk/>
          <pc:sldMk cId="666760732" sldId="267"/>
        </pc:sldMkLst>
        <pc:spChg chg="mod">
          <ac:chgData name="Ethan Mitchell Grasley" userId="S::emgrasle@uwaterloo.ca::b2ce7b48-e32a-46b8-9061-881e15c96cca" providerId="AD" clId="Web-{6CB56436-9F8F-46C2-82D9-65563D1FAD0D}" dt="2021-01-22T18:17:43.758" v="15" actId="20577"/>
          <ac:spMkLst>
            <pc:docMk/>
            <pc:sldMk cId="666760732" sldId="267"/>
            <ac:spMk id="2" creationId="{344958C3-EA13-452E-8435-9943444FF07B}"/>
          </ac:spMkLst>
        </pc:spChg>
        <pc:spChg chg="mod">
          <ac:chgData name="Ethan Mitchell Grasley" userId="S::emgrasle@uwaterloo.ca::b2ce7b48-e32a-46b8-9061-881e15c96cca" providerId="AD" clId="Web-{6CB56436-9F8F-46C2-82D9-65563D1FAD0D}" dt="2021-01-22T18:16:32.852" v="3" actId="20577"/>
          <ac:spMkLst>
            <pc:docMk/>
            <pc:sldMk cId="666760732" sldId="267"/>
            <ac:spMk id="3" creationId="{7B189DA0-4BD7-485F-A230-451AE1259E63}"/>
          </ac:spMkLst>
        </pc:spChg>
      </pc:sldChg>
    </pc:docChg>
  </pc:docChgLst>
  <pc:docChgLst>
    <pc:chgData name="Ethan Mitchell Grasley" userId="S::emgrasle@uwaterloo.ca::b2ce7b48-e32a-46b8-9061-881e15c96cca" providerId="AD" clId="Web-{C01C7CCF-429B-4B4B-A0B7-4967D2DEB810}"/>
    <pc:docChg chg="modSld">
      <pc:chgData name="Ethan Mitchell Grasley" userId="S::emgrasle@uwaterloo.ca::b2ce7b48-e32a-46b8-9061-881e15c96cca" providerId="AD" clId="Web-{C01C7CCF-429B-4B4B-A0B7-4967D2DEB810}" dt="2021-01-21T20:48:52.105" v="7" actId="20577"/>
      <pc:docMkLst>
        <pc:docMk/>
      </pc:docMkLst>
      <pc:sldChg chg="modSp">
        <pc:chgData name="Ethan Mitchell Grasley" userId="S::emgrasle@uwaterloo.ca::b2ce7b48-e32a-46b8-9061-881e15c96cca" providerId="AD" clId="Web-{C01C7CCF-429B-4B4B-A0B7-4967D2DEB810}" dt="2021-01-21T20:44:08.431" v="1" actId="20577"/>
        <pc:sldMkLst>
          <pc:docMk/>
          <pc:sldMk cId="1405670868" sldId="259"/>
        </pc:sldMkLst>
        <pc:spChg chg="mod">
          <ac:chgData name="Ethan Mitchell Grasley" userId="S::emgrasle@uwaterloo.ca::b2ce7b48-e32a-46b8-9061-881e15c96cca" providerId="AD" clId="Web-{C01C7CCF-429B-4B4B-A0B7-4967D2DEB810}" dt="2021-01-21T20:44:08.431" v="1" actId="20577"/>
          <ac:spMkLst>
            <pc:docMk/>
            <pc:sldMk cId="1405670868" sldId="259"/>
            <ac:spMk id="3" creationId="{1DCEFEDD-EDC1-43C2-A442-E95DE78B960E}"/>
          </ac:spMkLst>
        </pc:spChg>
      </pc:sldChg>
      <pc:sldChg chg="modSp">
        <pc:chgData name="Ethan Mitchell Grasley" userId="S::emgrasle@uwaterloo.ca::b2ce7b48-e32a-46b8-9061-881e15c96cca" providerId="AD" clId="Web-{C01C7CCF-429B-4B4B-A0B7-4967D2DEB810}" dt="2021-01-21T20:48:52.105" v="7" actId="20577"/>
        <pc:sldMkLst>
          <pc:docMk/>
          <pc:sldMk cId="1545922298" sldId="260"/>
        </pc:sldMkLst>
        <pc:spChg chg="mod">
          <ac:chgData name="Ethan Mitchell Grasley" userId="S::emgrasle@uwaterloo.ca::b2ce7b48-e32a-46b8-9061-881e15c96cca" providerId="AD" clId="Web-{C01C7CCF-429B-4B4B-A0B7-4967D2DEB810}" dt="2021-01-21T20:48:52.105" v="7" actId="20577"/>
          <ac:spMkLst>
            <pc:docMk/>
            <pc:sldMk cId="1545922298" sldId="260"/>
            <ac:spMk id="3" creationId="{F569784F-E3CA-4062-BA96-6A0FC8D395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68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11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5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tar.com/news/canada/2020/11/11/left-behind-in-neskantaga-and-exiled-in-thunder-bay-a-nation-still-waits-for-clean-water-at-home.html" TargetMode="External"/><Relationship Id="rId7" Type="http://schemas.openxmlformats.org/officeDocument/2006/relationships/hyperlink" Target="https://www.sciencedaily.com/releases/2015/06/150607214248.htm" TargetMode="External"/><Relationship Id="rId2" Type="http://schemas.openxmlformats.org/officeDocument/2006/relationships/hyperlink" Target="https://global-factiva-com.proxy.lib.uwaterloo.ca/ga/defaul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vo.org/article/an-epidemic-of-leaky-pipes-why-these-thunder-bay-residents-may-fight-city-hall" TargetMode="External"/><Relationship Id="rId5" Type="http://schemas.openxmlformats.org/officeDocument/2006/relationships/hyperlink" Target="https://www.thestar.com/news/world/us/2020/01/14/faulty-valve-blamed-for-north-dakota-oil-wastewater-spill.html" TargetMode="External"/><Relationship Id="rId4" Type="http://schemas.openxmlformats.org/officeDocument/2006/relationships/hyperlink" Target="https://www.thestar.com/news/canada/2020/10/01/french-hoping-to-get-to-the-bottom-of-water-line-break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rastructurereportcard.org/cat-item/drinking-water/" TargetMode="External"/><Relationship Id="rId2" Type="http://schemas.openxmlformats.org/officeDocument/2006/relationships/hyperlink" Target="https://www.npr.org/2014/10/29/359875321/as-infrastructure-crumbles-trillions-of-gallons-of-water-lost#:~:text=As%20Infrastructure%20Crumbles%2C%20Trillions%20Of%20Gallons%20Of%20Water%20Lost%20The,in%20the%20Chicago%20area%20al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bc.ca/news/technology/high-tech-detection-methods-help-municipalities-battle-leaky-water-mains-1.883212" TargetMode="External"/><Relationship Id="rId5" Type="http://schemas.openxmlformats.org/officeDocument/2006/relationships/hyperlink" Target="https://www.cbc.ca/news/canada/toronto/leaky-pipes-cost-ontario-25-of-its-drinking-water-700m-a-year-1.838968" TargetMode="External"/><Relationship Id="rId4" Type="http://schemas.openxmlformats.org/officeDocument/2006/relationships/hyperlink" Target="https://www.cbc.ca/news/canada/city-water-leaks-wasting-millions-of-tax-dollars-1.1048035#:~:text=Millions%20and%20millions%20of%20litres%20could%20seep%20away%20unnoticed%20for%20years.&amp;text=And%20they%20have%20%E2%80%94%20all%20across,35%20or%2045%20per%20c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tercanada.net/feature/watertight/" TargetMode="External"/><Relationship Id="rId2" Type="http://schemas.openxmlformats.org/officeDocument/2006/relationships/hyperlink" Target="https://www.watercanada.net/great-lakes-wasted/#:~:text=More%20than%20580%20billion%20litres,released%20today%20by%20Environmental%20Def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scopus-com.proxy.lib.uwaterloo.ca/record/display.uri?eid=2-s2.0-85098755451&amp;origin=resultslist&amp;sort=plf-f&amp;src=s&amp;st1=&amp;st2=&amp;sid=b5a4a0a4b92416d89c25fa0dfd2ddadc&amp;sot=b&amp;sdt=b&amp;sl=26&amp;s=TITLE-ABS-KEY+%28water+leak%29&amp;relpos=2&amp;citeCnt=0&amp;searchTerm=" TargetMode="External"/><Relationship Id="rId5" Type="http://schemas.openxmlformats.org/officeDocument/2006/relationships/hyperlink" Target="https://www.aquadoc.ca/wp-content/uploads/2018/12/Canadian-Experience-Using-Leak-Detection-as-a-Key-Component-of-Municipal-Water-Loss-Control.pdf" TargetMode="External"/><Relationship Id="rId4" Type="http://schemas.openxmlformats.org/officeDocument/2006/relationships/hyperlink" Target="https://www.rcinet.ca/en/2016/07/07/stopping-the-leaks-tax-money-and-leaking-municipal-pip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article/idUSKCN0PQ12N20150716" TargetMode="External"/><Relationship Id="rId7" Type="http://schemas.openxmlformats.org/officeDocument/2006/relationships/hyperlink" Target="https://global-factiva-com.proxy.lib.uwaterloo.ca/ga/default.aspx" TargetMode="External"/><Relationship Id="rId2" Type="http://schemas.openxmlformats.org/officeDocument/2006/relationships/hyperlink" Target="https://www.reuters.com/article/idUSL5N1GS4H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-proquest-com.proxy.lib.uwaterloo.ca/docview/2479037142/C22392991F404DE3PQ/1?accountid=14906" TargetMode="External"/><Relationship Id="rId5" Type="http://schemas.openxmlformats.org/officeDocument/2006/relationships/hyperlink" Target="https://search-proquest-com.proxy.lib.uwaterloo.ca/docview/2475199557/F5090510AA7E4A93PQ/3?accountid=14906" TargetMode="External"/><Relationship Id="rId4" Type="http://schemas.openxmlformats.org/officeDocument/2006/relationships/hyperlink" Target="https://www.reuters.com/article/idUSKBN23O06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Water &amp; Waste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MTE380-Group13-Colin D, Emily N, Emily S, Ethan G, Ryan 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B128-0404-40C8-A241-5BEFB6FD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069D-E71D-41CE-A999-3D24D900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2"/>
              </a:rPr>
              <a:t>https://global-factiva-com.proxy.lib.uwaterloo.ca/ga/default.aspx</a:t>
            </a:r>
            <a:endParaRPr lang="en-CA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https://www.thestar.com/news/canada/2020/11/11/left-behind-in-neskantaga-and-exiled-in-thunder-bay-a-nation-still-waits-for-clean-water-at-home.html</a:t>
            </a:r>
            <a:endParaRPr lang="en-GB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4"/>
              </a:rPr>
              <a:t>https://www.thestar.com/news/canada/2020/10/01/french-hoping-to-get-to-the-bottom-of-water-line-breaks.html</a:t>
            </a:r>
            <a:endParaRPr lang="en-GB" u="sng" dirty="0">
              <a:solidFill>
                <a:srgbClr val="0563C1"/>
              </a:solidFill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5"/>
              </a:rPr>
              <a:t>https://www.thestar.com/news/world/us/2020/01/14/faulty-valve-blamed-for-north-dakota-oil-wastewater-spill.html</a:t>
            </a:r>
            <a:endParaRPr lang="en-GB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6"/>
              </a:rPr>
              <a:t>https://www.tvo.org/article/an-epidemic-of-leaky-pipes-why-these-thunder-bay-residents-may-fight-city-hall</a:t>
            </a:r>
            <a:endParaRPr lang="en-GB" u="sng" dirty="0">
              <a:solidFill>
                <a:srgbClr val="0563C1"/>
              </a:solidFill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7"/>
              </a:rPr>
              <a:t>https://www.sciencedaily.com/releases/2015/06/150607214248.htm</a:t>
            </a:r>
            <a:endParaRPr lang="en-GB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2"/>
              </a:rPr>
              <a:t>https://global-factiva-com.proxy.lib.uwaterloo.ca/ga/default.aspx</a:t>
            </a:r>
            <a:endParaRPr lang="en-GB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en-CA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1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F1B4-B7D0-4E24-971E-4FD40598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Identified Problem: Water &amp; Waste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B54A-F773-4E67-BF60-EABB4578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400" dirty="0">
                <a:latin typeface="Calibri"/>
                <a:cs typeface="Calibri"/>
              </a:rPr>
              <a:t>Excessive loss of water and waste from transportation systems into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2679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C0E1-6476-462A-9FDE-E582F756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CA" dirty="0">
                <a:latin typeface="Calibri"/>
                <a:cs typeface="Calibri"/>
              </a:rPr>
              <a:t>Why: Water &amp; Waste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FEDD-EDC1-43C2-A442-E95DE78B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400" dirty="0">
                <a:latin typeface="Calibri"/>
                <a:cs typeface="Calibri"/>
              </a:rPr>
              <a:t>Aging infrastructure</a:t>
            </a:r>
          </a:p>
          <a:p>
            <a:pPr lvl="1"/>
            <a:r>
              <a:rPr lang="en-CA" sz="2400" dirty="0">
                <a:latin typeface="Calibri"/>
                <a:cs typeface="Calibri"/>
              </a:rPr>
              <a:t>Lack of plan for replacement</a:t>
            </a:r>
          </a:p>
          <a:p>
            <a:pPr lvl="1"/>
            <a:r>
              <a:rPr lang="en-CA" sz="2400" dirty="0">
                <a:latin typeface="Calibri"/>
                <a:cs typeface="Calibri"/>
              </a:rPr>
              <a:t>Insufficient monetary resources</a:t>
            </a:r>
          </a:p>
          <a:p>
            <a:pPr lvl="2"/>
            <a:r>
              <a:rPr lang="en-CA" sz="2400" dirty="0">
                <a:latin typeface="Calibri"/>
                <a:cs typeface="Calibri"/>
              </a:rPr>
              <a:t>100’s of millions of dollars spent on water &amp; waste that never reaches its destination</a:t>
            </a:r>
          </a:p>
          <a:p>
            <a:r>
              <a:rPr lang="en-CA" sz="2400" dirty="0">
                <a:latin typeface="Calibri"/>
                <a:cs typeface="Calibri"/>
              </a:rPr>
              <a:t>Lack of Monitoring</a:t>
            </a:r>
          </a:p>
          <a:p>
            <a:pPr lvl="1"/>
            <a:r>
              <a:rPr lang="en-CA" sz="2400" dirty="0">
                <a:latin typeface="Calibri"/>
                <a:cs typeface="Calibri"/>
              </a:rPr>
              <a:t>Pipe inspection costs ~5% of pipes total replacement cost</a:t>
            </a:r>
          </a:p>
          <a:p>
            <a:pPr lvl="1"/>
            <a:r>
              <a:rPr lang="en-CA" sz="2400" dirty="0">
                <a:latin typeface="Calibri"/>
                <a:cs typeface="Calibri"/>
              </a:rPr>
              <a:t>No technique that works for all types of pipe</a:t>
            </a:r>
          </a:p>
        </p:txBody>
      </p:sp>
    </p:spTree>
    <p:extLst>
      <p:ext uri="{BB962C8B-B14F-4D97-AF65-F5344CB8AC3E}">
        <p14:creationId xmlns:p14="http://schemas.microsoft.com/office/powerpoint/2010/main" val="140567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8955-4D10-4EED-B1F7-104B2D57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Needs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784F-E3CA-4062-BA96-6A0FC8D3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400" dirty="0">
                <a:latin typeface="Calibri"/>
                <a:cs typeface="Calibri"/>
              </a:rPr>
              <a:t>The current loss of water and waste in municipal systems is excessive, expensive, and will continue to get worse as population grows and infrastructure ages</a:t>
            </a:r>
          </a:p>
          <a:p>
            <a:r>
              <a:rPr lang="en-CA" sz="2400" dirty="0">
                <a:latin typeface="Calibri"/>
                <a:cs typeface="Calibri"/>
              </a:rPr>
              <a:t>A method to reduce loss in water and waste systems is required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92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7DE5-EB7C-4010-BEE3-BB5CECD2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Relates to CEGC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9140-8C26-4DB6-83D6-6612347E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400">
                <a:latin typeface="Calibri"/>
                <a:ea typeface="Calibri" panose="020F0502020204030204" pitchFamily="34" charset="0"/>
                <a:cs typeface="Calibri"/>
              </a:rPr>
              <a:t>Access to safe water in our communities</a:t>
            </a:r>
            <a:endParaRPr lang="en-CA" sz="2400"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CA" sz="2400">
                <a:effectLst/>
                <a:latin typeface="Calibri"/>
                <a:ea typeface="Calibri" panose="020F0502020204030204" pitchFamily="34" charset="0"/>
                <a:cs typeface="Times New Roman"/>
              </a:rPr>
              <a:t>Inclusive, safe and, sustainable cities</a:t>
            </a:r>
            <a:endParaRPr lang="en-CA">
              <a:latin typeface="Calibri"/>
              <a:cs typeface="Times New Roman"/>
            </a:endParaRPr>
          </a:p>
          <a:p>
            <a:endParaRPr lang="en-CA" sz="2400">
              <a:latin typeface="Calibri"/>
              <a:cs typeface="Times New Roman"/>
            </a:endParaRP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47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58C3-EA13-452E-8435-9943444F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How it Relates to CEGC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9DA0-4BD7-485F-A230-451AE125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latin typeface="Calibri"/>
                <a:cs typeface="Calibri"/>
              </a:rPr>
              <a:t>From CEGC Document for Access to Safe Water: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Flooding, water scarcity, contaminants effect Canadians 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Aging water transport systems need to be upgraded, but not enough money</a:t>
            </a:r>
          </a:p>
          <a:p>
            <a:pPr lvl="1"/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Not enough data for planning or for maintaining purity/supply</a:t>
            </a:r>
            <a:endParaRPr lang="en-CA" sz="1800">
              <a:latin typeface="Calibri"/>
              <a:cs typeface="Calibri"/>
            </a:endParaRPr>
          </a:p>
          <a:p>
            <a:r>
              <a:rPr lang="en-CA" dirty="0">
                <a:latin typeface="Calibri"/>
                <a:cs typeface="Calibri"/>
              </a:rPr>
              <a:t>From CEGC Document for Inclusive, Safe, Sustainable Cities:</a:t>
            </a:r>
          </a:p>
          <a:p>
            <a:pPr lvl="1"/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Priorities </a:t>
            </a:r>
            <a:r>
              <a:rPr lang="en-CA" sz="1800" dirty="0">
                <a:solidFill>
                  <a:srgbClr val="000000"/>
                </a:solidFill>
                <a:latin typeface="Calibri"/>
                <a:cs typeface="Calibri"/>
              </a:rPr>
              <a:t>are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increasing resiliency to climate change and changing weather</a:t>
            </a:r>
          </a:p>
          <a:p>
            <a:pPr lvl="1"/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Need to design cities to adapt to climate change, reduce greenhouse gas emissions, provide</a:t>
            </a:r>
          </a:p>
          <a:p>
            <a:r>
              <a:rPr lang="en-CA" dirty="0">
                <a:latin typeface="Calibri"/>
                <a:cs typeface="Calibri"/>
              </a:rPr>
              <a:t>Improving Canadian water and waste systems helps address the above issues</a:t>
            </a:r>
          </a:p>
        </p:txBody>
      </p:sp>
    </p:spTree>
    <p:extLst>
      <p:ext uri="{BB962C8B-B14F-4D97-AF65-F5344CB8AC3E}">
        <p14:creationId xmlns:p14="http://schemas.microsoft.com/office/powerpoint/2010/main" val="6667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0DB-38B2-41E7-8A7D-7257482E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EC5-A5BB-4E34-BD5F-BAC64BED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2"/>
              </a:rPr>
              <a:t>https://www.npr.org/2014/10/29/359875321/as-infrastructure-crumbles-trillions-of-gallons-of-water-lost#:~:text=As%20Infrastructure%20Crumbles%2C%20Trillions%20Of%20Gallons%20Of%20Water%20Lost%20The,in%20the%20Chicago%20area%20alone</a:t>
            </a:r>
            <a:endParaRPr lang="en-US" sz="1800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https://www.infrastructurereportcard.org/cat-item/drinking-water/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4"/>
              </a:rPr>
              <a:t>https://www.cbc.ca/news/canada/city-water-leaks-wasting-millions-of-tax-dollars-1.1048035#:~:text=Millions%20and%20millions%20of%20litres%20could%20seep%20away%20unnoticed%20for%20years.&amp;text=And%20they%20have%20%E2%80%94%20all%20across,35%20or%2045%20per%20cent</a:t>
            </a:r>
            <a:endParaRPr lang="en-US" u="sng" dirty="0">
              <a:solidFill>
                <a:srgbClr val="0563C1"/>
              </a:solidFill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5"/>
              </a:rPr>
              <a:t>https://www.cbc.ca/news/canada/toronto/leaky-pipes-cost-ontario-25-of-its-drinking-water-700m-a-year-1.838968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6"/>
              </a:rPr>
              <a:t>https://www.cbc.ca/news/technology/high-tech-detection-methods-help-municipalities-battle-leaky-water-mains-1.883212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en-CA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84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3A0A-D74F-4781-B3ED-7E5C9C3D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056B-EF9A-4FC1-A92C-F1BCCCAA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2"/>
              </a:rPr>
              <a:t>https://www.watercanada.net/great-lakes-wasted/#:~:text=More%20than%20580%20billion%20litres,released%20today%20by%20Environmental%20Defence</a:t>
            </a:r>
            <a:endParaRPr lang="en-US" sz="1800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https://www.watercanada.net/feature/watertight/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4"/>
              </a:rPr>
              <a:t>https://www.rcinet.ca/en/2016/07/07/stopping-the-leaks-tax-money-and-leaking-municipal-pipes/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5"/>
              </a:rPr>
              <a:t>https://www.aquadoc.ca/wp-content/uploads/2018/12/Canadian-Experience-Using-Leak-Detection-as-a-Key-Component-of-Municipal-Water-Loss-Control.pdf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6"/>
              </a:rPr>
              <a:t>https://www-scopus-com.proxy.lib.uwaterloo.ca/record/display.uri?eid=2-s2.0-85098755451&amp;origin=resultslist&amp;sort=plf-f&amp;src=s&amp;st1=&amp;st2=&amp;sid=b5a4a0a4b92416d89c25fa0dfd2ddadc&amp;sot=b&amp;sdt=b&amp;sl=26&amp;s=TITLE-ABS-KEY+%28water+leak%29&amp;relpos=2&amp;citeCnt=0&amp;searchTerm=</a:t>
            </a:r>
            <a:endParaRPr lang="en-CA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0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02-0A80-49FF-9ED3-FC895E5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/>
                <a:cs typeface="Calibri"/>
              </a:rPr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1CDF-3CA9-4827-A5F3-27182055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2"/>
              </a:rPr>
              <a:t>https://www.reuters.com/article/idUSL5N1GS4H9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https://www.reuters.com/article/idUSKCN0PQ12N20150716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4"/>
              </a:rPr>
              <a:t>https://www.reuters.com/article/idUSKBN23O06T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5"/>
              </a:rPr>
              <a:t>https://search-proquest-com.proxy.lib.uwaterloo.ca/docview/2475199557/F5090510AA7E4A93PQ/3?accountid=14906</a:t>
            </a:r>
            <a:endParaRPr lang="en-GB" sz="1800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6"/>
              </a:rPr>
              <a:t>https://search-proquest-com.proxy.lib.uwaterloo.ca/docview/2479037142/C22392991F404DE3PQ/1?accountid=14906</a:t>
            </a:r>
            <a:endParaRPr lang="en-GB" sz="1800" u="sng" dirty="0">
              <a:solidFill>
                <a:srgbClr val="0563C1"/>
              </a:solidFill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7"/>
              </a:rPr>
              <a:t>https://global-factiva-com.proxy.lib.uwaterloo.ca/ga/default.aspx</a:t>
            </a:r>
            <a:endParaRPr lang="en-GB" u="sng" dirty="0">
              <a:solidFill>
                <a:srgbClr val="0563C1"/>
              </a:solidFill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  <a:hlinkClick r:id="rId7"/>
              </a:rPr>
              <a:t>https://global-factiva-com.proxy.lib.uwaterloo.ca/ga/default.aspx</a:t>
            </a:r>
            <a:endParaRPr lang="en-CA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929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F31C6991F6E144A310FCA14C699D60" ma:contentTypeVersion="10" ma:contentTypeDescription="Create a new document." ma:contentTypeScope="" ma:versionID="34643b5ba511c895a5e32da6297ded02">
  <xsd:schema xmlns:xsd="http://www.w3.org/2001/XMLSchema" xmlns:xs="http://www.w3.org/2001/XMLSchema" xmlns:p="http://schemas.microsoft.com/office/2006/metadata/properties" xmlns:ns2="33f85e70-1418-47d1-9bf4-775a889d42ac" targetNamespace="http://schemas.microsoft.com/office/2006/metadata/properties" ma:root="true" ma:fieldsID="f786051eba236b782ef1f8c8e508d5e2" ns2:_="">
    <xsd:import namespace="33f85e70-1418-47d1-9bf4-775a889d4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85e70-1418-47d1-9bf4-775a889d4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57F34-2068-4D9B-9AE6-405625D95902}"/>
</file>

<file path=customXml/itemProps2.xml><?xml version="1.0" encoding="utf-8"?>
<ds:datastoreItem xmlns:ds="http://schemas.openxmlformats.org/officeDocument/2006/customXml" ds:itemID="{F1142737-1692-4A0A-8DED-6275B0326483}">
  <ds:schemaRefs>
    <ds:schemaRef ds:uri="33f85e70-1418-47d1-9bf4-775a889d42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4CBB2C-6CA5-4946-8614-EE56919DEE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Water &amp; Waste</vt:lpstr>
      <vt:lpstr>Identified Problem: Water &amp; Waste</vt:lpstr>
      <vt:lpstr>Why: Water &amp; Waste</vt:lpstr>
      <vt:lpstr>Needs Statement:</vt:lpstr>
      <vt:lpstr>Relates to CEGC Issues:</vt:lpstr>
      <vt:lpstr>How it Relates to CEGC Issues:</vt:lpstr>
      <vt:lpstr>Sources:</vt:lpstr>
      <vt:lpstr>Sources:</vt:lpstr>
      <vt:lpstr>Sources: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2021-01-21T14:16:09Z</dcterms:created>
  <dcterms:modified xsi:type="dcterms:W3CDTF">2021-01-22T18:18:23Z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0x0101002FF31C6991F6E144A310FCA14C699D60</vt:lpwstr>
  </property>
</Properties>
</file>