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599"/>
  </p:normalViewPr>
  <p:slideViewPr>
    <p:cSldViewPr snapToGrid="0" snapToObjects="1">
      <p:cViewPr varScale="1">
        <p:scale>
          <a:sx n="156" d="100"/>
          <a:sy n="156" d="100"/>
        </p:scale>
        <p:origin x="7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1EC03A-24F3-DA4B-9CBF-FCBD2CF83531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A5B0E413-B372-C44E-AF15-1FFB1118960A}">
      <dgm:prSet phldrT="[Text]"/>
      <dgm:spPr/>
      <dgm:t>
        <a:bodyPr/>
        <a:lstStyle/>
        <a:p>
          <a:r>
            <a:rPr lang="en-US" dirty="0"/>
            <a:t>Image</a:t>
          </a:r>
          <a:r>
            <a:rPr lang="en-US" baseline="0" dirty="0"/>
            <a:t> uploaded</a:t>
          </a:r>
          <a:endParaRPr lang="en-US" dirty="0"/>
        </a:p>
      </dgm:t>
    </dgm:pt>
    <dgm:pt modelId="{33826653-30C9-F743-AF00-374461587D2A}" type="parTrans" cxnId="{14BACE1E-4189-6942-802E-DB7E2BA379BB}">
      <dgm:prSet/>
      <dgm:spPr/>
      <dgm:t>
        <a:bodyPr/>
        <a:lstStyle/>
        <a:p>
          <a:endParaRPr lang="en-US"/>
        </a:p>
      </dgm:t>
    </dgm:pt>
    <dgm:pt modelId="{3B85E8C9-D975-F440-8F3C-450E48F0DC3A}" type="sibTrans" cxnId="{14BACE1E-4189-6942-802E-DB7E2BA379BB}">
      <dgm:prSet/>
      <dgm:spPr/>
      <dgm:t>
        <a:bodyPr/>
        <a:lstStyle/>
        <a:p>
          <a:endParaRPr lang="en-US"/>
        </a:p>
      </dgm:t>
    </dgm:pt>
    <dgm:pt modelId="{84549E97-4D95-4941-A1C4-D459C0DA026E}">
      <dgm:prSet phldrT="[Text]"/>
      <dgm:spPr/>
      <dgm:t>
        <a:bodyPr/>
        <a:lstStyle/>
        <a:p>
          <a:r>
            <a:rPr lang="en-US" dirty="0"/>
            <a:t>Output</a:t>
          </a:r>
        </a:p>
      </dgm:t>
    </dgm:pt>
    <dgm:pt modelId="{F53D1359-DFA9-EB4E-8185-3C31077A9664}" type="parTrans" cxnId="{0200D517-F4A0-3843-AC78-C5343DF31B88}">
      <dgm:prSet/>
      <dgm:spPr/>
      <dgm:t>
        <a:bodyPr/>
        <a:lstStyle/>
        <a:p>
          <a:endParaRPr lang="en-US"/>
        </a:p>
      </dgm:t>
    </dgm:pt>
    <dgm:pt modelId="{F895DBB6-B666-EC4A-8878-16968E643709}" type="sibTrans" cxnId="{0200D517-F4A0-3843-AC78-C5343DF31B88}">
      <dgm:prSet/>
      <dgm:spPr/>
      <dgm:t>
        <a:bodyPr/>
        <a:lstStyle/>
        <a:p>
          <a:endParaRPr lang="en-US"/>
        </a:p>
      </dgm:t>
    </dgm:pt>
    <dgm:pt modelId="{29137EED-7F5E-1247-9155-58A83FA42A8E}">
      <dgm:prSet/>
      <dgm:spPr/>
      <dgm:t>
        <a:bodyPr/>
        <a:lstStyle/>
        <a:p>
          <a:r>
            <a:rPr lang="en-US" dirty="0"/>
            <a:t>Saved to </a:t>
          </a:r>
          <a:r>
            <a:rPr lang="en-US" dirty="0" err="1"/>
            <a:t>Cloudinary</a:t>
          </a:r>
          <a:endParaRPr lang="en-US" dirty="0"/>
        </a:p>
      </dgm:t>
    </dgm:pt>
    <dgm:pt modelId="{05A40F28-2877-7644-9185-4BF592C1B035}" type="parTrans" cxnId="{918FE973-71A4-B341-AAA3-DC4B8A3A0CD5}">
      <dgm:prSet/>
      <dgm:spPr/>
      <dgm:t>
        <a:bodyPr/>
        <a:lstStyle/>
        <a:p>
          <a:endParaRPr lang="en-US"/>
        </a:p>
      </dgm:t>
    </dgm:pt>
    <dgm:pt modelId="{8C89B6B2-0370-D049-AE6A-11D46DD4DB97}" type="sibTrans" cxnId="{918FE973-71A4-B341-AAA3-DC4B8A3A0CD5}">
      <dgm:prSet/>
      <dgm:spPr/>
      <dgm:t>
        <a:bodyPr/>
        <a:lstStyle/>
        <a:p>
          <a:endParaRPr lang="en-US"/>
        </a:p>
      </dgm:t>
    </dgm:pt>
    <dgm:pt modelId="{E6460AA7-B8D7-C944-9FB7-F6CF3CCFCF68}">
      <dgm:prSet/>
      <dgm:spPr/>
      <dgm:t>
        <a:bodyPr/>
        <a:lstStyle/>
        <a:p>
          <a:r>
            <a:rPr lang="en-US" dirty="0" err="1"/>
            <a:t>Xception</a:t>
          </a:r>
          <a:endParaRPr lang="en-US" dirty="0"/>
        </a:p>
      </dgm:t>
    </dgm:pt>
    <dgm:pt modelId="{A04B5F45-D1E5-5944-91DB-F267252E21FB}" type="parTrans" cxnId="{B2B11FE5-D66D-DA44-AFE2-CB9A451D50BC}">
      <dgm:prSet/>
      <dgm:spPr/>
      <dgm:t>
        <a:bodyPr/>
        <a:lstStyle/>
        <a:p>
          <a:endParaRPr lang="en-US"/>
        </a:p>
      </dgm:t>
    </dgm:pt>
    <dgm:pt modelId="{FEF1D7C3-A0E4-244D-B5E8-CF7B12680304}" type="sibTrans" cxnId="{B2B11FE5-D66D-DA44-AFE2-CB9A451D50BC}">
      <dgm:prSet/>
      <dgm:spPr/>
      <dgm:t>
        <a:bodyPr/>
        <a:lstStyle/>
        <a:p>
          <a:endParaRPr lang="en-US"/>
        </a:p>
      </dgm:t>
    </dgm:pt>
    <dgm:pt modelId="{A39C3C27-47D0-9048-BCE1-25695BD3A886}">
      <dgm:prSet/>
      <dgm:spPr/>
      <dgm:t>
        <a:bodyPr/>
        <a:lstStyle/>
        <a:p>
          <a:r>
            <a:rPr lang="en-US" dirty="0"/>
            <a:t>Google Translate API</a:t>
          </a:r>
        </a:p>
      </dgm:t>
    </dgm:pt>
    <dgm:pt modelId="{47ED9654-AE81-7543-9EA3-1E622BC6FA61}" type="parTrans" cxnId="{528A1CA3-952B-6542-9D7E-8742DFE35EF9}">
      <dgm:prSet/>
      <dgm:spPr/>
      <dgm:t>
        <a:bodyPr/>
        <a:lstStyle/>
        <a:p>
          <a:endParaRPr lang="en-US"/>
        </a:p>
      </dgm:t>
    </dgm:pt>
    <dgm:pt modelId="{3FD342B4-A207-CE40-9DBB-49F3F98426D7}" type="sibTrans" cxnId="{528A1CA3-952B-6542-9D7E-8742DFE35EF9}">
      <dgm:prSet/>
      <dgm:spPr/>
      <dgm:t>
        <a:bodyPr/>
        <a:lstStyle/>
        <a:p>
          <a:endParaRPr lang="en-US"/>
        </a:p>
      </dgm:t>
    </dgm:pt>
    <dgm:pt modelId="{602E2411-136F-6B42-9143-23F5BD2CE78A}">
      <dgm:prSet/>
      <dgm:spPr/>
      <dgm:t>
        <a:bodyPr/>
        <a:lstStyle/>
        <a:p>
          <a:r>
            <a:rPr lang="en-US" dirty="0"/>
            <a:t>Predictions &amp; Translations</a:t>
          </a:r>
        </a:p>
      </dgm:t>
    </dgm:pt>
    <dgm:pt modelId="{2C560ED0-CC12-A24D-B972-40CB16BAEF8F}" type="parTrans" cxnId="{81A30175-64B1-7A45-99E3-D953E96920FE}">
      <dgm:prSet/>
      <dgm:spPr/>
      <dgm:t>
        <a:bodyPr/>
        <a:lstStyle/>
        <a:p>
          <a:endParaRPr lang="en-US"/>
        </a:p>
      </dgm:t>
    </dgm:pt>
    <dgm:pt modelId="{B60F228C-C73E-A049-8B87-F93937238CBF}" type="sibTrans" cxnId="{81A30175-64B1-7A45-99E3-D953E96920FE}">
      <dgm:prSet/>
      <dgm:spPr/>
      <dgm:t>
        <a:bodyPr/>
        <a:lstStyle/>
        <a:p>
          <a:endParaRPr lang="en-US"/>
        </a:p>
      </dgm:t>
    </dgm:pt>
    <dgm:pt modelId="{FC0927BB-A7DF-E447-93C6-CA5A04E26744}" type="pres">
      <dgm:prSet presAssocID="{321EC03A-24F3-DA4B-9CBF-FCBD2CF83531}" presName="Name0" presStyleCnt="0">
        <dgm:presLayoutVars>
          <dgm:dir/>
          <dgm:resizeHandles val="exact"/>
        </dgm:presLayoutVars>
      </dgm:prSet>
      <dgm:spPr/>
    </dgm:pt>
    <dgm:pt modelId="{8BFB225E-3B0E-6048-9005-6139768C1756}" type="pres">
      <dgm:prSet presAssocID="{A5B0E413-B372-C44E-AF15-1FFB1118960A}" presName="node" presStyleLbl="node1" presStyleIdx="0" presStyleCnt="6">
        <dgm:presLayoutVars>
          <dgm:bulletEnabled val="1"/>
        </dgm:presLayoutVars>
      </dgm:prSet>
      <dgm:spPr/>
    </dgm:pt>
    <dgm:pt modelId="{A84DD5AD-55FC-A848-9247-2E55C5FC0FA5}" type="pres">
      <dgm:prSet presAssocID="{3B85E8C9-D975-F440-8F3C-450E48F0DC3A}" presName="sibTrans" presStyleLbl="sibTrans2D1" presStyleIdx="0" presStyleCnt="5"/>
      <dgm:spPr/>
    </dgm:pt>
    <dgm:pt modelId="{C2499489-8D35-6D49-B73E-B3C682385888}" type="pres">
      <dgm:prSet presAssocID="{3B85E8C9-D975-F440-8F3C-450E48F0DC3A}" presName="connectorText" presStyleLbl="sibTrans2D1" presStyleIdx="0" presStyleCnt="5"/>
      <dgm:spPr/>
    </dgm:pt>
    <dgm:pt modelId="{715F0B91-2749-D940-8EFC-4B48440B6E7E}" type="pres">
      <dgm:prSet presAssocID="{29137EED-7F5E-1247-9155-58A83FA42A8E}" presName="node" presStyleLbl="node1" presStyleIdx="1" presStyleCnt="6">
        <dgm:presLayoutVars>
          <dgm:bulletEnabled val="1"/>
        </dgm:presLayoutVars>
      </dgm:prSet>
      <dgm:spPr/>
    </dgm:pt>
    <dgm:pt modelId="{512DB70A-B90E-6045-9B4E-4B686FF194BA}" type="pres">
      <dgm:prSet presAssocID="{8C89B6B2-0370-D049-AE6A-11D46DD4DB97}" presName="sibTrans" presStyleLbl="sibTrans2D1" presStyleIdx="1" presStyleCnt="5"/>
      <dgm:spPr/>
    </dgm:pt>
    <dgm:pt modelId="{DB737840-7175-8D48-BA45-C18101755367}" type="pres">
      <dgm:prSet presAssocID="{8C89B6B2-0370-D049-AE6A-11D46DD4DB97}" presName="connectorText" presStyleLbl="sibTrans2D1" presStyleIdx="1" presStyleCnt="5"/>
      <dgm:spPr/>
    </dgm:pt>
    <dgm:pt modelId="{3AFB5BFA-79B5-0C4F-B135-3BAA633C3B23}" type="pres">
      <dgm:prSet presAssocID="{E6460AA7-B8D7-C944-9FB7-F6CF3CCFCF68}" presName="node" presStyleLbl="node1" presStyleIdx="2" presStyleCnt="6">
        <dgm:presLayoutVars>
          <dgm:bulletEnabled val="1"/>
        </dgm:presLayoutVars>
      </dgm:prSet>
      <dgm:spPr/>
    </dgm:pt>
    <dgm:pt modelId="{4BD06C18-3E6F-D049-9366-40DF2C9EABB6}" type="pres">
      <dgm:prSet presAssocID="{FEF1D7C3-A0E4-244D-B5E8-CF7B12680304}" presName="sibTrans" presStyleLbl="sibTrans2D1" presStyleIdx="2" presStyleCnt="5"/>
      <dgm:spPr/>
    </dgm:pt>
    <dgm:pt modelId="{41F4032A-7574-B242-BF8A-05B9222570D2}" type="pres">
      <dgm:prSet presAssocID="{FEF1D7C3-A0E4-244D-B5E8-CF7B12680304}" presName="connectorText" presStyleLbl="sibTrans2D1" presStyleIdx="2" presStyleCnt="5"/>
      <dgm:spPr/>
    </dgm:pt>
    <dgm:pt modelId="{FA08536E-8A13-2A4B-BE6C-2F06FA8867C6}" type="pres">
      <dgm:prSet presAssocID="{A39C3C27-47D0-9048-BCE1-25695BD3A886}" presName="node" presStyleLbl="node1" presStyleIdx="3" presStyleCnt="6">
        <dgm:presLayoutVars>
          <dgm:bulletEnabled val="1"/>
        </dgm:presLayoutVars>
      </dgm:prSet>
      <dgm:spPr/>
    </dgm:pt>
    <dgm:pt modelId="{8544E366-938C-3E45-8267-E04E78946A5C}" type="pres">
      <dgm:prSet presAssocID="{3FD342B4-A207-CE40-9DBB-49F3F98426D7}" presName="sibTrans" presStyleLbl="sibTrans2D1" presStyleIdx="3" presStyleCnt="5"/>
      <dgm:spPr/>
    </dgm:pt>
    <dgm:pt modelId="{4EB63C49-8F26-7F49-BB61-E4934B579C12}" type="pres">
      <dgm:prSet presAssocID="{3FD342B4-A207-CE40-9DBB-49F3F98426D7}" presName="connectorText" presStyleLbl="sibTrans2D1" presStyleIdx="3" presStyleCnt="5"/>
      <dgm:spPr/>
    </dgm:pt>
    <dgm:pt modelId="{ECF98824-7856-0940-9308-0125868B4F3C}" type="pres">
      <dgm:prSet presAssocID="{602E2411-136F-6B42-9143-23F5BD2CE78A}" presName="node" presStyleLbl="node1" presStyleIdx="4" presStyleCnt="6">
        <dgm:presLayoutVars>
          <dgm:bulletEnabled val="1"/>
        </dgm:presLayoutVars>
      </dgm:prSet>
      <dgm:spPr/>
    </dgm:pt>
    <dgm:pt modelId="{6233924D-0943-584E-A006-8CD1A5C96E7B}" type="pres">
      <dgm:prSet presAssocID="{B60F228C-C73E-A049-8B87-F93937238CBF}" presName="sibTrans" presStyleLbl="sibTrans2D1" presStyleIdx="4" presStyleCnt="5"/>
      <dgm:spPr/>
    </dgm:pt>
    <dgm:pt modelId="{9D9069B0-EB70-7C4C-9BFD-506F5D1CB883}" type="pres">
      <dgm:prSet presAssocID="{B60F228C-C73E-A049-8B87-F93937238CBF}" presName="connectorText" presStyleLbl="sibTrans2D1" presStyleIdx="4" presStyleCnt="5"/>
      <dgm:spPr/>
    </dgm:pt>
    <dgm:pt modelId="{CD42C41C-B79D-184A-9D9B-558DBF01BD2F}" type="pres">
      <dgm:prSet presAssocID="{84549E97-4D95-4941-A1C4-D459C0DA026E}" presName="node" presStyleLbl="node1" presStyleIdx="5" presStyleCnt="6">
        <dgm:presLayoutVars>
          <dgm:bulletEnabled val="1"/>
        </dgm:presLayoutVars>
      </dgm:prSet>
      <dgm:spPr/>
    </dgm:pt>
  </dgm:ptLst>
  <dgm:cxnLst>
    <dgm:cxn modelId="{A04EF703-0E73-5E40-BF09-E05DFF609AC9}" type="presOf" srcId="{B60F228C-C73E-A049-8B87-F93937238CBF}" destId="{9D9069B0-EB70-7C4C-9BFD-506F5D1CB883}" srcOrd="1" destOrd="0" presId="urn:microsoft.com/office/officeart/2005/8/layout/process1"/>
    <dgm:cxn modelId="{F54E3D11-18C4-374A-8297-AD0FBF44E26C}" type="presOf" srcId="{8C89B6B2-0370-D049-AE6A-11D46DD4DB97}" destId="{512DB70A-B90E-6045-9B4E-4B686FF194BA}" srcOrd="0" destOrd="0" presId="urn:microsoft.com/office/officeart/2005/8/layout/process1"/>
    <dgm:cxn modelId="{0200D517-F4A0-3843-AC78-C5343DF31B88}" srcId="{321EC03A-24F3-DA4B-9CBF-FCBD2CF83531}" destId="{84549E97-4D95-4941-A1C4-D459C0DA026E}" srcOrd="5" destOrd="0" parTransId="{F53D1359-DFA9-EB4E-8185-3C31077A9664}" sibTransId="{F895DBB6-B666-EC4A-8878-16968E643709}"/>
    <dgm:cxn modelId="{14BACE1E-4189-6942-802E-DB7E2BA379BB}" srcId="{321EC03A-24F3-DA4B-9CBF-FCBD2CF83531}" destId="{A5B0E413-B372-C44E-AF15-1FFB1118960A}" srcOrd="0" destOrd="0" parTransId="{33826653-30C9-F743-AF00-374461587D2A}" sibTransId="{3B85E8C9-D975-F440-8F3C-450E48F0DC3A}"/>
    <dgm:cxn modelId="{7F71D723-E40D-6B47-92BB-5494BA7716ED}" type="presOf" srcId="{A39C3C27-47D0-9048-BCE1-25695BD3A886}" destId="{FA08536E-8A13-2A4B-BE6C-2F06FA8867C6}" srcOrd="0" destOrd="0" presId="urn:microsoft.com/office/officeart/2005/8/layout/process1"/>
    <dgm:cxn modelId="{05A3BB35-49B1-F04F-8750-62142D0B8B82}" type="presOf" srcId="{3B85E8C9-D975-F440-8F3C-450E48F0DC3A}" destId="{C2499489-8D35-6D49-B73E-B3C682385888}" srcOrd="1" destOrd="0" presId="urn:microsoft.com/office/officeart/2005/8/layout/process1"/>
    <dgm:cxn modelId="{188E2F3B-A5EF-C046-ADB2-070A67FDCDD3}" type="presOf" srcId="{84549E97-4D95-4941-A1C4-D459C0DA026E}" destId="{CD42C41C-B79D-184A-9D9B-558DBF01BD2F}" srcOrd="0" destOrd="0" presId="urn:microsoft.com/office/officeart/2005/8/layout/process1"/>
    <dgm:cxn modelId="{918FE973-71A4-B341-AAA3-DC4B8A3A0CD5}" srcId="{321EC03A-24F3-DA4B-9CBF-FCBD2CF83531}" destId="{29137EED-7F5E-1247-9155-58A83FA42A8E}" srcOrd="1" destOrd="0" parTransId="{05A40F28-2877-7644-9185-4BF592C1B035}" sibTransId="{8C89B6B2-0370-D049-AE6A-11D46DD4DB97}"/>
    <dgm:cxn modelId="{81A30175-64B1-7A45-99E3-D953E96920FE}" srcId="{321EC03A-24F3-DA4B-9CBF-FCBD2CF83531}" destId="{602E2411-136F-6B42-9143-23F5BD2CE78A}" srcOrd="4" destOrd="0" parTransId="{2C560ED0-CC12-A24D-B972-40CB16BAEF8F}" sibTransId="{B60F228C-C73E-A049-8B87-F93937238CBF}"/>
    <dgm:cxn modelId="{39823477-2E13-E14F-9DA4-005A5FBCC0AC}" type="presOf" srcId="{3FD342B4-A207-CE40-9DBB-49F3F98426D7}" destId="{4EB63C49-8F26-7F49-BB61-E4934B579C12}" srcOrd="1" destOrd="0" presId="urn:microsoft.com/office/officeart/2005/8/layout/process1"/>
    <dgm:cxn modelId="{E680388C-2D78-174D-A1F2-3595F5A35803}" type="presOf" srcId="{321EC03A-24F3-DA4B-9CBF-FCBD2CF83531}" destId="{FC0927BB-A7DF-E447-93C6-CA5A04E26744}" srcOrd="0" destOrd="0" presId="urn:microsoft.com/office/officeart/2005/8/layout/process1"/>
    <dgm:cxn modelId="{C6201C96-6AE5-7C48-8990-FDAA10DAFD57}" type="presOf" srcId="{602E2411-136F-6B42-9143-23F5BD2CE78A}" destId="{ECF98824-7856-0940-9308-0125868B4F3C}" srcOrd="0" destOrd="0" presId="urn:microsoft.com/office/officeart/2005/8/layout/process1"/>
    <dgm:cxn modelId="{78274997-1AF9-F44B-B6EB-0A18DF70E53B}" type="presOf" srcId="{29137EED-7F5E-1247-9155-58A83FA42A8E}" destId="{715F0B91-2749-D940-8EFC-4B48440B6E7E}" srcOrd="0" destOrd="0" presId="urn:microsoft.com/office/officeart/2005/8/layout/process1"/>
    <dgm:cxn modelId="{528A1CA3-952B-6542-9D7E-8742DFE35EF9}" srcId="{321EC03A-24F3-DA4B-9CBF-FCBD2CF83531}" destId="{A39C3C27-47D0-9048-BCE1-25695BD3A886}" srcOrd="3" destOrd="0" parTransId="{47ED9654-AE81-7543-9EA3-1E622BC6FA61}" sibTransId="{3FD342B4-A207-CE40-9DBB-49F3F98426D7}"/>
    <dgm:cxn modelId="{3D4DE4A9-62AC-774B-B47F-23DA3E7D99D9}" type="presOf" srcId="{A5B0E413-B372-C44E-AF15-1FFB1118960A}" destId="{8BFB225E-3B0E-6048-9005-6139768C1756}" srcOrd="0" destOrd="0" presId="urn:microsoft.com/office/officeart/2005/8/layout/process1"/>
    <dgm:cxn modelId="{EEA8B8AA-5B46-FA46-B5EB-2632529F8FE9}" type="presOf" srcId="{8C89B6B2-0370-D049-AE6A-11D46DD4DB97}" destId="{DB737840-7175-8D48-BA45-C18101755367}" srcOrd="1" destOrd="0" presId="urn:microsoft.com/office/officeart/2005/8/layout/process1"/>
    <dgm:cxn modelId="{4415BDAA-DEE7-794D-AB46-90142E9C9A03}" type="presOf" srcId="{3B85E8C9-D975-F440-8F3C-450E48F0DC3A}" destId="{A84DD5AD-55FC-A848-9247-2E55C5FC0FA5}" srcOrd="0" destOrd="0" presId="urn:microsoft.com/office/officeart/2005/8/layout/process1"/>
    <dgm:cxn modelId="{839E80C1-F376-CC40-93E7-6E95DCC30830}" type="presOf" srcId="{FEF1D7C3-A0E4-244D-B5E8-CF7B12680304}" destId="{41F4032A-7574-B242-BF8A-05B9222570D2}" srcOrd="1" destOrd="0" presId="urn:microsoft.com/office/officeart/2005/8/layout/process1"/>
    <dgm:cxn modelId="{6B1EB7D8-D38E-E645-BAB3-FC2112853726}" type="presOf" srcId="{FEF1D7C3-A0E4-244D-B5E8-CF7B12680304}" destId="{4BD06C18-3E6F-D049-9366-40DF2C9EABB6}" srcOrd="0" destOrd="0" presId="urn:microsoft.com/office/officeart/2005/8/layout/process1"/>
    <dgm:cxn modelId="{A4EE5EE1-5C37-2045-9CAE-19F127D900D3}" type="presOf" srcId="{B60F228C-C73E-A049-8B87-F93937238CBF}" destId="{6233924D-0943-584E-A006-8CD1A5C96E7B}" srcOrd="0" destOrd="0" presId="urn:microsoft.com/office/officeart/2005/8/layout/process1"/>
    <dgm:cxn modelId="{BEFE76E4-49AA-2048-AE4D-1D586A329AE1}" type="presOf" srcId="{E6460AA7-B8D7-C944-9FB7-F6CF3CCFCF68}" destId="{3AFB5BFA-79B5-0C4F-B135-3BAA633C3B23}" srcOrd="0" destOrd="0" presId="urn:microsoft.com/office/officeart/2005/8/layout/process1"/>
    <dgm:cxn modelId="{B2B11FE5-D66D-DA44-AFE2-CB9A451D50BC}" srcId="{321EC03A-24F3-DA4B-9CBF-FCBD2CF83531}" destId="{E6460AA7-B8D7-C944-9FB7-F6CF3CCFCF68}" srcOrd="2" destOrd="0" parTransId="{A04B5F45-D1E5-5944-91DB-F267252E21FB}" sibTransId="{FEF1D7C3-A0E4-244D-B5E8-CF7B12680304}"/>
    <dgm:cxn modelId="{A44EBBF4-2461-B648-9603-6F53B3BBA26A}" type="presOf" srcId="{3FD342B4-A207-CE40-9DBB-49F3F98426D7}" destId="{8544E366-938C-3E45-8267-E04E78946A5C}" srcOrd="0" destOrd="0" presId="urn:microsoft.com/office/officeart/2005/8/layout/process1"/>
    <dgm:cxn modelId="{ADBFD8E6-7706-384F-AABF-1753473F8226}" type="presParOf" srcId="{FC0927BB-A7DF-E447-93C6-CA5A04E26744}" destId="{8BFB225E-3B0E-6048-9005-6139768C1756}" srcOrd="0" destOrd="0" presId="urn:microsoft.com/office/officeart/2005/8/layout/process1"/>
    <dgm:cxn modelId="{37EC9543-BD1A-1F41-94E1-577EDCBCBEBD}" type="presParOf" srcId="{FC0927BB-A7DF-E447-93C6-CA5A04E26744}" destId="{A84DD5AD-55FC-A848-9247-2E55C5FC0FA5}" srcOrd="1" destOrd="0" presId="urn:microsoft.com/office/officeart/2005/8/layout/process1"/>
    <dgm:cxn modelId="{1E82D6BB-ECC2-D049-9DA0-5C3E04167EE2}" type="presParOf" srcId="{A84DD5AD-55FC-A848-9247-2E55C5FC0FA5}" destId="{C2499489-8D35-6D49-B73E-B3C682385888}" srcOrd="0" destOrd="0" presId="urn:microsoft.com/office/officeart/2005/8/layout/process1"/>
    <dgm:cxn modelId="{D3878D00-6EB1-D44E-AFBC-03AE029401C9}" type="presParOf" srcId="{FC0927BB-A7DF-E447-93C6-CA5A04E26744}" destId="{715F0B91-2749-D940-8EFC-4B48440B6E7E}" srcOrd="2" destOrd="0" presId="urn:microsoft.com/office/officeart/2005/8/layout/process1"/>
    <dgm:cxn modelId="{26466EFC-E410-F14F-816A-B3F85FE3260B}" type="presParOf" srcId="{FC0927BB-A7DF-E447-93C6-CA5A04E26744}" destId="{512DB70A-B90E-6045-9B4E-4B686FF194BA}" srcOrd="3" destOrd="0" presId="urn:microsoft.com/office/officeart/2005/8/layout/process1"/>
    <dgm:cxn modelId="{C90337AA-86A8-DA4D-A6D9-AF9B4C9CC0D2}" type="presParOf" srcId="{512DB70A-B90E-6045-9B4E-4B686FF194BA}" destId="{DB737840-7175-8D48-BA45-C18101755367}" srcOrd="0" destOrd="0" presId="urn:microsoft.com/office/officeart/2005/8/layout/process1"/>
    <dgm:cxn modelId="{4D29B177-78F9-864C-B00D-C583AFEDAE4D}" type="presParOf" srcId="{FC0927BB-A7DF-E447-93C6-CA5A04E26744}" destId="{3AFB5BFA-79B5-0C4F-B135-3BAA633C3B23}" srcOrd="4" destOrd="0" presId="urn:microsoft.com/office/officeart/2005/8/layout/process1"/>
    <dgm:cxn modelId="{ECCA8903-600D-E445-A2CA-DAA700A8D9D6}" type="presParOf" srcId="{FC0927BB-A7DF-E447-93C6-CA5A04E26744}" destId="{4BD06C18-3E6F-D049-9366-40DF2C9EABB6}" srcOrd="5" destOrd="0" presId="urn:microsoft.com/office/officeart/2005/8/layout/process1"/>
    <dgm:cxn modelId="{D350438F-ED83-7947-A627-F5C5DCAF0B1E}" type="presParOf" srcId="{4BD06C18-3E6F-D049-9366-40DF2C9EABB6}" destId="{41F4032A-7574-B242-BF8A-05B9222570D2}" srcOrd="0" destOrd="0" presId="urn:microsoft.com/office/officeart/2005/8/layout/process1"/>
    <dgm:cxn modelId="{AF9AFF2C-C7A1-0745-AD3A-D21CBE6C795F}" type="presParOf" srcId="{FC0927BB-A7DF-E447-93C6-CA5A04E26744}" destId="{FA08536E-8A13-2A4B-BE6C-2F06FA8867C6}" srcOrd="6" destOrd="0" presId="urn:microsoft.com/office/officeart/2005/8/layout/process1"/>
    <dgm:cxn modelId="{0666C7C7-F356-4740-ABCE-C41D29BB6BE5}" type="presParOf" srcId="{FC0927BB-A7DF-E447-93C6-CA5A04E26744}" destId="{8544E366-938C-3E45-8267-E04E78946A5C}" srcOrd="7" destOrd="0" presId="urn:microsoft.com/office/officeart/2005/8/layout/process1"/>
    <dgm:cxn modelId="{A135A56A-8A01-2041-89DD-34C6B6C25879}" type="presParOf" srcId="{8544E366-938C-3E45-8267-E04E78946A5C}" destId="{4EB63C49-8F26-7F49-BB61-E4934B579C12}" srcOrd="0" destOrd="0" presId="urn:microsoft.com/office/officeart/2005/8/layout/process1"/>
    <dgm:cxn modelId="{22646AB1-91C4-334E-A15B-B7760307406F}" type="presParOf" srcId="{FC0927BB-A7DF-E447-93C6-CA5A04E26744}" destId="{ECF98824-7856-0940-9308-0125868B4F3C}" srcOrd="8" destOrd="0" presId="urn:microsoft.com/office/officeart/2005/8/layout/process1"/>
    <dgm:cxn modelId="{5E6A9F97-485A-7147-920E-0279A852B2C2}" type="presParOf" srcId="{FC0927BB-A7DF-E447-93C6-CA5A04E26744}" destId="{6233924D-0943-584E-A006-8CD1A5C96E7B}" srcOrd="9" destOrd="0" presId="urn:microsoft.com/office/officeart/2005/8/layout/process1"/>
    <dgm:cxn modelId="{A9BD4C9F-8855-8D42-8999-8A2452DB2DC5}" type="presParOf" srcId="{6233924D-0943-584E-A006-8CD1A5C96E7B}" destId="{9D9069B0-EB70-7C4C-9BFD-506F5D1CB883}" srcOrd="0" destOrd="0" presId="urn:microsoft.com/office/officeart/2005/8/layout/process1"/>
    <dgm:cxn modelId="{D25B0B8D-8F13-5945-87B2-A256F9CDA2C3}" type="presParOf" srcId="{FC0927BB-A7DF-E447-93C6-CA5A04E26744}" destId="{CD42C41C-B79D-184A-9D9B-558DBF01BD2F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FB225E-3B0E-6048-9005-6139768C1756}">
      <dsp:nvSpPr>
        <dsp:cNvPr id="0" name=""/>
        <dsp:cNvSpPr/>
      </dsp:nvSpPr>
      <dsp:spPr>
        <a:xfrm>
          <a:off x="0" y="1385614"/>
          <a:ext cx="1319212" cy="8657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Image</a:t>
          </a:r>
          <a:r>
            <a:rPr lang="en-US" sz="1600" kern="1200" baseline="0" dirty="0"/>
            <a:t> uploaded</a:t>
          </a:r>
          <a:endParaRPr lang="en-US" sz="1600" kern="1200" dirty="0"/>
        </a:p>
      </dsp:txBody>
      <dsp:txXfrm>
        <a:off x="25356" y="1410970"/>
        <a:ext cx="1268500" cy="815021"/>
      </dsp:txXfrm>
    </dsp:sp>
    <dsp:sp modelId="{A84DD5AD-55FC-A848-9247-2E55C5FC0FA5}">
      <dsp:nvSpPr>
        <dsp:cNvPr id="0" name=""/>
        <dsp:cNvSpPr/>
      </dsp:nvSpPr>
      <dsp:spPr>
        <a:xfrm>
          <a:off x="1451133" y="1654899"/>
          <a:ext cx="279673" cy="3271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1451133" y="1720332"/>
        <a:ext cx="195771" cy="196298"/>
      </dsp:txXfrm>
    </dsp:sp>
    <dsp:sp modelId="{715F0B91-2749-D940-8EFC-4B48440B6E7E}">
      <dsp:nvSpPr>
        <dsp:cNvPr id="0" name=""/>
        <dsp:cNvSpPr/>
      </dsp:nvSpPr>
      <dsp:spPr>
        <a:xfrm>
          <a:off x="1846897" y="1385614"/>
          <a:ext cx="1319212" cy="8657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Saved to </a:t>
          </a:r>
          <a:r>
            <a:rPr lang="en-US" sz="1600" kern="1200" dirty="0" err="1"/>
            <a:t>Cloudinary</a:t>
          </a:r>
          <a:endParaRPr lang="en-US" sz="1600" kern="1200" dirty="0"/>
        </a:p>
      </dsp:txBody>
      <dsp:txXfrm>
        <a:off x="1872253" y="1410970"/>
        <a:ext cx="1268500" cy="815021"/>
      </dsp:txXfrm>
    </dsp:sp>
    <dsp:sp modelId="{512DB70A-B90E-6045-9B4E-4B686FF194BA}">
      <dsp:nvSpPr>
        <dsp:cNvPr id="0" name=""/>
        <dsp:cNvSpPr/>
      </dsp:nvSpPr>
      <dsp:spPr>
        <a:xfrm>
          <a:off x="3298031" y="1654899"/>
          <a:ext cx="279673" cy="3271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3298031" y="1720332"/>
        <a:ext cx="195771" cy="196298"/>
      </dsp:txXfrm>
    </dsp:sp>
    <dsp:sp modelId="{3AFB5BFA-79B5-0C4F-B135-3BAA633C3B23}">
      <dsp:nvSpPr>
        <dsp:cNvPr id="0" name=""/>
        <dsp:cNvSpPr/>
      </dsp:nvSpPr>
      <dsp:spPr>
        <a:xfrm>
          <a:off x="3693795" y="1385614"/>
          <a:ext cx="1319212" cy="8657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Xception</a:t>
          </a:r>
          <a:endParaRPr lang="en-US" sz="1600" kern="1200" dirty="0"/>
        </a:p>
      </dsp:txBody>
      <dsp:txXfrm>
        <a:off x="3719151" y="1410970"/>
        <a:ext cx="1268500" cy="815021"/>
      </dsp:txXfrm>
    </dsp:sp>
    <dsp:sp modelId="{4BD06C18-3E6F-D049-9366-40DF2C9EABB6}">
      <dsp:nvSpPr>
        <dsp:cNvPr id="0" name=""/>
        <dsp:cNvSpPr/>
      </dsp:nvSpPr>
      <dsp:spPr>
        <a:xfrm>
          <a:off x="5144928" y="1654899"/>
          <a:ext cx="279673" cy="3271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5144928" y="1720332"/>
        <a:ext cx="195771" cy="196298"/>
      </dsp:txXfrm>
    </dsp:sp>
    <dsp:sp modelId="{FA08536E-8A13-2A4B-BE6C-2F06FA8867C6}">
      <dsp:nvSpPr>
        <dsp:cNvPr id="0" name=""/>
        <dsp:cNvSpPr/>
      </dsp:nvSpPr>
      <dsp:spPr>
        <a:xfrm>
          <a:off x="5540692" y="1385614"/>
          <a:ext cx="1319212" cy="8657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Google Translate API</a:t>
          </a:r>
        </a:p>
      </dsp:txBody>
      <dsp:txXfrm>
        <a:off x="5566048" y="1410970"/>
        <a:ext cx="1268500" cy="815021"/>
      </dsp:txXfrm>
    </dsp:sp>
    <dsp:sp modelId="{8544E366-938C-3E45-8267-E04E78946A5C}">
      <dsp:nvSpPr>
        <dsp:cNvPr id="0" name=""/>
        <dsp:cNvSpPr/>
      </dsp:nvSpPr>
      <dsp:spPr>
        <a:xfrm>
          <a:off x="6991826" y="1654899"/>
          <a:ext cx="279673" cy="3271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6991826" y="1720332"/>
        <a:ext cx="195771" cy="196298"/>
      </dsp:txXfrm>
    </dsp:sp>
    <dsp:sp modelId="{ECF98824-7856-0940-9308-0125868B4F3C}">
      <dsp:nvSpPr>
        <dsp:cNvPr id="0" name=""/>
        <dsp:cNvSpPr/>
      </dsp:nvSpPr>
      <dsp:spPr>
        <a:xfrm>
          <a:off x="7387590" y="1385614"/>
          <a:ext cx="1319212" cy="8657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Predictions &amp; Translations</a:t>
          </a:r>
        </a:p>
      </dsp:txBody>
      <dsp:txXfrm>
        <a:off x="7412946" y="1410970"/>
        <a:ext cx="1268500" cy="815021"/>
      </dsp:txXfrm>
    </dsp:sp>
    <dsp:sp modelId="{6233924D-0943-584E-A006-8CD1A5C96E7B}">
      <dsp:nvSpPr>
        <dsp:cNvPr id="0" name=""/>
        <dsp:cNvSpPr/>
      </dsp:nvSpPr>
      <dsp:spPr>
        <a:xfrm>
          <a:off x="8838723" y="1654899"/>
          <a:ext cx="279673" cy="3271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8838723" y="1720332"/>
        <a:ext cx="195771" cy="196298"/>
      </dsp:txXfrm>
    </dsp:sp>
    <dsp:sp modelId="{CD42C41C-B79D-184A-9D9B-558DBF01BD2F}">
      <dsp:nvSpPr>
        <dsp:cNvPr id="0" name=""/>
        <dsp:cNvSpPr/>
      </dsp:nvSpPr>
      <dsp:spPr>
        <a:xfrm>
          <a:off x="9234487" y="1385614"/>
          <a:ext cx="1319212" cy="8657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Output</a:t>
          </a:r>
        </a:p>
      </dsp:txBody>
      <dsp:txXfrm>
        <a:off x="9259843" y="1410970"/>
        <a:ext cx="1268500" cy="8150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3/27/19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3/27/19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3/27/19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3/27/19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3/27/19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3/27/19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3/27/19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3/27/19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3/27/19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3/27/19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3/27/19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3/27/19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3/27/19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E5214-BD06-7540-8BA3-EB97DD8EA4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Language Learning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BEE6EA-A362-194D-8828-381B5C4C17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Emily Kuhns		 Maria </a:t>
            </a:r>
            <a:r>
              <a:rPr lang="en-US" dirty="0" err="1"/>
              <a:t>Jadoon</a:t>
            </a:r>
            <a:r>
              <a:rPr lang="en-US" dirty="0"/>
              <a:t> 		</a:t>
            </a:r>
            <a:r>
              <a:rPr lang="en-US" dirty="0" err="1"/>
              <a:t>Jie</a:t>
            </a:r>
            <a:r>
              <a:rPr lang="en-US" dirty="0"/>
              <a:t> Fan		</a:t>
            </a:r>
            <a:r>
              <a:rPr lang="en-US" dirty="0" err="1"/>
              <a:t>Sohini</a:t>
            </a:r>
            <a:r>
              <a:rPr lang="en-US" dirty="0"/>
              <a:t> </a:t>
            </a:r>
            <a:r>
              <a:rPr lang="en-US" dirty="0" err="1"/>
              <a:t>Ponnam</a:t>
            </a:r>
            <a:r>
              <a:rPr lang="en-US" dirty="0"/>
              <a:t>		Sunitha Ramachandran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693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FAA5D-7A3A-E942-B503-C6BFF7D51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Inspiration &amp;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381A3-3F71-344E-A120-DA02D0EE0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Google conference</a:t>
            </a:r>
          </a:p>
          <a:p>
            <a:r>
              <a:rPr lang="en-US" dirty="0"/>
              <a:t>MVP</a:t>
            </a:r>
          </a:p>
          <a:p>
            <a:r>
              <a:rPr lang="en-US" dirty="0"/>
              <a:t>Real life application and use</a:t>
            </a:r>
          </a:p>
        </p:txBody>
      </p:sp>
    </p:spTree>
    <p:extLst>
      <p:ext uri="{BB962C8B-B14F-4D97-AF65-F5344CB8AC3E}">
        <p14:creationId xmlns:p14="http://schemas.microsoft.com/office/powerpoint/2010/main" val="3373708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379EA-2963-AB4A-B59D-47F903442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EDE29-D97E-664E-8D68-EA69F1690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Pretrained model – </a:t>
            </a:r>
            <a:r>
              <a:rPr lang="en-US" dirty="0" err="1"/>
              <a:t>Xception</a:t>
            </a:r>
            <a:endParaRPr lang="en-US" dirty="0"/>
          </a:p>
          <a:p>
            <a:r>
              <a:rPr lang="en-US" dirty="0"/>
              <a:t>Other options</a:t>
            </a:r>
          </a:p>
        </p:txBody>
      </p:sp>
    </p:spTree>
    <p:extLst>
      <p:ext uri="{BB962C8B-B14F-4D97-AF65-F5344CB8AC3E}">
        <p14:creationId xmlns:p14="http://schemas.microsoft.com/office/powerpoint/2010/main" val="970523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9E0EB-7A2B-8045-A700-0006E87CD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F9599-B9CE-EC49-A1CA-20104384A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Google Translate API</a:t>
            </a:r>
          </a:p>
          <a:p>
            <a:pPr lvl="1"/>
            <a:r>
              <a:rPr lang="en-US" dirty="0"/>
              <a:t>“</a:t>
            </a:r>
            <a:r>
              <a:rPr lang="en-US" b="1" dirty="0"/>
              <a:t>The Translation API</a:t>
            </a:r>
            <a:r>
              <a:rPr lang="en-US" dirty="0"/>
              <a:t> provides a simple programmatic interface for translating an arbitrary string into any supported language using state-of-the-art Neural Machine Translation. It is highly responsive, so websites and applications can integrate with Translation API for fast, dynamic translation of source text from the source language to a target language (such as French to English). Language detection is also available in cases where the source language is unknown.”</a:t>
            </a:r>
          </a:p>
        </p:txBody>
      </p:sp>
    </p:spTree>
    <p:extLst>
      <p:ext uri="{BB962C8B-B14F-4D97-AF65-F5344CB8AC3E}">
        <p14:creationId xmlns:p14="http://schemas.microsoft.com/office/powerpoint/2010/main" val="206302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D5C18-B1FF-484B-B170-BA6A23BFA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and Demo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C33AD7B-DA18-9940-8C86-FB966E51CF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8844305"/>
              </p:ext>
            </p:extLst>
          </p:nvPr>
        </p:nvGraphicFramePr>
        <p:xfrm>
          <a:off x="819150" y="2222500"/>
          <a:ext cx="10553700" cy="3636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60301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56067-0FB6-374A-AD95-491A62ED9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&amp; QR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AD669-1B8F-5345-A48D-EB8F19ACC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Heroku</a:t>
            </a:r>
          </a:p>
          <a:p>
            <a:r>
              <a:rPr lang="en-US" dirty="0"/>
              <a:t>QR (quick response) code</a:t>
            </a:r>
          </a:p>
        </p:txBody>
      </p:sp>
    </p:spTree>
    <p:extLst>
      <p:ext uri="{BB962C8B-B14F-4D97-AF65-F5344CB8AC3E}">
        <p14:creationId xmlns:p14="http://schemas.microsoft.com/office/powerpoint/2010/main" val="1258964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C71E3-95A3-2F40-9E2B-9C0A95B96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56A53-BCAB-004A-A13E-26AD31A9E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Incorporate an option to hear the pronunciation of the translated text</a:t>
            </a:r>
          </a:p>
          <a:p>
            <a:r>
              <a:rPr lang="en-US" dirty="0"/>
              <a:t>Add more languages</a:t>
            </a:r>
          </a:p>
          <a:p>
            <a:r>
              <a:rPr lang="en-US" dirty="0"/>
              <a:t>Create a database of the types of requests received and the output</a:t>
            </a:r>
          </a:p>
        </p:txBody>
      </p:sp>
    </p:spTree>
    <p:extLst>
      <p:ext uri="{BB962C8B-B14F-4D97-AF65-F5344CB8AC3E}">
        <p14:creationId xmlns:p14="http://schemas.microsoft.com/office/powerpoint/2010/main" val="32401449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1514</TotalTime>
  <Words>87</Words>
  <Application>Microsoft Macintosh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Century Gothic</vt:lpstr>
      <vt:lpstr>Wingdings 2</vt:lpstr>
      <vt:lpstr>Quotable</vt:lpstr>
      <vt:lpstr>Language Learning App</vt:lpstr>
      <vt:lpstr>Inspiration &amp; Objectives</vt:lpstr>
      <vt:lpstr>Machine Learning</vt:lpstr>
      <vt:lpstr>APIs</vt:lpstr>
      <vt:lpstr>Process and Demo</vt:lpstr>
      <vt:lpstr>Deployment &amp; QR Code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 Learning App</dc:title>
  <dc:creator>Maria Jadoon</dc:creator>
  <cp:lastModifiedBy>Maria Jadoon</cp:lastModifiedBy>
  <cp:revision>10</cp:revision>
  <dcterms:created xsi:type="dcterms:W3CDTF">2019-03-28T02:32:04Z</dcterms:created>
  <dcterms:modified xsi:type="dcterms:W3CDTF">2019-03-29T03:46:09Z</dcterms:modified>
</cp:coreProperties>
</file>