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drawings/drawing7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7772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818"/>
  </p:normalViewPr>
  <p:slideViewPr>
    <p:cSldViewPr snapToGrid="0" snapToObjects="1">
      <p:cViewPr varScale="1">
        <p:scale>
          <a:sx n="97" d="100"/>
          <a:sy n="97" d="100"/>
        </p:scale>
        <p:origin x="2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/Users/emily/Desktop/normdis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2.xml"/><Relationship Id="rId4" Type="http://schemas.openxmlformats.org/officeDocument/2006/relationships/oleObject" Target="file:////Users/emily/Desktop/normdis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3.xml"/><Relationship Id="rId4" Type="http://schemas.openxmlformats.org/officeDocument/2006/relationships/oleObject" Target="file:////Users/emily/Desktop/normdist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4.xml"/><Relationship Id="rId4" Type="http://schemas.openxmlformats.org/officeDocument/2006/relationships/oleObject" Target="file:////Users/emily/Desktop/normdist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5" Type="http://schemas.openxmlformats.org/officeDocument/2006/relationships/chartUserShapes" Target="../drawings/drawing5.xml"/><Relationship Id="rId4" Type="http://schemas.openxmlformats.org/officeDocument/2006/relationships/oleObject" Target="file:////Users/emily/Desktop/normdist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5" Type="http://schemas.openxmlformats.org/officeDocument/2006/relationships/chartUserShapes" Target="../drawings/drawing6.xml"/><Relationship Id="rId4" Type="http://schemas.openxmlformats.org/officeDocument/2006/relationships/oleObject" Target="file:////Users/emily/Desktop/normdis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5" Type="http://schemas.openxmlformats.org/officeDocument/2006/relationships/chartUserShapes" Target="../drawings/drawing7.xml"/><Relationship Id="rId4" Type="http://schemas.openxmlformats.org/officeDocument/2006/relationships/oleObject" Target="file:////Users/emily/Desktop/normdi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Sheet1!$A$1:$A$33</c:f>
              <c:numCache>
                <c:formatCode>General</c:formatCode>
                <c:ptCount val="33"/>
                <c:pt idx="0">
                  <c:v>-4</c:v>
                </c:pt>
                <c:pt idx="1">
                  <c:v>-3.75</c:v>
                </c:pt>
                <c:pt idx="2">
                  <c:v>-3.5</c:v>
                </c:pt>
                <c:pt idx="3">
                  <c:v>-3.25</c:v>
                </c:pt>
                <c:pt idx="4">
                  <c:v>-3</c:v>
                </c:pt>
                <c:pt idx="5">
                  <c:v>-2.75</c:v>
                </c:pt>
                <c:pt idx="6">
                  <c:v>-2.5</c:v>
                </c:pt>
                <c:pt idx="7">
                  <c:v>-2.25</c:v>
                </c:pt>
                <c:pt idx="8">
                  <c:v>-2</c:v>
                </c:pt>
                <c:pt idx="9">
                  <c:v>-1.75</c:v>
                </c:pt>
                <c:pt idx="10">
                  <c:v>-1.5</c:v>
                </c:pt>
                <c:pt idx="11">
                  <c:v>-1.25</c:v>
                </c:pt>
                <c:pt idx="12">
                  <c:v>-1</c:v>
                </c:pt>
                <c:pt idx="13">
                  <c:v>-0.75</c:v>
                </c:pt>
                <c:pt idx="14">
                  <c:v>-0.5</c:v>
                </c:pt>
                <c:pt idx="15">
                  <c:v>-0.25</c:v>
                </c:pt>
                <c:pt idx="16">
                  <c:v>0</c:v>
                </c:pt>
                <c:pt idx="17">
                  <c:v>0.25</c:v>
                </c:pt>
                <c:pt idx="18">
                  <c:v>0.5</c:v>
                </c:pt>
                <c:pt idx="19">
                  <c:v>0.75</c:v>
                </c:pt>
                <c:pt idx="20">
                  <c:v>1</c:v>
                </c:pt>
                <c:pt idx="21">
                  <c:v>1.25</c:v>
                </c:pt>
                <c:pt idx="22">
                  <c:v>1.5</c:v>
                </c:pt>
                <c:pt idx="23">
                  <c:v>1.75</c:v>
                </c:pt>
                <c:pt idx="24">
                  <c:v>2</c:v>
                </c:pt>
                <c:pt idx="25">
                  <c:v>2.25</c:v>
                </c:pt>
                <c:pt idx="26">
                  <c:v>2.5</c:v>
                </c:pt>
                <c:pt idx="27">
                  <c:v>2.75</c:v>
                </c:pt>
                <c:pt idx="28">
                  <c:v>3</c:v>
                </c:pt>
                <c:pt idx="29">
                  <c:v>3.25</c:v>
                </c:pt>
                <c:pt idx="30">
                  <c:v>3.5</c:v>
                </c:pt>
                <c:pt idx="31">
                  <c:v>3.75</c:v>
                </c:pt>
                <c:pt idx="32">
                  <c:v>4</c:v>
                </c:pt>
              </c:numCache>
            </c:numRef>
          </c:xVal>
          <c:yVal>
            <c:numRef>
              <c:f>Sheet1!$B$1:$B$33</c:f>
              <c:numCache>
                <c:formatCode>General</c:formatCode>
                <c:ptCount val="33"/>
                <c:pt idx="0">
                  <c:v>1.3383022576488537E-4</c:v>
                </c:pt>
                <c:pt idx="1">
                  <c:v>3.5259568236744541E-4</c:v>
                </c:pt>
                <c:pt idx="2">
                  <c:v>8.7268269504576015E-4</c:v>
                </c:pt>
                <c:pt idx="3">
                  <c:v>2.0290480572997681E-3</c:v>
                </c:pt>
                <c:pt idx="4">
                  <c:v>4.4318484119380075E-3</c:v>
                </c:pt>
                <c:pt idx="5">
                  <c:v>9.0935625015910529E-3</c:v>
                </c:pt>
                <c:pt idx="6">
                  <c:v>1.752830049356854E-2</c:v>
                </c:pt>
                <c:pt idx="7">
                  <c:v>3.1739651835667418E-2</c:v>
                </c:pt>
                <c:pt idx="8">
                  <c:v>5.3990966513188063E-2</c:v>
                </c:pt>
                <c:pt idx="9">
                  <c:v>8.6277318826511532E-2</c:v>
                </c:pt>
                <c:pt idx="10">
                  <c:v>0.12951759566589174</c:v>
                </c:pt>
                <c:pt idx="11">
                  <c:v>0.18264908538902191</c:v>
                </c:pt>
                <c:pt idx="12">
                  <c:v>0.24197072451914337</c:v>
                </c:pt>
                <c:pt idx="13">
                  <c:v>0.30113743215480443</c:v>
                </c:pt>
                <c:pt idx="14">
                  <c:v>0.35206532676429952</c:v>
                </c:pt>
                <c:pt idx="15">
                  <c:v>0.38666811680284924</c:v>
                </c:pt>
                <c:pt idx="16">
                  <c:v>0.3989422804014327</c:v>
                </c:pt>
                <c:pt idx="17">
                  <c:v>0.38666811680284924</c:v>
                </c:pt>
                <c:pt idx="18">
                  <c:v>0.35206532676429952</c:v>
                </c:pt>
                <c:pt idx="19">
                  <c:v>0.30113743215480443</c:v>
                </c:pt>
                <c:pt idx="20">
                  <c:v>0.24197072451914337</c:v>
                </c:pt>
                <c:pt idx="21">
                  <c:v>0.18264908538902191</c:v>
                </c:pt>
                <c:pt idx="22">
                  <c:v>0.12951759566589174</c:v>
                </c:pt>
                <c:pt idx="23">
                  <c:v>8.6277318826511532E-2</c:v>
                </c:pt>
                <c:pt idx="24">
                  <c:v>5.3990966513188063E-2</c:v>
                </c:pt>
                <c:pt idx="25">
                  <c:v>3.1739651835667418E-2</c:v>
                </c:pt>
                <c:pt idx="26">
                  <c:v>1.752830049356854E-2</c:v>
                </c:pt>
                <c:pt idx="27">
                  <c:v>9.0935625015910529E-3</c:v>
                </c:pt>
                <c:pt idx="28">
                  <c:v>4.4318484119380075E-3</c:v>
                </c:pt>
                <c:pt idx="29">
                  <c:v>2.0290480572997681E-3</c:v>
                </c:pt>
                <c:pt idx="30">
                  <c:v>8.7268269504576015E-4</c:v>
                </c:pt>
                <c:pt idx="31">
                  <c:v>3.5259568236744541E-4</c:v>
                </c:pt>
                <c:pt idx="32">
                  <c:v>1.3383022576488537E-4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BAB-BA49-BFED-616F48A5C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433328"/>
        <c:axId val="189529056"/>
      </c:scatterChart>
      <c:valAx>
        <c:axId val="189433328"/>
        <c:scaling>
          <c:orientation val="minMax"/>
          <c:max val="3"/>
          <c:min val="-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z (= number of SDs</a:t>
                </a:r>
                <a:r>
                  <a:rPr lang="en-US" sz="2000" baseline="0">
                    <a:latin typeface="Arial" panose="020B0604020202020204" pitchFamily="34" charset="0"/>
                    <a:cs typeface="Arial" panose="020B0604020202020204" pitchFamily="34" charset="0"/>
                  </a:rPr>
                  <a:t> from mean)</a:t>
                </a:r>
                <a:endParaRPr 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9529056"/>
        <c:crosses val="autoZero"/>
        <c:crossBetween val="midCat"/>
      </c:valAx>
      <c:valAx>
        <c:axId val="1895290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Percentage of Population</a:t>
                </a:r>
              </a:p>
            </c:rich>
          </c:tx>
          <c:layout>
            <c:manualLayout>
              <c:xMode val="edge"/>
              <c:yMode val="edge"/>
              <c:x val="6.7892500511532571E-3"/>
              <c:y val="8.906636670416198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33328"/>
        <c:crossesAt val="-3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Sheet1!$A$1:$A$33</c:f>
              <c:numCache>
                <c:formatCode>General</c:formatCode>
                <c:ptCount val="33"/>
                <c:pt idx="0">
                  <c:v>-4</c:v>
                </c:pt>
                <c:pt idx="1">
                  <c:v>-3.75</c:v>
                </c:pt>
                <c:pt idx="2">
                  <c:v>-3.5</c:v>
                </c:pt>
                <c:pt idx="3">
                  <c:v>-3.25</c:v>
                </c:pt>
                <c:pt idx="4">
                  <c:v>-3</c:v>
                </c:pt>
                <c:pt idx="5">
                  <c:v>-2.75</c:v>
                </c:pt>
                <c:pt idx="6">
                  <c:v>-2.5</c:v>
                </c:pt>
                <c:pt idx="7">
                  <c:v>-2.25</c:v>
                </c:pt>
                <c:pt idx="8">
                  <c:v>-2</c:v>
                </c:pt>
                <c:pt idx="9">
                  <c:v>-1.75</c:v>
                </c:pt>
                <c:pt idx="10">
                  <c:v>-1.5</c:v>
                </c:pt>
                <c:pt idx="11">
                  <c:v>-1.25</c:v>
                </c:pt>
                <c:pt idx="12">
                  <c:v>-1</c:v>
                </c:pt>
                <c:pt idx="13">
                  <c:v>-0.75</c:v>
                </c:pt>
                <c:pt idx="14">
                  <c:v>-0.5</c:v>
                </c:pt>
                <c:pt idx="15">
                  <c:v>-0.25</c:v>
                </c:pt>
                <c:pt idx="16">
                  <c:v>0</c:v>
                </c:pt>
                <c:pt idx="17">
                  <c:v>0.25</c:v>
                </c:pt>
                <c:pt idx="18">
                  <c:v>0.5</c:v>
                </c:pt>
                <c:pt idx="19">
                  <c:v>0.75</c:v>
                </c:pt>
                <c:pt idx="20">
                  <c:v>1</c:v>
                </c:pt>
                <c:pt idx="21">
                  <c:v>1.25</c:v>
                </c:pt>
                <c:pt idx="22">
                  <c:v>1.5</c:v>
                </c:pt>
                <c:pt idx="23">
                  <c:v>1.75</c:v>
                </c:pt>
                <c:pt idx="24">
                  <c:v>2</c:v>
                </c:pt>
                <c:pt idx="25">
                  <c:v>2.25</c:v>
                </c:pt>
                <c:pt idx="26">
                  <c:v>2.5</c:v>
                </c:pt>
                <c:pt idx="27">
                  <c:v>2.75</c:v>
                </c:pt>
                <c:pt idx="28">
                  <c:v>3</c:v>
                </c:pt>
                <c:pt idx="29">
                  <c:v>3.25</c:v>
                </c:pt>
                <c:pt idx="30">
                  <c:v>3.5</c:v>
                </c:pt>
                <c:pt idx="31">
                  <c:v>3.75</c:v>
                </c:pt>
                <c:pt idx="32">
                  <c:v>4</c:v>
                </c:pt>
              </c:numCache>
            </c:numRef>
          </c:xVal>
          <c:yVal>
            <c:numRef>
              <c:f>Sheet1!$B$1:$B$33</c:f>
              <c:numCache>
                <c:formatCode>General</c:formatCode>
                <c:ptCount val="33"/>
                <c:pt idx="0">
                  <c:v>1.3383022576488537E-4</c:v>
                </c:pt>
                <c:pt idx="1">
                  <c:v>3.5259568236744541E-4</c:v>
                </c:pt>
                <c:pt idx="2">
                  <c:v>8.7268269504576015E-4</c:v>
                </c:pt>
                <c:pt idx="3">
                  <c:v>2.0290480572997681E-3</c:v>
                </c:pt>
                <c:pt idx="4">
                  <c:v>4.4318484119380075E-3</c:v>
                </c:pt>
                <c:pt idx="5">
                  <c:v>9.0935625015910529E-3</c:v>
                </c:pt>
                <c:pt idx="6">
                  <c:v>1.752830049356854E-2</c:v>
                </c:pt>
                <c:pt idx="7">
                  <c:v>3.1739651835667418E-2</c:v>
                </c:pt>
                <c:pt idx="8">
                  <c:v>5.3990966513188063E-2</c:v>
                </c:pt>
                <c:pt idx="9">
                  <c:v>8.6277318826511532E-2</c:v>
                </c:pt>
                <c:pt idx="10">
                  <c:v>0.12951759566589174</c:v>
                </c:pt>
                <c:pt idx="11">
                  <c:v>0.18264908538902191</c:v>
                </c:pt>
                <c:pt idx="12">
                  <c:v>0.24197072451914337</c:v>
                </c:pt>
                <c:pt idx="13">
                  <c:v>0.30113743215480443</c:v>
                </c:pt>
                <c:pt idx="14">
                  <c:v>0.35206532676429952</c:v>
                </c:pt>
                <c:pt idx="15">
                  <c:v>0.38666811680284924</c:v>
                </c:pt>
                <c:pt idx="16">
                  <c:v>0.3989422804014327</c:v>
                </c:pt>
                <c:pt idx="17">
                  <c:v>0.38666811680284924</c:v>
                </c:pt>
                <c:pt idx="18">
                  <c:v>0.35206532676429952</c:v>
                </c:pt>
                <c:pt idx="19">
                  <c:v>0.30113743215480443</c:v>
                </c:pt>
                <c:pt idx="20">
                  <c:v>0.24197072451914337</c:v>
                </c:pt>
                <c:pt idx="21">
                  <c:v>0.18264908538902191</c:v>
                </c:pt>
                <c:pt idx="22">
                  <c:v>0.12951759566589174</c:v>
                </c:pt>
                <c:pt idx="23">
                  <c:v>8.6277318826511532E-2</c:v>
                </c:pt>
                <c:pt idx="24">
                  <c:v>5.3990966513188063E-2</c:v>
                </c:pt>
                <c:pt idx="25">
                  <c:v>3.1739651835667418E-2</c:v>
                </c:pt>
                <c:pt idx="26">
                  <c:v>1.752830049356854E-2</c:v>
                </c:pt>
                <c:pt idx="27">
                  <c:v>9.0935625015910529E-3</c:v>
                </c:pt>
                <c:pt idx="28">
                  <c:v>4.4318484119380075E-3</c:v>
                </c:pt>
                <c:pt idx="29">
                  <c:v>2.0290480572997681E-3</c:v>
                </c:pt>
                <c:pt idx="30">
                  <c:v>8.7268269504576015E-4</c:v>
                </c:pt>
                <c:pt idx="31">
                  <c:v>3.5259568236744541E-4</c:v>
                </c:pt>
                <c:pt idx="32">
                  <c:v>1.3383022576488537E-4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BAB-BA49-BFED-616F48A5C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433328"/>
        <c:axId val="189529056"/>
      </c:scatterChart>
      <c:valAx>
        <c:axId val="189433328"/>
        <c:scaling>
          <c:orientation val="minMax"/>
          <c:max val="3"/>
          <c:min val="-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z (= number of SDs</a:t>
                </a:r>
                <a:r>
                  <a:rPr lang="en-US" sz="2000" baseline="0">
                    <a:latin typeface="Arial" panose="020B0604020202020204" pitchFamily="34" charset="0"/>
                    <a:cs typeface="Arial" panose="020B0604020202020204" pitchFamily="34" charset="0"/>
                  </a:rPr>
                  <a:t> from mean)</a:t>
                </a:r>
                <a:endParaRPr 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9529056"/>
        <c:crosses val="autoZero"/>
        <c:crossBetween val="midCat"/>
      </c:valAx>
      <c:valAx>
        <c:axId val="1895290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Percentage of Population</a:t>
                </a:r>
              </a:p>
            </c:rich>
          </c:tx>
          <c:layout>
            <c:manualLayout>
              <c:xMode val="edge"/>
              <c:yMode val="edge"/>
              <c:x val="6.7892500511532571E-3"/>
              <c:y val="8.906636670416198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33328"/>
        <c:crossesAt val="-3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Sheet1!$A$1:$A$33</c:f>
              <c:numCache>
                <c:formatCode>General</c:formatCode>
                <c:ptCount val="33"/>
                <c:pt idx="0">
                  <c:v>-4</c:v>
                </c:pt>
                <c:pt idx="1">
                  <c:v>-3.75</c:v>
                </c:pt>
                <c:pt idx="2">
                  <c:v>-3.5</c:v>
                </c:pt>
                <c:pt idx="3">
                  <c:v>-3.25</c:v>
                </c:pt>
                <c:pt idx="4">
                  <c:v>-3</c:v>
                </c:pt>
                <c:pt idx="5">
                  <c:v>-2.75</c:v>
                </c:pt>
                <c:pt idx="6">
                  <c:v>-2.5</c:v>
                </c:pt>
                <c:pt idx="7">
                  <c:v>-2.25</c:v>
                </c:pt>
                <c:pt idx="8">
                  <c:v>-2</c:v>
                </c:pt>
                <c:pt idx="9">
                  <c:v>-1.75</c:v>
                </c:pt>
                <c:pt idx="10">
                  <c:v>-1.5</c:v>
                </c:pt>
                <c:pt idx="11">
                  <c:v>-1.25</c:v>
                </c:pt>
                <c:pt idx="12">
                  <c:v>-1</c:v>
                </c:pt>
                <c:pt idx="13">
                  <c:v>-0.75</c:v>
                </c:pt>
                <c:pt idx="14">
                  <c:v>-0.5</c:v>
                </c:pt>
                <c:pt idx="15">
                  <c:v>-0.25</c:v>
                </c:pt>
                <c:pt idx="16">
                  <c:v>0</c:v>
                </c:pt>
                <c:pt idx="17">
                  <c:v>0.25</c:v>
                </c:pt>
                <c:pt idx="18">
                  <c:v>0.5</c:v>
                </c:pt>
                <c:pt idx="19">
                  <c:v>0.75</c:v>
                </c:pt>
                <c:pt idx="20">
                  <c:v>1</c:v>
                </c:pt>
                <c:pt idx="21">
                  <c:v>1.25</c:v>
                </c:pt>
                <c:pt idx="22">
                  <c:v>1.5</c:v>
                </c:pt>
                <c:pt idx="23">
                  <c:v>1.75</c:v>
                </c:pt>
                <c:pt idx="24">
                  <c:v>2</c:v>
                </c:pt>
                <c:pt idx="25">
                  <c:v>2.25</c:v>
                </c:pt>
                <c:pt idx="26">
                  <c:v>2.5</c:v>
                </c:pt>
                <c:pt idx="27">
                  <c:v>2.75</c:v>
                </c:pt>
                <c:pt idx="28">
                  <c:v>3</c:v>
                </c:pt>
                <c:pt idx="29">
                  <c:v>3.25</c:v>
                </c:pt>
                <c:pt idx="30">
                  <c:v>3.5</c:v>
                </c:pt>
                <c:pt idx="31">
                  <c:v>3.75</c:v>
                </c:pt>
                <c:pt idx="32">
                  <c:v>4</c:v>
                </c:pt>
              </c:numCache>
            </c:numRef>
          </c:xVal>
          <c:yVal>
            <c:numRef>
              <c:f>Sheet1!$B$1:$B$33</c:f>
              <c:numCache>
                <c:formatCode>General</c:formatCode>
                <c:ptCount val="33"/>
                <c:pt idx="0">
                  <c:v>1.3383022576488537E-4</c:v>
                </c:pt>
                <c:pt idx="1">
                  <c:v>3.5259568236744541E-4</c:v>
                </c:pt>
                <c:pt idx="2">
                  <c:v>8.7268269504576015E-4</c:v>
                </c:pt>
                <c:pt idx="3">
                  <c:v>2.0290480572997681E-3</c:v>
                </c:pt>
                <c:pt idx="4">
                  <c:v>4.4318484119380075E-3</c:v>
                </c:pt>
                <c:pt idx="5">
                  <c:v>9.0935625015910529E-3</c:v>
                </c:pt>
                <c:pt idx="6">
                  <c:v>1.752830049356854E-2</c:v>
                </c:pt>
                <c:pt idx="7">
                  <c:v>3.1739651835667418E-2</c:v>
                </c:pt>
                <c:pt idx="8">
                  <c:v>5.3990966513188063E-2</c:v>
                </c:pt>
                <c:pt idx="9">
                  <c:v>8.6277318826511532E-2</c:v>
                </c:pt>
                <c:pt idx="10">
                  <c:v>0.12951759566589174</c:v>
                </c:pt>
                <c:pt idx="11">
                  <c:v>0.18264908538902191</c:v>
                </c:pt>
                <c:pt idx="12">
                  <c:v>0.24197072451914337</c:v>
                </c:pt>
                <c:pt idx="13">
                  <c:v>0.30113743215480443</c:v>
                </c:pt>
                <c:pt idx="14">
                  <c:v>0.35206532676429952</c:v>
                </c:pt>
                <c:pt idx="15">
                  <c:v>0.38666811680284924</c:v>
                </c:pt>
                <c:pt idx="16">
                  <c:v>0.3989422804014327</c:v>
                </c:pt>
                <c:pt idx="17">
                  <c:v>0.38666811680284924</c:v>
                </c:pt>
                <c:pt idx="18">
                  <c:v>0.35206532676429952</c:v>
                </c:pt>
                <c:pt idx="19">
                  <c:v>0.30113743215480443</c:v>
                </c:pt>
                <c:pt idx="20">
                  <c:v>0.24197072451914337</c:v>
                </c:pt>
                <c:pt idx="21">
                  <c:v>0.18264908538902191</c:v>
                </c:pt>
                <c:pt idx="22">
                  <c:v>0.12951759566589174</c:v>
                </c:pt>
                <c:pt idx="23">
                  <c:v>8.6277318826511532E-2</c:v>
                </c:pt>
                <c:pt idx="24">
                  <c:v>5.3990966513188063E-2</c:v>
                </c:pt>
                <c:pt idx="25">
                  <c:v>3.1739651835667418E-2</c:v>
                </c:pt>
                <c:pt idx="26">
                  <c:v>1.752830049356854E-2</c:v>
                </c:pt>
                <c:pt idx="27">
                  <c:v>9.0935625015910529E-3</c:v>
                </c:pt>
                <c:pt idx="28">
                  <c:v>4.4318484119380075E-3</c:v>
                </c:pt>
                <c:pt idx="29">
                  <c:v>2.0290480572997681E-3</c:v>
                </c:pt>
                <c:pt idx="30">
                  <c:v>8.7268269504576015E-4</c:v>
                </c:pt>
                <c:pt idx="31">
                  <c:v>3.5259568236744541E-4</c:v>
                </c:pt>
                <c:pt idx="32">
                  <c:v>1.3383022576488537E-4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BAB-BA49-BFED-616F48A5C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433328"/>
        <c:axId val="189529056"/>
      </c:scatterChart>
      <c:valAx>
        <c:axId val="189433328"/>
        <c:scaling>
          <c:orientation val="minMax"/>
          <c:max val="3"/>
          <c:min val="-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z (= number of SDs</a:t>
                </a:r>
                <a:r>
                  <a:rPr lang="en-US" sz="2000" baseline="0">
                    <a:latin typeface="Arial" panose="020B0604020202020204" pitchFamily="34" charset="0"/>
                    <a:cs typeface="Arial" panose="020B0604020202020204" pitchFamily="34" charset="0"/>
                  </a:rPr>
                  <a:t> from mean)</a:t>
                </a:r>
                <a:endParaRPr 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9529056"/>
        <c:crosses val="autoZero"/>
        <c:crossBetween val="midCat"/>
      </c:valAx>
      <c:valAx>
        <c:axId val="1895290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Percentage of Population</a:t>
                </a:r>
              </a:p>
            </c:rich>
          </c:tx>
          <c:layout>
            <c:manualLayout>
              <c:xMode val="edge"/>
              <c:yMode val="edge"/>
              <c:x val="6.7892500511532571E-3"/>
              <c:y val="8.906636670416198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33328"/>
        <c:crossesAt val="-3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Sheet1!$A$1:$A$33</c:f>
              <c:numCache>
                <c:formatCode>General</c:formatCode>
                <c:ptCount val="33"/>
                <c:pt idx="0">
                  <c:v>-4</c:v>
                </c:pt>
                <c:pt idx="1">
                  <c:v>-3.75</c:v>
                </c:pt>
                <c:pt idx="2">
                  <c:v>-3.5</c:v>
                </c:pt>
                <c:pt idx="3">
                  <c:v>-3.25</c:v>
                </c:pt>
                <c:pt idx="4">
                  <c:v>-3</c:v>
                </c:pt>
                <c:pt idx="5">
                  <c:v>-2.75</c:v>
                </c:pt>
                <c:pt idx="6">
                  <c:v>-2.5</c:v>
                </c:pt>
                <c:pt idx="7">
                  <c:v>-2.25</c:v>
                </c:pt>
                <c:pt idx="8">
                  <c:v>-2</c:v>
                </c:pt>
                <c:pt idx="9">
                  <c:v>-1.75</c:v>
                </c:pt>
                <c:pt idx="10">
                  <c:v>-1.5</c:v>
                </c:pt>
                <c:pt idx="11">
                  <c:v>-1.25</c:v>
                </c:pt>
                <c:pt idx="12">
                  <c:v>-1</c:v>
                </c:pt>
                <c:pt idx="13">
                  <c:v>-0.75</c:v>
                </c:pt>
                <c:pt idx="14">
                  <c:v>-0.5</c:v>
                </c:pt>
                <c:pt idx="15">
                  <c:v>-0.25</c:v>
                </c:pt>
                <c:pt idx="16">
                  <c:v>0</c:v>
                </c:pt>
                <c:pt idx="17">
                  <c:v>0.25</c:v>
                </c:pt>
                <c:pt idx="18">
                  <c:v>0.5</c:v>
                </c:pt>
                <c:pt idx="19">
                  <c:v>0.75</c:v>
                </c:pt>
                <c:pt idx="20">
                  <c:v>1</c:v>
                </c:pt>
                <c:pt idx="21">
                  <c:v>1.25</c:v>
                </c:pt>
                <c:pt idx="22">
                  <c:v>1.5</c:v>
                </c:pt>
                <c:pt idx="23">
                  <c:v>1.75</c:v>
                </c:pt>
                <c:pt idx="24">
                  <c:v>2</c:v>
                </c:pt>
                <c:pt idx="25">
                  <c:v>2.25</c:v>
                </c:pt>
                <c:pt idx="26">
                  <c:v>2.5</c:v>
                </c:pt>
                <c:pt idx="27">
                  <c:v>2.75</c:v>
                </c:pt>
                <c:pt idx="28">
                  <c:v>3</c:v>
                </c:pt>
                <c:pt idx="29">
                  <c:v>3.25</c:v>
                </c:pt>
                <c:pt idx="30">
                  <c:v>3.5</c:v>
                </c:pt>
                <c:pt idx="31">
                  <c:v>3.75</c:v>
                </c:pt>
                <c:pt idx="32">
                  <c:v>4</c:v>
                </c:pt>
              </c:numCache>
            </c:numRef>
          </c:xVal>
          <c:yVal>
            <c:numRef>
              <c:f>Sheet1!$B$1:$B$33</c:f>
              <c:numCache>
                <c:formatCode>General</c:formatCode>
                <c:ptCount val="33"/>
                <c:pt idx="0">
                  <c:v>1.3383022576488537E-4</c:v>
                </c:pt>
                <c:pt idx="1">
                  <c:v>3.5259568236744541E-4</c:v>
                </c:pt>
                <c:pt idx="2">
                  <c:v>8.7268269504576015E-4</c:v>
                </c:pt>
                <c:pt idx="3">
                  <c:v>2.0290480572997681E-3</c:v>
                </c:pt>
                <c:pt idx="4">
                  <c:v>4.4318484119380075E-3</c:v>
                </c:pt>
                <c:pt idx="5">
                  <c:v>9.0935625015910529E-3</c:v>
                </c:pt>
                <c:pt idx="6">
                  <c:v>1.752830049356854E-2</c:v>
                </c:pt>
                <c:pt idx="7">
                  <c:v>3.1739651835667418E-2</c:v>
                </c:pt>
                <c:pt idx="8">
                  <c:v>5.3990966513188063E-2</c:v>
                </c:pt>
                <c:pt idx="9">
                  <c:v>8.6277318826511532E-2</c:v>
                </c:pt>
                <c:pt idx="10">
                  <c:v>0.12951759566589174</c:v>
                </c:pt>
                <c:pt idx="11">
                  <c:v>0.18264908538902191</c:v>
                </c:pt>
                <c:pt idx="12">
                  <c:v>0.24197072451914337</c:v>
                </c:pt>
                <c:pt idx="13">
                  <c:v>0.30113743215480443</c:v>
                </c:pt>
                <c:pt idx="14">
                  <c:v>0.35206532676429952</c:v>
                </c:pt>
                <c:pt idx="15">
                  <c:v>0.38666811680284924</c:v>
                </c:pt>
                <c:pt idx="16">
                  <c:v>0.3989422804014327</c:v>
                </c:pt>
                <c:pt idx="17">
                  <c:v>0.38666811680284924</c:v>
                </c:pt>
                <c:pt idx="18">
                  <c:v>0.35206532676429952</c:v>
                </c:pt>
                <c:pt idx="19">
                  <c:v>0.30113743215480443</c:v>
                </c:pt>
                <c:pt idx="20">
                  <c:v>0.24197072451914337</c:v>
                </c:pt>
                <c:pt idx="21">
                  <c:v>0.18264908538902191</c:v>
                </c:pt>
                <c:pt idx="22">
                  <c:v>0.12951759566589174</c:v>
                </c:pt>
                <c:pt idx="23">
                  <c:v>8.6277318826511532E-2</c:v>
                </c:pt>
                <c:pt idx="24">
                  <c:v>5.3990966513188063E-2</c:v>
                </c:pt>
                <c:pt idx="25">
                  <c:v>3.1739651835667418E-2</c:v>
                </c:pt>
                <c:pt idx="26">
                  <c:v>1.752830049356854E-2</c:v>
                </c:pt>
                <c:pt idx="27">
                  <c:v>9.0935625015910529E-3</c:v>
                </c:pt>
                <c:pt idx="28">
                  <c:v>4.4318484119380075E-3</c:v>
                </c:pt>
                <c:pt idx="29">
                  <c:v>2.0290480572997681E-3</c:v>
                </c:pt>
                <c:pt idx="30">
                  <c:v>8.7268269504576015E-4</c:v>
                </c:pt>
                <c:pt idx="31">
                  <c:v>3.5259568236744541E-4</c:v>
                </c:pt>
                <c:pt idx="32">
                  <c:v>1.3383022576488537E-4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BAB-BA49-BFED-616F48A5C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433328"/>
        <c:axId val="189529056"/>
      </c:scatterChart>
      <c:valAx>
        <c:axId val="189433328"/>
        <c:scaling>
          <c:orientation val="minMax"/>
          <c:max val="3"/>
          <c:min val="-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z (= number of SDs</a:t>
                </a:r>
                <a:r>
                  <a:rPr lang="en-US" sz="2000" baseline="0">
                    <a:latin typeface="Arial" panose="020B0604020202020204" pitchFamily="34" charset="0"/>
                    <a:cs typeface="Arial" panose="020B0604020202020204" pitchFamily="34" charset="0"/>
                  </a:rPr>
                  <a:t> from mean)</a:t>
                </a:r>
                <a:endParaRPr 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9529056"/>
        <c:crosses val="autoZero"/>
        <c:crossBetween val="midCat"/>
      </c:valAx>
      <c:valAx>
        <c:axId val="1895290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Percentage of Population</a:t>
                </a:r>
              </a:p>
            </c:rich>
          </c:tx>
          <c:layout>
            <c:manualLayout>
              <c:xMode val="edge"/>
              <c:yMode val="edge"/>
              <c:x val="6.7892500511532571E-3"/>
              <c:y val="8.906636670416198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33328"/>
        <c:crossesAt val="-3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Sheet1!$A$1:$A$33</c:f>
              <c:numCache>
                <c:formatCode>General</c:formatCode>
                <c:ptCount val="33"/>
                <c:pt idx="0">
                  <c:v>-4</c:v>
                </c:pt>
                <c:pt idx="1">
                  <c:v>-3.75</c:v>
                </c:pt>
                <c:pt idx="2">
                  <c:v>-3.5</c:v>
                </c:pt>
                <c:pt idx="3">
                  <c:v>-3.25</c:v>
                </c:pt>
                <c:pt idx="4">
                  <c:v>-3</c:v>
                </c:pt>
                <c:pt idx="5">
                  <c:v>-2.75</c:v>
                </c:pt>
                <c:pt idx="6">
                  <c:v>-2.5</c:v>
                </c:pt>
                <c:pt idx="7">
                  <c:v>-2.25</c:v>
                </c:pt>
                <c:pt idx="8">
                  <c:v>-2</c:v>
                </c:pt>
                <c:pt idx="9">
                  <c:v>-1.75</c:v>
                </c:pt>
                <c:pt idx="10">
                  <c:v>-1.5</c:v>
                </c:pt>
                <c:pt idx="11">
                  <c:v>-1.25</c:v>
                </c:pt>
                <c:pt idx="12">
                  <c:v>-1</c:v>
                </c:pt>
                <c:pt idx="13">
                  <c:v>-0.75</c:v>
                </c:pt>
                <c:pt idx="14">
                  <c:v>-0.5</c:v>
                </c:pt>
                <c:pt idx="15">
                  <c:v>-0.25</c:v>
                </c:pt>
                <c:pt idx="16">
                  <c:v>0</c:v>
                </c:pt>
                <c:pt idx="17">
                  <c:v>0.25</c:v>
                </c:pt>
                <c:pt idx="18">
                  <c:v>0.5</c:v>
                </c:pt>
                <c:pt idx="19">
                  <c:v>0.75</c:v>
                </c:pt>
                <c:pt idx="20">
                  <c:v>1</c:v>
                </c:pt>
                <c:pt idx="21">
                  <c:v>1.25</c:v>
                </c:pt>
                <c:pt idx="22">
                  <c:v>1.5</c:v>
                </c:pt>
                <c:pt idx="23">
                  <c:v>1.75</c:v>
                </c:pt>
                <c:pt idx="24">
                  <c:v>2</c:v>
                </c:pt>
                <c:pt idx="25">
                  <c:v>2.25</c:v>
                </c:pt>
                <c:pt idx="26">
                  <c:v>2.5</c:v>
                </c:pt>
                <c:pt idx="27">
                  <c:v>2.75</c:v>
                </c:pt>
                <c:pt idx="28">
                  <c:v>3</c:v>
                </c:pt>
                <c:pt idx="29">
                  <c:v>3.25</c:v>
                </c:pt>
                <c:pt idx="30">
                  <c:v>3.5</c:v>
                </c:pt>
                <c:pt idx="31">
                  <c:v>3.75</c:v>
                </c:pt>
                <c:pt idx="32">
                  <c:v>4</c:v>
                </c:pt>
              </c:numCache>
            </c:numRef>
          </c:xVal>
          <c:yVal>
            <c:numRef>
              <c:f>Sheet1!$B$1:$B$33</c:f>
              <c:numCache>
                <c:formatCode>General</c:formatCode>
                <c:ptCount val="33"/>
                <c:pt idx="0">
                  <c:v>1.3383022576488537E-4</c:v>
                </c:pt>
                <c:pt idx="1">
                  <c:v>3.5259568236744541E-4</c:v>
                </c:pt>
                <c:pt idx="2">
                  <c:v>8.7268269504576015E-4</c:v>
                </c:pt>
                <c:pt idx="3">
                  <c:v>2.0290480572997681E-3</c:v>
                </c:pt>
                <c:pt idx="4">
                  <c:v>4.4318484119380075E-3</c:v>
                </c:pt>
                <c:pt idx="5">
                  <c:v>9.0935625015910529E-3</c:v>
                </c:pt>
                <c:pt idx="6">
                  <c:v>1.752830049356854E-2</c:v>
                </c:pt>
                <c:pt idx="7">
                  <c:v>3.1739651835667418E-2</c:v>
                </c:pt>
                <c:pt idx="8">
                  <c:v>5.3990966513188063E-2</c:v>
                </c:pt>
                <c:pt idx="9">
                  <c:v>8.6277318826511532E-2</c:v>
                </c:pt>
                <c:pt idx="10">
                  <c:v>0.12951759566589174</c:v>
                </c:pt>
                <c:pt idx="11">
                  <c:v>0.18264908538902191</c:v>
                </c:pt>
                <c:pt idx="12">
                  <c:v>0.24197072451914337</c:v>
                </c:pt>
                <c:pt idx="13">
                  <c:v>0.30113743215480443</c:v>
                </c:pt>
                <c:pt idx="14">
                  <c:v>0.35206532676429952</c:v>
                </c:pt>
                <c:pt idx="15">
                  <c:v>0.38666811680284924</c:v>
                </c:pt>
                <c:pt idx="16">
                  <c:v>0.3989422804014327</c:v>
                </c:pt>
                <c:pt idx="17">
                  <c:v>0.38666811680284924</c:v>
                </c:pt>
                <c:pt idx="18">
                  <c:v>0.35206532676429952</c:v>
                </c:pt>
                <c:pt idx="19">
                  <c:v>0.30113743215480443</c:v>
                </c:pt>
                <c:pt idx="20">
                  <c:v>0.24197072451914337</c:v>
                </c:pt>
                <c:pt idx="21">
                  <c:v>0.18264908538902191</c:v>
                </c:pt>
                <c:pt idx="22">
                  <c:v>0.12951759566589174</c:v>
                </c:pt>
                <c:pt idx="23">
                  <c:v>8.6277318826511532E-2</c:v>
                </c:pt>
                <c:pt idx="24">
                  <c:v>5.3990966513188063E-2</c:v>
                </c:pt>
                <c:pt idx="25">
                  <c:v>3.1739651835667418E-2</c:v>
                </c:pt>
                <c:pt idx="26">
                  <c:v>1.752830049356854E-2</c:v>
                </c:pt>
                <c:pt idx="27">
                  <c:v>9.0935625015910529E-3</c:v>
                </c:pt>
                <c:pt idx="28">
                  <c:v>4.4318484119380075E-3</c:v>
                </c:pt>
                <c:pt idx="29">
                  <c:v>2.0290480572997681E-3</c:v>
                </c:pt>
                <c:pt idx="30">
                  <c:v>8.7268269504576015E-4</c:v>
                </c:pt>
                <c:pt idx="31">
                  <c:v>3.5259568236744541E-4</c:v>
                </c:pt>
                <c:pt idx="32">
                  <c:v>1.3383022576488537E-4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BAB-BA49-BFED-616F48A5C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433328"/>
        <c:axId val="189529056"/>
      </c:scatterChart>
      <c:valAx>
        <c:axId val="189433328"/>
        <c:scaling>
          <c:orientation val="minMax"/>
          <c:max val="3"/>
          <c:min val="-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z (= number of SDs</a:t>
                </a:r>
                <a:r>
                  <a:rPr lang="en-US" sz="2000" baseline="0">
                    <a:latin typeface="Arial" panose="020B0604020202020204" pitchFamily="34" charset="0"/>
                    <a:cs typeface="Arial" panose="020B0604020202020204" pitchFamily="34" charset="0"/>
                  </a:rPr>
                  <a:t> from mean)</a:t>
                </a:r>
                <a:endParaRPr 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9529056"/>
        <c:crosses val="autoZero"/>
        <c:crossBetween val="midCat"/>
      </c:valAx>
      <c:valAx>
        <c:axId val="1895290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Percentage of Population</a:t>
                </a:r>
              </a:p>
            </c:rich>
          </c:tx>
          <c:layout>
            <c:manualLayout>
              <c:xMode val="edge"/>
              <c:yMode val="edge"/>
              <c:x val="6.7892500511532571E-3"/>
              <c:y val="8.906636670416198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33328"/>
        <c:crossesAt val="-3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Sheet1!$A$1:$A$33</c:f>
              <c:numCache>
                <c:formatCode>General</c:formatCode>
                <c:ptCount val="33"/>
                <c:pt idx="0">
                  <c:v>-4</c:v>
                </c:pt>
                <c:pt idx="1">
                  <c:v>-3.75</c:v>
                </c:pt>
                <c:pt idx="2">
                  <c:v>-3.5</c:v>
                </c:pt>
                <c:pt idx="3">
                  <c:v>-3.25</c:v>
                </c:pt>
                <c:pt idx="4">
                  <c:v>-3</c:v>
                </c:pt>
                <c:pt idx="5">
                  <c:v>-2.75</c:v>
                </c:pt>
                <c:pt idx="6">
                  <c:v>-2.5</c:v>
                </c:pt>
                <c:pt idx="7">
                  <c:v>-2.25</c:v>
                </c:pt>
                <c:pt idx="8">
                  <c:v>-2</c:v>
                </c:pt>
                <c:pt idx="9">
                  <c:v>-1.75</c:v>
                </c:pt>
                <c:pt idx="10">
                  <c:v>-1.5</c:v>
                </c:pt>
                <c:pt idx="11">
                  <c:v>-1.25</c:v>
                </c:pt>
                <c:pt idx="12">
                  <c:v>-1</c:v>
                </c:pt>
                <c:pt idx="13">
                  <c:v>-0.75</c:v>
                </c:pt>
                <c:pt idx="14">
                  <c:v>-0.5</c:v>
                </c:pt>
                <c:pt idx="15">
                  <c:v>-0.25</c:v>
                </c:pt>
                <c:pt idx="16">
                  <c:v>0</c:v>
                </c:pt>
                <c:pt idx="17">
                  <c:v>0.25</c:v>
                </c:pt>
                <c:pt idx="18">
                  <c:v>0.5</c:v>
                </c:pt>
                <c:pt idx="19">
                  <c:v>0.75</c:v>
                </c:pt>
                <c:pt idx="20">
                  <c:v>1</c:v>
                </c:pt>
                <c:pt idx="21">
                  <c:v>1.25</c:v>
                </c:pt>
                <c:pt idx="22">
                  <c:v>1.5</c:v>
                </c:pt>
                <c:pt idx="23">
                  <c:v>1.75</c:v>
                </c:pt>
                <c:pt idx="24">
                  <c:v>2</c:v>
                </c:pt>
                <c:pt idx="25">
                  <c:v>2.25</c:v>
                </c:pt>
                <c:pt idx="26">
                  <c:v>2.5</c:v>
                </c:pt>
                <c:pt idx="27">
                  <c:v>2.75</c:v>
                </c:pt>
                <c:pt idx="28">
                  <c:v>3</c:v>
                </c:pt>
                <c:pt idx="29">
                  <c:v>3.25</c:v>
                </c:pt>
                <c:pt idx="30">
                  <c:v>3.5</c:v>
                </c:pt>
                <c:pt idx="31">
                  <c:v>3.75</c:v>
                </c:pt>
                <c:pt idx="32">
                  <c:v>4</c:v>
                </c:pt>
              </c:numCache>
            </c:numRef>
          </c:xVal>
          <c:yVal>
            <c:numRef>
              <c:f>Sheet1!$B$1:$B$33</c:f>
              <c:numCache>
                <c:formatCode>General</c:formatCode>
                <c:ptCount val="33"/>
                <c:pt idx="0">
                  <c:v>1.3383022576488537E-4</c:v>
                </c:pt>
                <c:pt idx="1">
                  <c:v>3.5259568236744541E-4</c:v>
                </c:pt>
                <c:pt idx="2">
                  <c:v>8.7268269504576015E-4</c:v>
                </c:pt>
                <c:pt idx="3">
                  <c:v>2.0290480572997681E-3</c:v>
                </c:pt>
                <c:pt idx="4">
                  <c:v>4.4318484119380075E-3</c:v>
                </c:pt>
                <c:pt idx="5">
                  <c:v>9.0935625015910529E-3</c:v>
                </c:pt>
                <c:pt idx="6">
                  <c:v>1.752830049356854E-2</c:v>
                </c:pt>
                <c:pt idx="7">
                  <c:v>3.1739651835667418E-2</c:v>
                </c:pt>
                <c:pt idx="8">
                  <c:v>5.3990966513188063E-2</c:v>
                </c:pt>
                <c:pt idx="9">
                  <c:v>8.6277318826511532E-2</c:v>
                </c:pt>
                <c:pt idx="10">
                  <c:v>0.12951759566589174</c:v>
                </c:pt>
                <c:pt idx="11">
                  <c:v>0.18264908538902191</c:v>
                </c:pt>
                <c:pt idx="12">
                  <c:v>0.24197072451914337</c:v>
                </c:pt>
                <c:pt idx="13">
                  <c:v>0.30113743215480443</c:v>
                </c:pt>
                <c:pt idx="14">
                  <c:v>0.35206532676429952</c:v>
                </c:pt>
                <c:pt idx="15">
                  <c:v>0.38666811680284924</c:v>
                </c:pt>
                <c:pt idx="16">
                  <c:v>0.3989422804014327</c:v>
                </c:pt>
                <c:pt idx="17">
                  <c:v>0.38666811680284924</c:v>
                </c:pt>
                <c:pt idx="18">
                  <c:v>0.35206532676429952</c:v>
                </c:pt>
                <c:pt idx="19">
                  <c:v>0.30113743215480443</c:v>
                </c:pt>
                <c:pt idx="20">
                  <c:v>0.24197072451914337</c:v>
                </c:pt>
                <c:pt idx="21">
                  <c:v>0.18264908538902191</c:v>
                </c:pt>
                <c:pt idx="22">
                  <c:v>0.12951759566589174</c:v>
                </c:pt>
                <c:pt idx="23">
                  <c:v>8.6277318826511532E-2</c:v>
                </c:pt>
                <c:pt idx="24">
                  <c:v>5.3990966513188063E-2</c:v>
                </c:pt>
                <c:pt idx="25">
                  <c:v>3.1739651835667418E-2</c:v>
                </c:pt>
                <c:pt idx="26">
                  <c:v>1.752830049356854E-2</c:v>
                </c:pt>
                <c:pt idx="27">
                  <c:v>9.0935625015910529E-3</c:v>
                </c:pt>
                <c:pt idx="28">
                  <c:v>4.4318484119380075E-3</c:v>
                </c:pt>
                <c:pt idx="29">
                  <c:v>2.0290480572997681E-3</c:v>
                </c:pt>
                <c:pt idx="30">
                  <c:v>8.7268269504576015E-4</c:v>
                </c:pt>
                <c:pt idx="31">
                  <c:v>3.5259568236744541E-4</c:v>
                </c:pt>
                <c:pt idx="32">
                  <c:v>1.3383022576488537E-4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BAB-BA49-BFED-616F48A5C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433328"/>
        <c:axId val="189529056"/>
      </c:scatterChart>
      <c:valAx>
        <c:axId val="189433328"/>
        <c:scaling>
          <c:orientation val="minMax"/>
          <c:max val="3"/>
          <c:min val="-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z (= number of SDs</a:t>
                </a:r>
                <a:r>
                  <a:rPr lang="en-US" sz="2000" baseline="0">
                    <a:latin typeface="Arial" panose="020B0604020202020204" pitchFamily="34" charset="0"/>
                    <a:cs typeface="Arial" panose="020B0604020202020204" pitchFamily="34" charset="0"/>
                  </a:rPr>
                  <a:t> from mean)</a:t>
                </a:r>
                <a:endParaRPr 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9529056"/>
        <c:crosses val="autoZero"/>
        <c:crossBetween val="midCat"/>
      </c:valAx>
      <c:valAx>
        <c:axId val="1895290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Percentage of Population</a:t>
                </a:r>
              </a:p>
            </c:rich>
          </c:tx>
          <c:layout>
            <c:manualLayout>
              <c:xMode val="edge"/>
              <c:yMode val="edge"/>
              <c:x val="6.7892500511532571E-3"/>
              <c:y val="8.906636670416198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33328"/>
        <c:crossesAt val="-3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Sheet1!$A$1:$A$33</c:f>
              <c:numCache>
                <c:formatCode>General</c:formatCode>
                <c:ptCount val="33"/>
                <c:pt idx="0">
                  <c:v>-4</c:v>
                </c:pt>
                <c:pt idx="1">
                  <c:v>-3.75</c:v>
                </c:pt>
                <c:pt idx="2">
                  <c:v>-3.5</c:v>
                </c:pt>
                <c:pt idx="3">
                  <c:v>-3.25</c:v>
                </c:pt>
                <c:pt idx="4">
                  <c:v>-3</c:v>
                </c:pt>
                <c:pt idx="5">
                  <c:v>-2.75</c:v>
                </c:pt>
                <c:pt idx="6">
                  <c:v>-2.5</c:v>
                </c:pt>
                <c:pt idx="7">
                  <c:v>-2.25</c:v>
                </c:pt>
                <c:pt idx="8">
                  <c:v>-2</c:v>
                </c:pt>
                <c:pt idx="9">
                  <c:v>-1.75</c:v>
                </c:pt>
                <c:pt idx="10">
                  <c:v>-1.5</c:v>
                </c:pt>
                <c:pt idx="11">
                  <c:v>-1.25</c:v>
                </c:pt>
                <c:pt idx="12">
                  <c:v>-1</c:v>
                </c:pt>
                <c:pt idx="13">
                  <c:v>-0.75</c:v>
                </c:pt>
                <c:pt idx="14">
                  <c:v>-0.5</c:v>
                </c:pt>
                <c:pt idx="15">
                  <c:v>-0.25</c:v>
                </c:pt>
                <c:pt idx="16">
                  <c:v>0</c:v>
                </c:pt>
                <c:pt idx="17">
                  <c:v>0.25</c:v>
                </c:pt>
                <c:pt idx="18">
                  <c:v>0.5</c:v>
                </c:pt>
                <c:pt idx="19">
                  <c:v>0.75</c:v>
                </c:pt>
                <c:pt idx="20">
                  <c:v>1</c:v>
                </c:pt>
                <c:pt idx="21">
                  <c:v>1.25</c:v>
                </c:pt>
                <c:pt idx="22">
                  <c:v>1.5</c:v>
                </c:pt>
                <c:pt idx="23">
                  <c:v>1.75</c:v>
                </c:pt>
                <c:pt idx="24">
                  <c:v>2</c:v>
                </c:pt>
                <c:pt idx="25">
                  <c:v>2.25</c:v>
                </c:pt>
                <c:pt idx="26">
                  <c:v>2.5</c:v>
                </c:pt>
                <c:pt idx="27">
                  <c:v>2.75</c:v>
                </c:pt>
                <c:pt idx="28">
                  <c:v>3</c:v>
                </c:pt>
                <c:pt idx="29">
                  <c:v>3.25</c:v>
                </c:pt>
                <c:pt idx="30">
                  <c:v>3.5</c:v>
                </c:pt>
                <c:pt idx="31">
                  <c:v>3.75</c:v>
                </c:pt>
                <c:pt idx="32">
                  <c:v>4</c:v>
                </c:pt>
              </c:numCache>
            </c:numRef>
          </c:xVal>
          <c:yVal>
            <c:numRef>
              <c:f>Sheet1!$B$1:$B$33</c:f>
              <c:numCache>
                <c:formatCode>General</c:formatCode>
                <c:ptCount val="33"/>
                <c:pt idx="0">
                  <c:v>1.3383022576488537E-4</c:v>
                </c:pt>
                <c:pt idx="1">
                  <c:v>3.5259568236744541E-4</c:v>
                </c:pt>
                <c:pt idx="2">
                  <c:v>8.7268269504576015E-4</c:v>
                </c:pt>
                <c:pt idx="3">
                  <c:v>2.0290480572997681E-3</c:v>
                </c:pt>
                <c:pt idx="4">
                  <c:v>4.4318484119380075E-3</c:v>
                </c:pt>
                <c:pt idx="5">
                  <c:v>9.0935625015910529E-3</c:v>
                </c:pt>
                <c:pt idx="6">
                  <c:v>1.752830049356854E-2</c:v>
                </c:pt>
                <c:pt idx="7">
                  <c:v>3.1739651835667418E-2</c:v>
                </c:pt>
                <c:pt idx="8">
                  <c:v>5.3990966513188063E-2</c:v>
                </c:pt>
                <c:pt idx="9">
                  <c:v>8.6277318826511532E-2</c:v>
                </c:pt>
                <c:pt idx="10">
                  <c:v>0.12951759566589174</c:v>
                </c:pt>
                <c:pt idx="11">
                  <c:v>0.18264908538902191</c:v>
                </c:pt>
                <c:pt idx="12">
                  <c:v>0.24197072451914337</c:v>
                </c:pt>
                <c:pt idx="13">
                  <c:v>0.30113743215480443</c:v>
                </c:pt>
                <c:pt idx="14">
                  <c:v>0.35206532676429952</c:v>
                </c:pt>
                <c:pt idx="15">
                  <c:v>0.38666811680284924</c:v>
                </c:pt>
                <c:pt idx="16">
                  <c:v>0.3989422804014327</c:v>
                </c:pt>
                <c:pt idx="17">
                  <c:v>0.38666811680284924</c:v>
                </c:pt>
                <c:pt idx="18">
                  <c:v>0.35206532676429952</c:v>
                </c:pt>
                <c:pt idx="19">
                  <c:v>0.30113743215480443</c:v>
                </c:pt>
                <c:pt idx="20">
                  <c:v>0.24197072451914337</c:v>
                </c:pt>
                <c:pt idx="21">
                  <c:v>0.18264908538902191</c:v>
                </c:pt>
                <c:pt idx="22">
                  <c:v>0.12951759566589174</c:v>
                </c:pt>
                <c:pt idx="23">
                  <c:v>8.6277318826511532E-2</c:v>
                </c:pt>
                <c:pt idx="24">
                  <c:v>5.3990966513188063E-2</c:v>
                </c:pt>
                <c:pt idx="25">
                  <c:v>3.1739651835667418E-2</c:v>
                </c:pt>
                <c:pt idx="26">
                  <c:v>1.752830049356854E-2</c:v>
                </c:pt>
                <c:pt idx="27">
                  <c:v>9.0935625015910529E-3</c:v>
                </c:pt>
                <c:pt idx="28">
                  <c:v>4.4318484119380075E-3</c:v>
                </c:pt>
                <c:pt idx="29">
                  <c:v>2.0290480572997681E-3</c:v>
                </c:pt>
                <c:pt idx="30">
                  <c:v>8.7268269504576015E-4</c:v>
                </c:pt>
                <c:pt idx="31">
                  <c:v>3.5259568236744541E-4</c:v>
                </c:pt>
                <c:pt idx="32">
                  <c:v>1.3383022576488537E-4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BAB-BA49-BFED-616F48A5C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433328"/>
        <c:axId val="189529056"/>
      </c:scatterChart>
      <c:valAx>
        <c:axId val="189433328"/>
        <c:scaling>
          <c:orientation val="minMax"/>
          <c:max val="3"/>
          <c:min val="-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z (= number of SDs</a:t>
                </a:r>
                <a:r>
                  <a:rPr lang="en-US" sz="2000" baseline="0">
                    <a:latin typeface="Arial" panose="020B0604020202020204" pitchFamily="34" charset="0"/>
                    <a:cs typeface="Arial" panose="020B0604020202020204" pitchFamily="34" charset="0"/>
                  </a:rPr>
                  <a:t> from mean)</a:t>
                </a:r>
                <a:endParaRPr 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9529056"/>
        <c:crosses val="autoZero"/>
        <c:crossBetween val="midCat"/>
      </c:valAx>
      <c:valAx>
        <c:axId val="1895290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Percentage of Population</a:t>
                </a:r>
              </a:p>
            </c:rich>
          </c:tx>
          <c:layout>
            <c:manualLayout>
              <c:xMode val="edge"/>
              <c:yMode val="edge"/>
              <c:x val="6.7892500511532571E-3"/>
              <c:y val="8.906636670416198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33328"/>
        <c:crossesAt val="-3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0.51761</cdr:x>
      <cdr:y>0.04456</cdr:y>
    </cdr:from>
    <cdr:to>
      <cdr:x>0.51761</cdr:x>
      <cdr:y>0.79586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8C9DFF41-2A25-3B44-BBAB-31B55C6F7BCF}"/>
            </a:ext>
          </a:extLst>
        </cdr:cNvPr>
        <cdr:cNvCxnSpPr/>
      </cdr:nvCxnSpPr>
      <cdr:spPr>
        <a:xfrm xmlns:a="http://schemas.openxmlformats.org/drawingml/2006/main" flipV="1">
          <a:off x="3873003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0432FF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0.67033</cdr:x>
      <cdr:y>0.04456</cdr:y>
    </cdr:from>
    <cdr:to>
      <cdr:x>0.67033</cdr:x>
      <cdr:y>0.79586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B7DB26B3-4026-F947-8DA9-893D9A4E7377}"/>
            </a:ext>
          </a:extLst>
        </cdr:cNvPr>
        <cdr:cNvCxnSpPr/>
      </cdr:nvCxnSpPr>
      <cdr:spPr>
        <a:xfrm xmlns:a="http://schemas.openxmlformats.org/drawingml/2006/main" flipV="1">
          <a:off x="5015683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0.36951</cdr:x>
      <cdr:y>0.04456</cdr:y>
    </cdr:from>
    <cdr:to>
      <cdr:x>0.36951</cdr:x>
      <cdr:y>0.79586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18B736E7-FA46-6A44-A97F-A91D0C288801}"/>
            </a:ext>
          </a:extLst>
        </cdr:cNvPr>
        <cdr:cNvCxnSpPr/>
      </cdr:nvCxnSpPr>
      <cdr:spPr>
        <a:xfrm xmlns:a="http://schemas.openxmlformats.org/drawingml/2006/main" flipV="1">
          <a:off x="2764827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0.2191</cdr:x>
      <cdr:y>0.04456</cdr:y>
    </cdr:from>
    <cdr:to>
      <cdr:x>0.2191</cdr:x>
      <cdr:y>0.79586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73E5DD84-38E2-D641-A2ED-278F8B53AB14}"/>
            </a:ext>
          </a:extLst>
        </cdr:cNvPr>
        <cdr:cNvCxnSpPr/>
      </cdr:nvCxnSpPr>
      <cdr:spPr>
        <a:xfrm xmlns:a="http://schemas.openxmlformats.org/drawingml/2006/main" flipV="1">
          <a:off x="1639399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0.06869</cdr:x>
      <cdr:y>0.04456</cdr:y>
    </cdr:from>
    <cdr:to>
      <cdr:x>0.06869</cdr:x>
      <cdr:y>0.79586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416EBE5D-F322-FF4C-A496-B2B275B97669}"/>
            </a:ext>
          </a:extLst>
        </cdr:cNvPr>
        <cdr:cNvCxnSpPr/>
      </cdr:nvCxnSpPr>
      <cdr:spPr>
        <a:xfrm xmlns:a="http://schemas.openxmlformats.org/drawingml/2006/main" flipV="1">
          <a:off x="513971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0.82074</cdr:x>
      <cdr:y>0.04456</cdr:y>
    </cdr:from>
    <cdr:to>
      <cdr:x>0.82074</cdr:x>
      <cdr:y>0.79586</cdr:y>
    </cdr:to>
    <cdr:cxnSp macro="">
      <cdr:nvCxnSpPr>
        <cdr:cNvPr id="8" name="Straight Connector 7">
          <a:extLst xmlns:a="http://schemas.openxmlformats.org/drawingml/2006/main">
            <a:ext uri="{FF2B5EF4-FFF2-40B4-BE49-F238E27FC236}">
              <a16:creationId xmlns:a16="http://schemas.microsoft.com/office/drawing/2014/main" id="{4FB7A28B-1759-CD44-B5E1-02DA009275B3}"/>
            </a:ext>
          </a:extLst>
        </cdr:cNvPr>
        <cdr:cNvCxnSpPr/>
      </cdr:nvCxnSpPr>
      <cdr:spPr>
        <a:xfrm xmlns:a="http://schemas.openxmlformats.org/drawingml/2006/main" flipV="1">
          <a:off x="6141111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0.97115</cdr:x>
      <cdr:y>0.04456</cdr:y>
    </cdr:from>
    <cdr:to>
      <cdr:x>0.97115</cdr:x>
      <cdr:y>0.79586</cdr:y>
    </cdr:to>
    <cdr:cxnSp macro="">
      <cdr:nvCxnSpPr>
        <cdr:cNvPr id="9" name="Straight Connector 8">
          <a:extLst xmlns:a="http://schemas.openxmlformats.org/drawingml/2006/main">
            <a:ext uri="{FF2B5EF4-FFF2-40B4-BE49-F238E27FC236}">
              <a16:creationId xmlns:a16="http://schemas.microsoft.com/office/drawing/2014/main" id="{890F4AF6-6006-E644-9C09-989B165A23AD}"/>
            </a:ext>
          </a:extLst>
        </cdr:cNvPr>
        <cdr:cNvCxnSpPr/>
      </cdr:nvCxnSpPr>
      <cdr:spPr>
        <a:xfrm xmlns:a="http://schemas.openxmlformats.org/drawingml/2006/main" flipV="1">
          <a:off x="7266538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0.51761</cdr:x>
      <cdr:y>0.04456</cdr:y>
    </cdr:from>
    <cdr:to>
      <cdr:x>0.51761</cdr:x>
      <cdr:y>0.79586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8C9DFF41-2A25-3B44-BBAB-31B55C6F7BCF}"/>
            </a:ext>
          </a:extLst>
        </cdr:cNvPr>
        <cdr:cNvCxnSpPr/>
      </cdr:nvCxnSpPr>
      <cdr:spPr>
        <a:xfrm xmlns:a="http://schemas.openxmlformats.org/drawingml/2006/main" flipV="1">
          <a:off x="3873003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0432FF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0.67033</cdr:x>
      <cdr:y>0.04456</cdr:y>
    </cdr:from>
    <cdr:to>
      <cdr:x>0.67033</cdr:x>
      <cdr:y>0.79586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B7DB26B3-4026-F947-8DA9-893D9A4E7377}"/>
            </a:ext>
          </a:extLst>
        </cdr:cNvPr>
        <cdr:cNvCxnSpPr/>
      </cdr:nvCxnSpPr>
      <cdr:spPr>
        <a:xfrm xmlns:a="http://schemas.openxmlformats.org/drawingml/2006/main" flipV="1">
          <a:off x="5015683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0.36951</cdr:x>
      <cdr:y>0.04456</cdr:y>
    </cdr:from>
    <cdr:to>
      <cdr:x>0.36951</cdr:x>
      <cdr:y>0.79586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18B736E7-FA46-6A44-A97F-A91D0C288801}"/>
            </a:ext>
          </a:extLst>
        </cdr:cNvPr>
        <cdr:cNvCxnSpPr/>
      </cdr:nvCxnSpPr>
      <cdr:spPr>
        <a:xfrm xmlns:a="http://schemas.openxmlformats.org/drawingml/2006/main" flipV="1">
          <a:off x="2764827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0.2191</cdr:x>
      <cdr:y>0.04456</cdr:y>
    </cdr:from>
    <cdr:to>
      <cdr:x>0.2191</cdr:x>
      <cdr:y>0.79586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73E5DD84-38E2-D641-A2ED-278F8B53AB14}"/>
            </a:ext>
          </a:extLst>
        </cdr:cNvPr>
        <cdr:cNvCxnSpPr/>
      </cdr:nvCxnSpPr>
      <cdr:spPr>
        <a:xfrm xmlns:a="http://schemas.openxmlformats.org/drawingml/2006/main" flipV="1">
          <a:off x="1639399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0.06869</cdr:x>
      <cdr:y>0.04456</cdr:y>
    </cdr:from>
    <cdr:to>
      <cdr:x>0.06869</cdr:x>
      <cdr:y>0.79586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416EBE5D-F322-FF4C-A496-B2B275B97669}"/>
            </a:ext>
          </a:extLst>
        </cdr:cNvPr>
        <cdr:cNvCxnSpPr/>
      </cdr:nvCxnSpPr>
      <cdr:spPr>
        <a:xfrm xmlns:a="http://schemas.openxmlformats.org/drawingml/2006/main" flipV="1">
          <a:off x="513971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0.82074</cdr:x>
      <cdr:y>0.04456</cdr:y>
    </cdr:from>
    <cdr:to>
      <cdr:x>0.82074</cdr:x>
      <cdr:y>0.79586</cdr:y>
    </cdr:to>
    <cdr:cxnSp macro="">
      <cdr:nvCxnSpPr>
        <cdr:cNvPr id="8" name="Straight Connector 7">
          <a:extLst xmlns:a="http://schemas.openxmlformats.org/drawingml/2006/main">
            <a:ext uri="{FF2B5EF4-FFF2-40B4-BE49-F238E27FC236}">
              <a16:creationId xmlns:a16="http://schemas.microsoft.com/office/drawing/2014/main" id="{4FB7A28B-1759-CD44-B5E1-02DA009275B3}"/>
            </a:ext>
          </a:extLst>
        </cdr:cNvPr>
        <cdr:cNvCxnSpPr/>
      </cdr:nvCxnSpPr>
      <cdr:spPr>
        <a:xfrm xmlns:a="http://schemas.openxmlformats.org/drawingml/2006/main" flipV="1">
          <a:off x="6141111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0.97115</cdr:x>
      <cdr:y>0.04456</cdr:y>
    </cdr:from>
    <cdr:to>
      <cdr:x>0.97115</cdr:x>
      <cdr:y>0.79586</cdr:y>
    </cdr:to>
    <cdr:cxnSp macro="">
      <cdr:nvCxnSpPr>
        <cdr:cNvPr id="9" name="Straight Connector 8">
          <a:extLst xmlns:a="http://schemas.openxmlformats.org/drawingml/2006/main">
            <a:ext uri="{FF2B5EF4-FFF2-40B4-BE49-F238E27FC236}">
              <a16:creationId xmlns:a16="http://schemas.microsoft.com/office/drawing/2014/main" id="{890F4AF6-6006-E644-9C09-989B165A23AD}"/>
            </a:ext>
          </a:extLst>
        </cdr:cNvPr>
        <cdr:cNvCxnSpPr/>
      </cdr:nvCxnSpPr>
      <cdr:spPr>
        <a:xfrm xmlns:a="http://schemas.openxmlformats.org/drawingml/2006/main" flipV="1">
          <a:off x="7266538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0.51761</cdr:x>
      <cdr:y>0.04456</cdr:y>
    </cdr:from>
    <cdr:to>
      <cdr:x>0.51761</cdr:x>
      <cdr:y>0.79586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8C9DFF41-2A25-3B44-BBAB-31B55C6F7BCF}"/>
            </a:ext>
          </a:extLst>
        </cdr:cNvPr>
        <cdr:cNvCxnSpPr/>
      </cdr:nvCxnSpPr>
      <cdr:spPr>
        <a:xfrm xmlns:a="http://schemas.openxmlformats.org/drawingml/2006/main" flipV="1">
          <a:off x="3873003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0432FF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0.67033</cdr:x>
      <cdr:y>0.04456</cdr:y>
    </cdr:from>
    <cdr:to>
      <cdr:x>0.67033</cdr:x>
      <cdr:y>0.79586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B7DB26B3-4026-F947-8DA9-893D9A4E7377}"/>
            </a:ext>
          </a:extLst>
        </cdr:cNvPr>
        <cdr:cNvCxnSpPr/>
      </cdr:nvCxnSpPr>
      <cdr:spPr>
        <a:xfrm xmlns:a="http://schemas.openxmlformats.org/drawingml/2006/main" flipV="1">
          <a:off x="5015683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0.36951</cdr:x>
      <cdr:y>0.04456</cdr:y>
    </cdr:from>
    <cdr:to>
      <cdr:x>0.36951</cdr:x>
      <cdr:y>0.79586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18B736E7-FA46-6A44-A97F-A91D0C288801}"/>
            </a:ext>
          </a:extLst>
        </cdr:cNvPr>
        <cdr:cNvCxnSpPr/>
      </cdr:nvCxnSpPr>
      <cdr:spPr>
        <a:xfrm xmlns:a="http://schemas.openxmlformats.org/drawingml/2006/main" flipV="1">
          <a:off x="2764827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0.2191</cdr:x>
      <cdr:y>0.04456</cdr:y>
    </cdr:from>
    <cdr:to>
      <cdr:x>0.2191</cdr:x>
      <cdr:y>0.79586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73E5DD84-38E2-D641-A2ED-278F8B53AB14}"/>
            </a:ext>
          </a:extLst>
        </cdr:cNvPr>
        <cdr:cNvCxnSpPr/>
      </cdr:nvCxnSpPr>
      <cdr:spPr>
        <a:xfrm xmlns:a="http://schemas.openxmlformats.org/drawingml/2006/main" flipV="1">
          <a:off x="1639399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0.06869</cdr:x>
      <cdr:y>0.04456</cdr:y>
    </cdr:from>
    <cdr:to>
      <cdr:x>0.06869</cdr:x>
      <cdr:y>0.79586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416EBE5D-F322-FF4C-A496-B2B275B97669}"/>
            </a:ext>
          </a:extLst>
        </cdr:cNvPr>
        <cdr:cNvCxnSpPr/>
      </cdr:nvCxnSpPr>
      <cdr:spPr>
        <a:xfrm xmlns:a="http://schemas.openxmlformats.org/drawingml/2006/main" flipV="1">
          <a:off x="513971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0.82074</cdr:x>
      <cdr:y>0.04456</cdr:y>
    </cdr:from>
    <cdr:to>
      <cdr:x>0.82074</cdr:x>
      <cdr:y>0.79586</cdr:y>
    </cdr:to>
    <cdr:cxnSp macro="">
      <cdr:nvCxnSpPr>
        <cdr:cNvPr id="8" name="Straight Connector 7">
          <a:extLst xmlns:a="http://schemas.openxmlformats.org/drawingml/2006/main">
            <a:ext uri="{FF2B5EF4-FFF2-40B4-BE49-F238E27FC236}">
              <a16:creationId xmlns:a16="http://schemas.microsoft.com/office/drawing/2014/main" id="{4FB7A28B-1759-CD44-B5E1-02DA009275B3}"/>
            </a:ext>
          </a:extLst>
        </cdr:cNvPr>
        <cdr:cNvCxnSpPr/>
      </cdr:nvCxnSpPr>
      <cdr:spPr>
        <a:xfrm xmlns:a="http://schemas.openxmlformats.org/drawingml/2006/main" flipV="1">
          <a:off x="6141111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0.97115</cdr:x>
      <cdr:y>0.04456</cdr:y>
    </cdr:from>
    <cdr:to>
      <cdr:x>0.97115</cdr:x>
      <cdr:y>0.79586</cdr:y>
    </cdr:to>
    <cdr:cxnSp macro="">
      <cdr:nvCxnSpPr>
        <cdr:cNvPr id="9" name="Straight Connector 8">
          <a:extLst xmlns:a="http://schemas.openxmlformats.org/drawingml/2006/main">
            <a:ext uri="{FF2B5EF4-FFF2-40B4-BE49-F238E27FC236}">
              <a16:creationId xmlns:a16="http://schemas.microsoft.com/office/drawing/2014/main" id="{890F4AF6-6006-E644-9C09-989B165A23AD}"/>
            </a:ext>
          </a:extLst>
        </cdr:cNvPr>
        <cdr:cNvCxnSpPr/>
      </cdr:nvCxnSpPr>
      <cdr:spPr>
        <a:xfrm xmlns:a="http://schemas.openxmlformats.org/drawingml/2006/main" flipV="1">
          <a:off x="7266538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0.51761</cdr:x>
      <cdr:y>0.04456</cdr:y>
    </cdr:from>
    <cdr:to>
      <cdr:x>0.51761</cdr:x>
      <cdr:y>0.79586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8C9DFF41-2A25-3B44-BBAB-31B55C6F7BCF}"/>
            </a:ext>
          </a:extLst>
        </cdr:cNvPr>
        <cdr:cNvCxnSpPr/>
      </cdr:nvCxnSpPr>
      <cdr:spPr>
        <a:xfrm xmlns:a="http://schemas.openxmlformats.org/drawingml/2006/main" flipV="1">
          <a:off x="3873003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0432FF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0.67033</cdr:x>
      <cdr:y>0.04456</cdr:y>
    </cdr:from>
    <cdr:to>
      <cdr:x>0.67033</cdr:x>
      <cdr:y>0.79586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B7DB26B3-4026-F947-8DA9-893D9A4E7377}"/>
            </a:ext>
          </a:extLst>
        </cdr:cNvPr>
        <cdr:cNvCxnSpPr/>
      </cdr:nvCxnSpPr>
      <cdr:spPr>
        <a:xfrm xmlns:a="http://schemas.openxmlformats.org/drawingml/2006/main" flipV="1">
          <a:off x="5015683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0.36951</cdr:x>
      <cdr:y>0.04456</cdr:y>
    </cdr:from>
    <cdr:to>
      <cdr:x>0.36951</cdr:x>
      <cdr:y>0.79586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18B736E7-FA46-6A44-A97F-A91D0C288801}"/>
            </a:ext>
          </a:extLst>
        </cdr:cNvPr>
        <cdr:cNvCxnSpPr/>
      </cdr:nvCxnSpPr>
      <cdr:spPr>
        <a:xfrm xmlns:a="http://schemas.openxmlformats.org/drawingml/2006/main" flipV="1">
          <a:off x="2764827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0.2191</cdr:x>
      <cdr:y>0.04456</cdr:y>
    </cdr:from>
    <cdr:to>
      <cdr:x>0.2191</cdr:x>
      <cdr:y>0.79586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73E5DD84-38E2-D641-A2ED-278F8B53AB14}"/>
            </a:ext>
          </a:extLst>
        </cdr:cNvPr>
        <cdr:cNvCxnSpPr/>
      </cdr:nvCxnSpPr>
      <cdr:spPr>
        <a:xfrm xmlns:a="http://schemas.openxmlformats.org/drawingml/2006/main" flipV="1">
          <a:off x="1639399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0.06869</cdr:x>
      <cdr:y>0.04456</cdr:y>
    </cdr:from>
    <cdr:to>
      <cdr:x>0.06869</cdr:x>
      <cdr:y>0.79586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416EBE5D-F322-FF4C-A496-B2B275B97669}"/>
            </a:ext>
          </a:extLst>
        </cdr:cNvPr>
        <cdr:cNvCxnSpPr/>
      </cdr:nvCxnSpPr>
      <cdr:spPr>
        <a:xfrm xmlns:a="http://schemas.openxmlformats.org/drawingml/2006/main" flipV="1">
          <a:off x="513971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0.82074</cdr:x>
      <cdr:y>0.04456</cdr:y>
    </cdr:from>
    <cdr:to>
      <cdr:x>0.82074</cdr:x>
      <cdr:y>0.79586</cdr:y>
    </cdr:to>
    <cdr:cxnSp macro="">
      <cdr:nvCxnSpPr>
        <cdr:cNvPr id="8" name="Straight Connector 7">
          <a:extLst xmlns:a="http://schemas.openxmlformats.org/drawingml/2006/main">
            <a:ext uri="{FF2B5EF4-FFF2-40B4-BE49-F238E27FC236}">
              <a16:creationId xmlns:a16="http://schemas.microsoft.com/office/drawing/2014/main" id="{4FB7A28B-1759-CD44-B5E1-02DA009275B3}"/>
            </a:ext>
          </a:extLst>
        </cdr:cNvPr>
        <cdr:cNvCxnSpPr/>
      </cdr:nvCxnSpPr>
      <cdr:spPr>
        <a:xfrm xmlns:a="http://schemas.openxmlformats.org/drawingml/2006/main" flipV="1">
          <a:off x="6141111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0.97115</cdr:x>
      <cdr:y>0.04456</cdr:y>
    </cdr:from>
    <cdr:to>
      <cdr:x>0.97115</cdr:x>
      <cdr:y>0.79586</cdr:y>
    </cdr:to>
    <cdr:cxnSp macro="">
      <cdr:nvCxnSpPr>
        <cdr:cNvPr id="9" name="Straight Connector 8">
          <a:extLst xmlns:a="http://schemas.openxmlformats.org/drawingml/2006/main">
            <a:ext uri="{FF2B5EF4-FFF2-40B4-BE49-F238E27FC236}">
              <a16:creationId xmlns:a16="http://schemas.microsoft.com/office/drawing/2014/main" id="{890F4AF6-6006-E644-9C09-989B165A23AD}"/>
            </a:ext>
          </a:extLst>
        </cdr:cNvPr>
        <cdr:cNvCxnSpPr/>
      </cdr:nvCxnSpPr>
      <cdr:spPr>
        <a:xfrm xmlns:a="http://schemas.openxmlformats.org/drawingml/2006/main" flipV="1">
          <a:off x="7266538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0.51761</cdr:x>
      <cdr:y>0.04456</cdr:y>
    </cdr:from>
    <cdr:to>
      <cdr:x>0.51761</cdr:x>
      <cdr:y>0.79586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8C9DFF41-2A25-3B44-BBAB-31B55C6F7BCF}"/>
            </a:ext>
          </a:extLst>
        </cdr:cNvPr>
        <cdr:cNvCxnSpPr/>
      </cdr:nvCxnSpPr>
      <cdr:spPr>
        <a:xfrm xmlns:a="http://schemas.openxmlformats.org/drawingml/2006/main" flipV="1">
          <a:off x="3873003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0432FF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0.67033</cdr:x>
      <cdr:y>0.04456</cdr:y>
    </cdr:from>
    <cdr:to>
      <cdr:x>0.67033</cdr:x>
      <cdr:y>0.79586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B7DB26B3-4026-F947-8DA9-893D9A4E7377}"/>
            </a:ext>
          </a:extLst>
        </cdr:cNvPr>
        <cdr:cNvCxnSpPr/>
      </cdr:nvCxnSpPr>
      <cdr:spPr>
        <a:xfrm xmlns:a="http://schemas.openxmlformats.org/drawingml/2006/main" flipV="1">
          <a:off x="5015683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0.36951</cdr:x>
      <cdr:y>0.04456</cdr:y>
    </cdr:from>
    <cdr:to>
      <cdr:x>0.36951</cdr:x>
      <cdr:y>0.79586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18B736E7-FA46-6A44-A97F-A91D0C288801}"/>
            </a:ext>
          </a:extLst>
        </cdr:cNvPr>
        <cdr:cNvCxnSpPr/>
      </cdr:nvCxnSpPr>
      <cdr:spPr>
        <a:xfrm xmlns:a="http://schemas.openxmlformats.org/drawingml/2006/main" flipV="1">
          <a:off x="2764827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0.2191</cdr:x>
      <cdr:y>0.04456</cdr:y>
    </cdr:from>
    <cdr:to>
      <cdr:x>0.2191</cdr:x>
      <cdr:y>0.79586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73E5DD84-38E2-D641-A2ED-278F8B53AB14}"/>
            </a:ext>
          </a:extLst>
        </cdr:cNvPr>
        <cdr:cNvCxnSpPr/>
      </cdr:nvCxnSpPr>
      <cdr:spPr>
        <a:xfrm xmlns:a="http://schemas.openxmlformats.org/drawingml/2006/main" flipV="1">
          <a:off x="1639399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0.06869</cdr:x>
      <cdr:y>0.04456</cdr:y>
    </cdr:from>
    <cdr:to>
      <cdr:x>0.06869</cdr:x>
      <cdr:y>0.79586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416EBE5D-F322-FF4C-A496-B2B275B97669}"/>
            </a:ext>
          </a:extLst>
        </cdr:cNvPr>
        <cdr:cNvCxnSpPr/>
      </cdr:nvCxnSpPr>
      <cdr:spPr>
        <a:xfrm xmlns:a="http://schemas.openxmlformats.org/drawingml/2006/main" flipV="1">
          <a:off x="513971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0.82074</cdr:x>
      <cdr:y>0.04456</cdr:y>
    </cdr:from>
    <cdr:to>
      <cdr:x>0.82074</cdr:x>
      <cdr:y>0.79586</cdr:y>
    </cdr:to>
    <cdr:cxnSp macro="">
      <cdr:nvCxnSpPr>
        <cdr:cNvPr id="8" name="Straight Connector 7">
          <a:extLst xmlns:a="http://schemas.openxmlformats.org/drawingml/2006/main">
            <a:ext uri="{FF2B5EF4-FFF2-40B4-BE49-F238E27FC236}">
              <a16:creationId xmlns:a16="http://schemas.microsoft.com/office/drawing/2014/main" id="{4FB7A28B-1759-CD44-B5E1-02DA009275B3}"/>
            </a:ext>
          </a:extLst>
        </cdr:cNvPr>
        <cdr:cNvCxnSpPr/>
      </cdr:nvCxnSpPr>
      <cdr:spPr>
        <a:xfrm xmlns:a="http://schemas.openxmlformats.org/drawingml/2006/main" flipV="1">
          <a:off x="6141111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0.97115</cdr:x>
      <cdr:y>0.04456</cdr:y>
    </cdr:from>
    <cdr:to>
      <cdr:x>0.97115</cdr:x>
      <cdr:y>0.79586</cdr:y>
    </cdr:to>
    <cdr:cxnSp macro="">
      <cdr:nvCxnSpPr>
        <cdr:cNvPr id="9" name="Straight Connector 8">
          <a:extLst xmlns:a="http://schemas.openxmlformats.org/drawingml/2006/main">
            <a:ext uri="{FF2B5EF4-FFF2-40B4-BE49-F238E27FC236}">
              <a16:creationId xmlns:a16="http://schemas.microsoft.com/office/drawing/2014/main" id="{890F4AF6-6006-E644-9C09-989B165A23AD}"/>
            </a:ext>
          </a:extLst>
        </cdr:cNvPr>
        <cdr:cNvCxnSpPr/>
      </cdr:nvCxnSpPr>
      <cdr:spPr>
        <a:xfrm xmlns:a="http://schemas.openxmlformats.org/drawingml/2006/main" flipV="1">
          <a:off x="7266538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0.51761</cdr:x>
      <cdr:y>0.04456</cdr:y>
    </cdr:from>
    <cdr:to>
      <cdr:x>0.51761</cdr:x>
      <cdr:y>0.79586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8C9DFF41-2A25-3B44-BBAB-31B55C6F7BCF}"/>
            </a:ext>
          </a:extLst>
        </cdr:cNvPr>
        <cdr:cNvCxnSpPr/>
      </cdr:nvCxnSpPr>
      <cdr:spPr>
        <a:xfrm xmlns:a="http://schemas.openxmlformats.org/drawingml/2006/main" flipV="1">
          <a:off x="3873003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0432FF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0.67033</cdr:x>
      <cdr:y>0.04456</cdr:y>
    </cdr:from>
    <cdr:to>
      <cdr:x>0.67033</cdr:x>
      <cdr:y>0.79586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B7DB26B3-4026-F947-8DA9-893D9A4E7377}"/>
            </a:ext>
          </a:extLst>
        </cdr:cNvPr>
        <cdr:cNvCxnSpPr/>
      </cdr:nvCxnSpPr>
      <cdr:spPr>
        <a:xfrm xmlns:a="http://schemas.openxmlformats.org/drawingml/2006/main" flipV="1">
          <a:off x="5015683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0.36951</cdr:x>
      <cdr:y>0.04456</cdr:y>
    </cdr:from>
    <cdr:to>
      <cdr:x>0.36951</cdr:x>
      <cdr:y>0.79586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18B736E7-FA46-6A44-A97F-A91D0C288801}"/>
            </a:ext>
          </a:extLst>
        </cdr:cNvPr>
        <cdr:cNvCxnSpPr/>
      </cdr:nvCxnSpPr>
      <cdr:spPr>
        <a:xfrm xmlns:a="http://schemas.openxmlformats.org/drawingml/2006/main" flipV="1">
          <a:off x="2764827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0.2191</cdr:x>
      <cdr:y>0.04456</cdr:y>
    </cdr:from>
    <cdr:to>
      <cdr:x>0.2191</cdr:x>
      <cdr:y>0.79586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73E5DD84-38E2-D641-A2ED-278F8B53AB14}"/>
            </a:ext>
          </a:extLst>
        </cdr:cNvPr>
        <cdr:cNvCxnSpPr/>
      </cdr:nvCxnSpPr>
      <cdr:spPr>
        <a:xfrm xmlns:a="http://schemas.openxmlformats.org/drawingml/2006/main" flipV="1">
          <a:off x="1639399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0.06869</cdr:x>
      <cdr:y>0.04456</cdr:y>
    </cdr:from>
    <cdr:to>
      <cdr:x>0.06869</cdr:x>
      <cdr:y>0.79586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416EBE5D-F322-FF4C-A496-B2B275B97669}"/>
            </a:ext>
          </a:extLst>
        </cdr:cNvPr>
        <cdr:cNvCxnSpPr/>
      </cdr:nvCxnSpPr>
      <cdr:spPr>
        <a:xfrm xmlns:a="http://schemas.openxmlformats.org/drawingml/2006/main" flipV="1">
          <a:off x="513971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0.82074</cdr:x>
      <cdr:y>0.04456</cdr:y>
    </cdr:from>
    <cdr:to>
      <cdr:x>0.82074</cdr:x>
      <cdr:y>0.79586</cdr:y>
    </cdr:to>
    <cdr:cxnSp macro="">
      <cdr:nvCxnSpPr>
        <cdr:cNvPr id="8" name="Straight Connector 7">
          <a:extLst xmlns:a="http://schemas.openxmlformats.org/drawingml/2006/main">
            <a:ext uri="{FF2B5EF4-FFF2-40B4-BE49-F238E27FC236}">
              <a16:creationId xmlns:a16="http://schemas.microsoft.com/office/drawing/2014/main" id="{4FB7A28B-1759-CD44-B5E1-02DA009275B3}"/>
            </a:ext>
          </a:extLst>
        </cdr:cNvPr>
        <cdr:cNvCxnSpPr/>
      </cdr:nvCxnSpPr>
      <cdr:spPr>
        <a:xfrm xmlns:a="http://schemas.openxmlformats.org/drawingml/2006/main" flipV="1">
          <a:off x="6141111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0.97115</cdr:x>
      <cdr:y>0.04456</cdr:y>
    </cdr:from>
    <cdr:to>
      <cdr:x>0.97115</cdr:x>
      <cdr:y>0.79586</cdr:y>
    </cdr:to>
    <cdr:cxnSp macro="">
      <cdr:nvCxnSpPr>
        <cdr:cNvPr id="9" name="Straight Connector 8">
          <a:extLst xmlns:a="http://schemas.openxmlformats.org/drawingml/2006/main">
            <a:ext uri="{FF2B5EF4-FFF2-40B4-BE49-F238E27FC236}">
              <a16:creationId xmlns:a16="http://schemas.microsoft.com/office/drawing/2014/main" id="{890F4AF6-6006-E644-9C09-989B165A23AD}"/>
            </a:ext>
          </a:extLst>
        </cdr:cNvPr>
        <cdr:cNvCxnSpPr/>
      </cdr:nvCxnSpPr>
      <cdr:spPr>
        <a:xfrm xmlns:a="http://schemas.openxmlformats.org/drawingml/2006/main" flipV="1">
          <a:off x="7266538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0.51761</cdr:x>
      <cdr:y>0.04456</cdr:y>
    </cdr:from>
    <cdr:to>
      <cdr:x>0.51761</cdr:x>
      <cdr:y>0.79586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8C9DFF41-2A25-3B44-BBAB-31B55C6F7BCF}"/>
            </a:ext>
          </a:extLst>
        </cdr:cNvPr>
        <cdr:cNvCxnSpPr/>
      </cdr:nvCxnSpPr>
      <cdr:spPr>
        <a:xfrm xmlns:a="http://schemas.openxmlformats.org/drawingml/2006/main" flipV="1">
          <a:off x="3873003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0432FF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0.67033</cdr:x>
      <cdr:y>0.04456</cdr:y>
    </cdr:from>
    <cdr:to>
      <cdr:x>0.67033</cdr:x>
      <cdr:y>0.79586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B7DB26B3-4026-F947-8DA9-893D9A4E7377}"/>
            </a:ext>
          </a:extLst>
        </cdr:cNvPr>
        <cdr:cNvCxnSpPr/>
      </cdr:nvCxnSpPr>
      <cdr:spPr>
        <a:xfrm xmlns:a="http://schemas.openxmlformats.org/drawingml/2006/main" flipV="1">
          <a:off x="5015683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0.36951</cdr:x>
      <cdr:y>0.04456</cdr:y>
    </cdr:from>
    <cdr:to>
      <cdr:x>0.36951</cdr:x>
      <cdr:y>0.79586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18B736E7-FA46-6A44-A97F-A91D0C288801}"/>
            </a:ext>
          </a:extLst>
        </cdr:cNvPr>
        <cdr:cNvCxnSpPr/>
      </cdr:nvCxnSpPr>
      <cdr:spPr>
        <a:xfrm xmlns:a="http://schemas.openxmlformats.org/drawingml/2006/main" flipV="1">
          <a:off x="2764827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0.2191</cdr:x>
      <cdr:y>0.04456</cdr:y>
    </cdr:from>
    <cdr:to>
      <cdr:x>0.2191</cdr:x>
      <cdr:y>0.79586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73E5DD84-38E2-D641-A2ED-278F8B53AB14}"/>
            </a:ext>
          </a:extLst>
        </cdr:cNvPr>
        <cdr:cNvCxnSpPr/>
      </cdr:nvCxnSpPr>
      <cdr:spPr>
        <a:xfrm xmlns:a="http://schemas.openxmlformats.org/drawingml/2006/main" flipV="1">
          <a:off x="1639399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0.06869</cdr:x>
      <cdr:y>0.04456</cdr:y>
    </cdr:from>
    <cdr:to>
      <cdr:x>0.06869</cdr:x>
      <cdr:y>0.79586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416EBE5D-F322-FF4C-A496-B2B275B97669}"/>
            </a:ext>
          </a:extLst>
        </cdr:cNvPr>
        <cdr:cNvCxnSpPr/>
      </cdr:nvCxnSpPr>
      <cdr:spPr>
        <a:xfrm xmlns:a="http://schemas.openxmlformats.org/drawingml/2006/main" flipV="1">
          <a:off x="513971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0.82074</cdr:x>
      <cdr:y>0.04456</cdr:y>
    </cdr:from>
    <cdr:to>
      <cdr:x>0.82074</cdr:x>
      <cdr:y>0.79586</cdr:y>
    </cdr:to>
    <cdr:cxnSp macro="">
      <cdr:nvCxnSpPr>
        <cdr:cNvPr id="8" name="Straight Connector 7">
          <a:extLst xmlns:a="http://schemas.openxmlformats.org/drawingml/2006/main">
            <a:ext uri="{FF2B5EF4-FFF2-40B4-BE49-F238E27FC236}">
              <a16:creationId xmlns:a16="http://schemas.microsoft.com/office/drawing/2014/main" id="{4FB7A28B-1759-CD44-B5E1-02DA009275B3}"/>
            </a:ext>
          </a:extLst>
        </cdr:cNvPr>
        <cdr:cNvCxnSpPr/>
      </cdr:nvCxnSpPr>
      <cdr:spPr>
        <a:xfrm xmlns:a="http://schemas.openxmlformats.org/drawingml/2006/main" flipV="1">
          <a:off x="6141111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0.97115</cdr:x>
      <cdr:y>0.04456</cdr:y>
    </cdr:from>
    <cdr:to>
      <cdr:x>0.97115</cdr:x>
      <cdr:y>0.79586</cdr:y>
    </cdr:to>
    <cdr:cxnSp macro="">
      <cdr:nvCxnSpPr>
        <cdr:cNvPr id="9" name="Straight Connector 8">
          <a:extLst xmlns:a="http://schemas.openxmlformats.org/drawingml/2006/main">
            <a:ext uri="{FF2B5EF4-FFF2-40B4-BE49-F238E27FC236}">
              <a16:creationId xmlns:a16="http://schemas.microsoft.com/office/drawing/2014/main" id="{890F4AF6-6006-E644-9C09-989B165A23AD}"/>
            </a:ext>
          </a:extLst>
        </cdr:cNvPr>
        <cdr:cNvCxnSpPr/>
      </cdr:nvCxnSpPr>
      <cdr:spPr>
        <a:xfrm xmlns:a="http://schemas.openxmlformats.org/drawingml/2006/main" flipV="1">
          <a:off x="7266538" y="200055"/>
          <a:ext cx="0" cy="3372928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rgbClr val="0432FF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897891"/>
            <a:ext cx="660654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881630"/>
            <a:ext cx="58293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A4C4-8602-3E46-9DF5-0A292B23B5B3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0FD3-7C61-834D-B0EB-6DE7961B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6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A4C4-8602-3E46-9DF5-0A292B23B5B3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0FD3-7C61-834D-B0EB-6DE7961B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9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292100"/>
            <a:ext cx="1675924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292100"/>
            <a:ext cx="4930616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A4C4-8602-3E46-9DF5-0A292B23B5B3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0FD3-7C61-834D-B0EB-6DE7961B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4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A4C4-8602-3E46-9DF5-0A292B23B5B3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0FD3-7C61-834D-B0EB-6DE7961B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5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8" y="1367791"/>
            <a:ext cx="6703695" cy="228219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8" y="3671572"/>
            <a:ext cx="6703695" cy="1200151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A4C4-8602-3E46-9DF5-0A292B23B5B3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0FD3-7C61-834D-B0EB-6DE7961B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460501"/>
            <a:ext cx="330327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460501"/>
            <a:ext cx="330327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A4C4-8602-3E46-9DF5-0A292B23B5B3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0FD3-7C61-834D-B0EB-6DE7961B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7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8" y="292101"/>
            <a:ext cx="670369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9" y="1344931"/>
            <a:ext cx="3288089" cy="659131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9" y="2004061"/>
            <a:ext cx="3288089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344931"/>
            <a:ext cx="3304282" cy="659131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004061"/>
            <a:ext cx="3304282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A4C4-8602-3E46-9DF5-0A292B23B5B3}" type="datetimeFigureOut">
              <a:rPr lang="en-US" smtClean="0"/>
              <a:t>2/2/19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0FD3-7C61-834D-B0EB-6DE7961B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5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A4C4-8602-3E46-9DF5-0A292B23B5B3}" type="datetimeFigureOut">
              <a:rPr lang="en-US" smtClean="0"/>
              <a:t>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0FD3-7C61-834D-B0EB-6DE7961B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1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A4C4-8602-3E46-9DF5-0A292B23B5B3}" type="datetimeFigureOut">
              <a:rPr lang="en-US" smtClean="0"/>
              <a:t>2/2/19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0FD3-7C61-834D-B0EB-6DE7961B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0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8" y="365760"/>
            <a:ext cx="2506801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789941"/>
            <a:ext cx="3934778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8" y="1645920"/>
            <a:ext cx="2506801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A4C4-8602-3E46-9DF5-0A292B23B5B3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0FD3-7C61-834D-B0EB-6DE7961B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1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8" y="365760"/>
            <a:ext cx="2506801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789941"/>
            <a:ext cx="3934778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8" y="1645920"/>
            <a:ext cx="2506801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A4C4-8602-3E46-9DF5-0A292B23B5B3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40FD3-7C61-834D-B0EB-6DE7961B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7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6" y="292101"/>
            <a:ext cx="670369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6" y="1460501"/>
            <a:ext cx="670369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5085081"/>
            <a:ext cx="17487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AA4C4-8602-3E46-9DF5-0A292B23B5B3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11" y="5085081"/>
            <a:ext cx="262318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5085081"/>
            <a:ext cx="17487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40FD3-7C61-834D-B0EB-6DE7961B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8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3269A2A-257D-E346-9EED-01860E362AEB}"/>
              </a:ext>
            </a:extLst>
          </p:cNvPr>
          <p:cNvGrpSpPr/>
          <p:nvPr/>
        </p:nvGrpSpPr>
        <p:grpSpPr>
          <a:xfrm>
            <a:off x="144997" y="760403"/>
            <a:ext cx="7482417" cy="4689505"/>
            <a:chOff x="830792" y="984220"/>
            <a:chExt cx="7482417" cy="4689505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F09046B7-0384-0E47-A13D-91114DCD376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67173815"/>
                </p:ext>
              </p:extLst>
            </p:nvPr>
          </p:nvGraphicFramePr>
          <p:xfrm>
            <a:off x="830792" y="1184275"/>
            <a:ext cx="7482417" cy="44894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26D020-CE57-3045-8245-80E5AAE1C6AC}"/>
                </a:ext>
              </a:extLst>
            </p:cNvPr>
            <p:cNvSpPr txBox="1"/>
            <p:nvPr/>
          </p:nvSpPr>
          <p:spPr>
            <a:xfrm>
              <a:off x="4221193" y="984220"/>
              <a:ext cx="923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mean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3ABBEF-7FAF-9A4A-974E-D28195098C7C}"/>
                </a:ext>
              </a:extLst>
            </p:cNvPr>
            <p:cNvSpPr txBox="1"/>
            <p:nvPr/>
          </p:nvSpPr>
          <p:spPr>
            <a:xfrm>
              <a:off x="3686038" y="4171273"/>
              <a:ext cx="923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34%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6146E7-A0FA-3542-BD10-2623C674801D}"/>
                </a:ext>
              </a:extLst>
            </p:cNvPr>
            <p:cNvSpPr txBox="1"/>
            <p:nvPr/>
          </p:nvSpPr>
          <p:spPr>
            <a:xfrm>
              <a:off x="4813844" y="4171273"/>
              <a:ext cx="923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34%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45A843-515C-7C47-BBB1-155B027CFA9E}"/>
                </a:ext>
              </a:extLst>
            </p:cNvPr>
            <p:cNvSpPr txBox="1"/>
            <p:nvPr/>
          </p:nvSpPr>
          <p:spPr>
            <a:xfrm>
              <a:off x="5941650" y="4171273"/>
              <a:ext cx="923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14%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540E6C-C4D7-A443-95A9-0033278A2A85}"/>
                </a:ext>
              </a:extLst>
            </p:cNvPr>
            <p:cNvSpPr txBox="1"/>
            <p:nvPr/>
          </p:nvSpPr>
          <p:spPr>
            <a:xfrm>
              <a:off x="2558232" y="4171273"/>
              <a:ext cx="923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14%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5C6329-862A-6E4A-9D32-7E6F5549556F}"/>
                </a:ext>
              </a:extLst>
            </p:cNvPr>
            <p:cNvSpPr txBox="1"/>
            <p:nvPr/>
          </p:nvSpPr>
          <p:spPr>
            <a:xfrm>
              <a:off x="7069456" y="4171273"/>
              <a:ext cx="923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2%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DE9CFC-8D6B-5E45-979F-38A1D64024F1}"/>
                </a:ext>
              </a:extLst>
            </p:cNvPr>
            <p:cNvSpPr txBox="1"/>
            <p:nvPr/>
          </p:nvSpPr>
          <p:spPr>
            <a:xfrm>
              <a:off x="1430426" y="4171273"/>
              <a:ext cx="923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2%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342E433-C3BD-F541-BCCA-451272FB4DA3}"/>
                </a:ext>
              </a:extLst>
            </p:cNvPr>
            <p:cNvCxnSpPr>
              <a:cxnSpLocks/>
            </p:cNvCxnSpPr>
            <p:nvPr/>
          </p:nvCxnSpPr>
          <p:spPr>
            <a:xfrm>
              <a:off x="1961073" y="4493745"/>
              <a:ext cx="121159" cy="1374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68BC40D-3DC4-314E-A5F7-3995F2D40A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1081" y="4493745"/>
              <a:ext cx="121159" cy="1374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443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09046B7-0384-0E47-A13D-91114DCD3762}"/>
              </a:ext>
            </a:extLst>
          </p:cNvPr>
          <p:cNvGraphicFramePr>
            <a:graphicFrameLocks/>
          </p:cNvGraphicFramePr>
          <p:nvPr/>
        </p:nvGraphicFramePr>
        <p:xfrm>
          <a:off x="144997" y="960457"/>
          <a:ext cx="7482417" cy="4489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A26D020-CE57-3045-8245-80E5AAE1C6AC}"/>
              </a:ext>
            </a:extLst>
          </p:cNvPr>
          <p:cNvSpPr txBox="1"/>
          <p:nvPr/>
        </p:nvSpPr>
        <p:spPr>
          <a:xfrm>
            <a:off x="3535397" y="760403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ABBEF-7FAF-9A4A-974E-D28195098C7C}"/>
              </a:ext>
            </a:extLst>
          </p:cNvPr>
          <p:cNvSpPr txBox="1"/>
          <p:nvPr/>
        </p:nvSpPr>
        <p:spPr>
          <a:xfrm>
            <a:off x="3000242" y="3947456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34%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6146E7-A0FA-3542-BD10-2623C674801D}"/>
              </a:ext>
            </a:extLst>
          </p:cNvPr>
          <p:cNvSpPr txBox="1"/>
          <p:nvPr/>
        </p:nvSpPr>
        <p:spPr>
          <a:xfrm>
            <a:off x="4128048" y="3947456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34%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5A843-515C-7C47-BBB1-155B027CFA9E}"/>
              </a:ext>
            </a:extLst>
          </p:cNvPr>
          <p:cNvSpPr txBox="1"/>
          <p:nvPr/>
        </p:nvSpPr>
        <p:spPr>
          <a:xfrm>
            <a:off x="5255854" y="3947456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14%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540E6C-C4D7-A443-95A9-0033278A2A85}"/>
              </a:ext>
            </a:extLst>
          </p:cNvPr>
          <p:cNvSpPr txBox="1"/>
          <p:nvPr/>
        </p:nvSpPr>
        <p:spPr>
          <a:xfrm>
            <a:off x="1872436" y="3947456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14%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5C6329-862A-6E4A-9D32-7E6F5549556F}"/>
              </a:ext>
            </a:extLst>
          </p:cNvPr>
          <p:cNvSpPr txBox="1"/>
          <p:nvPr/>
        </p:nvSpPr>
        <p:spPr>
          <a:xfrm>
            <a:off x="6383660" y="3947455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E9CFC-8D6B-5E45-979F-38A1D64024F1}"/>
              </a:ext>
            </a:extLst>
          </p:cNvPr>
          <p:cNvSpPr txBox="1"/>
          <p:nvPr/>
        </p:nvSpPr>
        <p:spPr>
          <a:xfrm>
            <a:off x="744630" y="3947455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2%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42E433-C3BD-F541-BCCA-451272FB4DA3}"/>
              </a:ext>
            </a:extLst>
          </p:cNvPr>
          <p:cNvCxnSpPr>
            <a:cxnSpLocks/>
          </p:cNvCxnSpPr>
          <p:nvPr/>
        </p:nvCxnSpPr>
        <p:spPr>
          <a:xfrm>
            <a:off x="1275278" y="4269927"/>
            <a:ext cx="121159" cy="137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8BC40D-3DC4-314E-A5F7-3995F2D40A88}"/>
              </a:ext>
            </a:extLst>
          </p:cNvPr>
          <p:cNvCxnSpPr>
            <a:cxnSpLocks/>
          </p:cNvCxnSpPr>
          <p:nvPr/>
        </p:nvCxnSpPr>
        <p:spPr>
          <a:xfrm flipH="1">
            <a:off x="6655286" y="4269927"/>
            <a:ext cx="121159" cy="137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161B40-F068-EC47-9EFC-A98012B3E01F}"/>
              </a:ext>
            </a:extLst>
          </p:cNvPr>
          <p:cNvCxnSpPr>
            <a:cxnSpLocks/>
          </p:cNvCxnSpPr>
          <p:nvPr/>
        </p:nvCxnSpPr>
        <p:spPr>
          <a:xfrm>
            <a:off x="569843" y="735171"/>
            <a:ext cx="1205948" cy="0"/>
          </a:xfrm>
          <a:prstGeom prst="straightConnector1">
            <a:avLst/>
          </a:prstGeom>
          <a:ln w="381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2F90D6-49BD-B14D-831A-68BE74DE3640}"/>
              </a:ext>
            </a:extLst>
          </p:cNvPr>
          <p:cNvSpPr txBox="1"/>
          <p:nvPr/>
        </p:nvSpPr>
        <p:spPr>
          <a:xfrm>
            <a:off x="724556" y="308557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A64EDE-7D18-DE49-876B-1A072B36543F}"/>
              </a:ext>
            </a:extLst>
          </p:cNvPr>
          <p:cNvSpPr txBox="1"/>
          <p:nvPr/>
        </p:nvSpPr>
        <p:spPr>
          <a:xfrm>
            <a:off x="1551453" y="4580883"/>
            <a:ext cx="449625" cy="430887"/>
          </a:xfrm>
          <a:prstGeom prst="rect">
            <a:avLst/>
          </a:prstGeom>
          <a:solidFill>
            <a:srgbClr val="0432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79979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09046B7-0384-0E47-A13D-91114DCD3762}"/>
              </a:ext>
            </a:extLst>
          </p:cNvPr>
          <p:cNvGraphicFramePr>
            <a:graphicFrameLocks/>
          </p:cNvGraphicFramePr>
          <p:nvPr/>
        </p:nvGraphicFramePr>
        <p:xfrm>
          <a:off x="144997" y="960457"/>
          <a:ext cx="7482417" cy="4489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A26D020-CE57-3045-8245-80E5AAE1C6AC}"/>
              </a:ext>
            </a:extLst>
          </p:cNvPr>
          <p:cNvSpPr txBox="1"/>
          <p:nvPr/>
        </p:nvSpPr>
        <p:spPr>
          <a:xfrm>
            <a:off x="3535397" y="760403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ABBEF-7FAF-9A4A-974E-D28195098C7C}"/>
              </a:ext>
            </a:extLst>
          </p:cNvPr>
          <p:cNvSpPr txBox="1"/>
          <p:nvPr/>
        </p:nvSpPr>
        <p:spPr>
          <a:xfrm>
            <a:off x="3000242" y="3947456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34%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6146E7-A0FA-3542-BD10-2623C674801D}"/>
              </a:ext>
            </a:extLst>
          </p:cNvPr>
          <p:cNvSpPr txBox="1"/>
          <p:nvPr/>
        </p:nvSpPr>
        <p:spPr>
          <a:xfrm>
            <a:off x="4128048" y="3947456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34%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5A843-515C-7C47-BBB1-155B027CFA9E}"/>
              </a:ext>
            </a:extLst>
          </p:cNvPr>
          <p:cNvSpPr txBox="1"/>
          <p:nvPr/>
        </p:nvSpPr>
        <p:spPr>
          <a:xfrm>
            <a:off x="5255854" y="3947456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14%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540E6C-C4D7-A443-95A9-0033278A2A85}"/>
              </a:ext>
            </a:extLst>
          </p:cNvPr>
          <p:cNvSpPr txBox="1"/>
          <p:nvPr/>
        </p:nvSpPr>
        <p:spPr>
          <a:xfrm>
            <a:off x="1872436" y="3947456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14%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5C6329-862A-6E4A-9D32-7E6F5549556F}"/>
              </a:ext>
            </a:extLst>
          </p:cNvPr>
          <p:cNvSpPr txBox="1"/>
          <p:nvPr/>
        </p:nvSpPr>
        <p:spPr>
          <a:xfrm>
            <a:off x="6383660" y="3947455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E9CFC-8D6B-5E45-979F-38A1D64024F1}"/>
              </a:ext>
            </a:extLst>
          </p:cNvPr>
          <p:cNvSpPr txBox="1"/>
          <p:nvPr/>
        </p:nvSpPr>
        <p:spPr>
          <a:xfrm>
            <a:off x="744630" y="3947455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2%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42E433-C3BD-F541-BCCA-451272FB4DA3}"/>
              </a:ext>
            </a:extLst>
          </p:cNvPr>
          <p:cNvCxnSpPr>
            <a:cxnSpLocks/>
          </p:cNvCxnSpPr>
          <p:nvPr/>
        </p:nvCxnSpPr>
        <p:spPr>
          <a:xfrm>
            <a:off x="1275278" y="4269927"/>
            <a:ext cx="121159" cy="137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8BC40D-3DC4-314E-A5F7-3995F2D40A88}"/>
              </a:ext>
            </a:extLst>
          </p:cNvPr>
          <p:cNvCxnSpPr>
            <a:cxnSpLocks/>
          </p:cNvCxnSpPr>
          <p:nvPr/>
        </p:nvCxnSpPr>
        <p:spPr>
          <a:xfrm flipH="1">
            <a:off x="6655286" y="4269927"/>
            <a:ext cx="121159" cy="137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161B40-F068-EC47-9EFC-A98012B3E01F}"/>
              </a:ext>
            </a:extLst>
          </p:cNvPr>
          <p:cNvCxnSpPr>
            <a:cxnSpLocks/>
          </p:cNvCxnSpPr>
          <p:nvPr/>
        </p:nvCxnSpPr>
        <p:spPr>
          <a:xfrm>
            <a:off x="569843" y="735171"/>
            <a:ext cx="2353042" cy="0"/>
          </a:xfrm>
          <a:prstGeom prst="straightConnector1">
            <a:avLst/>
          </a:prstGeom>
          <a:ln w="381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2F90D6-49BD-B14D-831A-68BE74DE3640}"/>
              </a:ext>
            </a:extLst>
          </p:cNvPr>
          <p:cNvSpPr txBox="1"/>
          <p:nvPr/>
        </p:nvSpPr>
        <p:spPr>
          <a:xfrm>
            <a:off x="647199" y="308557"/>
            <a:ext cx="2275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2% + 14% = 16%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CC39E9-4850-0D4B-BE9F-7A5D85375C0E}"/>
              </a:ext>
            </a:extLst>
          </p:cNvPr>
          <p:cNvSpPr txBox="1"/>
          <p:nvPr/>
        </p:nvSpPr>
        <p:spPr>
          <a:xfrm>
            <a:off x="2691139" y="4580883"/>
            <a:ext cx="449625" cy="430887"/>
          </a:xfrm>
          <a:prstGeom prst="rect">
            <a:avLst/>
          </a:prstGeom>
          <a:solidFill>
            <a:srgbClr val="0432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81879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09046B7-0384-0E47-A13D-91114DCD3762}"/>
              </a:ext>
            </a:extLst>
          </p:cNvPr>
          <p:cNvGraphicFramePr>
            <a:graphicFrameLocks/>
          </p:cNvGraphicFramePr>
          <p:nvPr/>
        </p:nvGraphicFramePr>
        <p:xfrm>
          <a:off x="144997" y="960457"/>
          <a:ext cx="7482417" cy="4489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A26D020-CE57-3045-8245-80E5AAE1C6AC}"/>
              </a:ext>
            </a:extLst>
          </p:cNvPr>
          <p:cNvSpPr txBox="1"/>
          <p:nvPr/>
        </p:nvSpPr>
        <p:spPr>
          <a:xfrm>
            <a:off x="3535397" y="760403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ABBEF-7FAF-9A4A-974E-D28195098C7C}"/>
              </a:ext>
            </a:extLst>
          </p:cNvPr>
          <p:cNvSpPr txBox="1"/>
          <p:nvPr/>
        </p:nvSpPr>
        <p:spPr>
          <a:xfrm>
            <a:off x="3000242" y="3947456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34%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6146E7-A0FA-3542-BD10-2623C674801D}"/>
              </a:ext>
            </a:extLst>
          </p:cNvPr>
          <p:cNvSpPr txBox="1"/>
          <p:nvPr/>
        </p:nvSpPr>
        <p:spPr>
          <a:xfrm>
            <a:off x="4128048" y="3947456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34%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5A843-515C-7C47-BBB1-155B027CFA9E}"/>
              </a:ext>
            </a:extLst>
          </p:cNvPr>
          <p:cNvSpPr txBox="1"/>
          <p:nvPr/>
        </p:nvSpPr>
        <p:spPr>
          <a:xfrm>
            <a:off x="5255854" y="3947456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14%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540E6C-C4D7-A443-95A9-0033278A2A85}"/>
              </a:ext>
            </a:extLst>
          </p:cNvPr>
          <p:cNvSpPr txBox="1"/>
          <p:nvPr/>
        </p:nvSpPr>
        <p:spPr>
          <a:xfrm>
            <a:off x="1872436" y="3947456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14%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5C6329-862A-6E4A-9D32-7E6F5549556F}"/>
              </a:ext>
            </a:extLst>
          </p:cNvPr>
          <p:cNvSpPr txBox="1"/>
          <p:nvPr/>
        </p:nvSpPr>
        <p:spPr>
          <a:xfrm>
            <a:off x="6383660" y="3947455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E9CFC-8D6B-5E45-979F-38A1D64024F1}"/>
              </a:ext>
            </a:extLst>
          </p:cNvPr>
          <p:cNvSpPr txBox="1"/>
          <p:nvPr/>
        </p:nvSpPr>
        <p:spPr>
          <a:xfrm>
            <a:off x="744630" y="3947455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2%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42E433-C3BD-F541-BCCA-451272FB4DA3}"/>
              </a:ext>
            </a:extLst>
          </p:cNvPr>
          <p:cNvCxnSpPr>
            <a:cxnSpLocks/>
          </p:cNvCxnSpPr>
          <p:nvPr/>
        </p:nvCxnSpPr>
        <p:spPr>
          <a:xfrm>
            <a:off x="1275278" y="4269927"/>
            <a:ext cx="121159" cy="137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8BC40D-3DC4-314E-A5F7-3995F2D40A88}"/>
              </a:ext>
            </a:extLst>
          </p:cNvPr>
          <p:cNvCxnSpPr>
            <a:cxnSpLocks/>
          </p:cNvCxnSpPr>
          <p:nvPr/>
        </p:nvCxnSpPr>
        <p:spPr>
          <a:xfrm flipH="1">
            <a:off x="6655286" y="4269927"/>
            <a:ext cx="121159" cy="137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161B40-F068-EC47-9EFC-A98012B3E01F}"/>
              </a:ext>
            </a:extLst>
          </p:cNvPr>
          <p:cNvCxnSpPr>
            <a:cxnSpLocks/>
          </p:cNvCxnSpPr>
          <p:nvPr/>
        </p:nvCxnSpPr>
        <p:spPr>
          <a:xfrm>
            <a:off x="569843" y="735171"/>
            <a:ext cx="3432314" cy="0"/>
          </a:xfrm>
          <a:prstGeom prst="straightConnector1">
            <a:avLst/>
          </a:prstGeom>
          <a:ln w="381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2F90D6-49BD-B14D-831A-68BE74DE3640}"/>
              </a:ext>
            </a:extLst>
          </p:cNvPr>
          <p:cNvSpPr txBox="1"/>
          <p:nvPr/>
        </p:nvSpPr>
        <p:spPr>
          <a:xfrm>
            <a:off x="647199" y="308558"/>
            <a:ext cx="3276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2% + 14% + 34% = 50%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6940DE-1E25-FD49-AEB7-20D11B1C2989}"/>
              </a:ext>
            </a:extLst>
          </p:cNvPr>
          <p:cNvSpPr txBox="1"/>
          <p:nvPr/>
        </p:nvSpPr>
        <p:spPr>
          <a:xfrm>
            <a:off x="3804320" y="4580883"/>
            <a:ext cx="449625" cy="430887"/>
          </a:xfrm>
          <a:prstGeom prst="rect">
            <a:avLst/>
          </a:prstGeom>
          <a:solidFill>
            <a:srgbClr val="0432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187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09046B7-0384-0E47-A13D-91114DCD3762}"/>
              </a:ext>
            </a:extLst>
          </p:cNvPr>
          <p:cNvGraphicFramePr>
            <a:graphicFrameLocks/>
          </p:cNvGraphicFramePr>
          <p:nvPr/>
        </p:nvGraphicFramePr>
        <p:xfrm>
          <a:off x="144997" y="960457"/>
          <a:ext cx="7482417" cy="4489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A26D020-CE57-3045-8245-80E5AAE1C6AC}"/>
              </a:ext>
            </a:extLst>
          </p:cNvPr>
          <p:cNvSpPr txBox="1"/>
          <p:nvPr/>
        </p:nvSpPr>
        <p:spPr>
          <a:xfrm>
            <a:off x="3535397" y="760403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ABBEF-7FAF-9A4A-974E-D28195098C7C}"/>
              </a:ext>
            </a:extLst>
          </p:cNvPr>
          <p:cNvSpPr txBox="1"/>
          <p:nvPr/>
        </p:nvSpPr>
        <p:spPr>
          <a:xfrm>
            <a:off x="3000242" y="3947456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34%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6146E7-A0FA-3542-BD10-2623C674801D}"/>
              </a:ext>
            </a:extLst>
          </p:cNvPr>
          <p:cNvSpPr txBox="1"/>
          <p:nvPr/>
        </p:nvSpPr>
        <p:spPr>
          <a:xfrm>
            <a:off x="4128048" y="3947456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34%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5A843-515C-7C47-BBB1-155B027CFA9E}"/>
              </a:ext>
            </a:extLst>
          </p:cNvPr>
          <p:cNvSpPr txBox="1"/>
          <p:nvPr/>
        </p:nvSpPr>
        <p:spPr>
          <a:xfrm>
            <a:off x="5255854" y="3947456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14%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540E6C-C4D7-A443-95A9-0033278A2A85}"/>
              </a:ext>
            </a:extLst>
          </p:cNvPr>
          <p:cNvSpPr txBox="1"/>
          <p:nvPr/>
        </p:nvSpPr>
        <p:spPr>
          <a:xfrm>
            <a:off x="1872436" y="3947456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14%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5C6329-862A-6E4A-9D32-7E6F5549556F}"/>
              </a:ext>
            </a:extLst>
          </p:cNvPr>
          <p:cNvSpPr txBox="1"/>
          <p:nvPr/>
        </p:nvSpPr>
        <p:spPr>
          <a:xfrm>
            <a:off x="6383660" y="3947455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E9CFC-8D6B-5E45-979F-38A1D64024F1}"/>
              </a:ext>
            </a:extLst>
          </p:cNvPr>
          <p:cNvSpPr txBox="1"/>
          <p:nvPr/>
        </p:nvSpPr>
        <p:spPr>
          <a:xfrm>
            <a:off x="744630" y="3947455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2%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42E433-C3BD-F541-BCCA-451272FB4DA3}"/>
              </a:ext>
            </a:extLst>
          </p:cNvPr>
          <p:cNvCxnSpPr>
            <a:cxnSpLocks/>
          </p:cNvCxnSpPr>
          <p:nvPr/>
        </p:nvCxnSpPr>
        <p:spPr>
          <a:xfrm>
            <a:off x="1275278" y="4269927"/>
            <a:ext cx="121159" cy="137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8BC40D-3DC4-314E-A5F7-3995F2D40A88}"/>
              </a:ext>
            </a:extLst>
          </p:cNvPr>
          <p:cNvCxnSpPr>
            <a:cxnSpLocks/>
          </p:cNvCxnSpPr>
          <p:nvPr/>
        </p:nvCxnSpPr>
        <p:spPr>
          <a:xfrm flipH="1">
            <a:off x="6655286" y="4269927"/>
            <a:ext cx="121159" cy="137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161B40-F068-EC47-9EFC-A98012B3E01F}"/>
              </a:ext>
            </a:extLst>
          </p:cNvPr>
          <p:cNvCxnSpPr>
            <a:cxnSpLocks/>
          </p:cNvCxnSpPr>
          <p:nvPr/>
        </p:nvCxnSpPr>
        <p:spPr>
          <a:xfrm>
            <a:off x="569843" y="735171"/>
            <a:ext cx="4572000" cy="0"/>
          </a:xfrm>
          <a:prstGeom prst="straightConnector1">
            <a:avLst/>
          </a:prstGeom>
          <a:ln w="381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2F90D6-49BD-B14D-831A-68BE74DE3640}"/>
              </a:ext>
            </a:extLst>
          </p:cNvPr>
          <p:cNvSpPr txBox="1"/>
          <p:nvPr/>
        </p:nvSpPr>
        <p:spPr>
          <a:xfrm>
            <a:off x="647198" y="308558"/>
            <a:ext cx="4403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2% + 14% + 34% + 34% = 84%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0BA888-026D-6547-A536-751C474D62E6}"/>
              </a:ext>
            </a:extLst>
          </p:cNvPr>
          <p:cNvSpPr txBox="1"/>
          <p:nvPr/>
        </p:nvSpPr>
        <p:spPr>
          <a:xfrm>
            <a:off x="4930755" y="4580883"/>
            <a:ext cx="449625" cy="430887"/>
          </a:xfrm>
          <a:prstGeom prst="rect">
            <a:avLst/>
          </a:prstGeom>
          <a:solidFill>
            <a:srgbClr val="0432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500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09046B7-0384-0E47-A13D-91114DCD3762}"/>
              </a:ext>
            </a:extLst>
          </p:cNvPr>
          <p:cNvGraphicFramePr>
            <a:graphicFrameLocks/>
          </p:cNvGraphicFramePr>
          <p:nvPr/>
        </p:nvGraphicFramePr>
        <p:xfrm>
          <a:off x="144997" y="960457"/>
          <a:ext cx="7482417" cy="4489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A26D020-CE57-3045-8245-80E5AAE1C6AC}"/>
              </a:ext>
            </a:extLst>
          </p:cNvPr>
          <p:cNvSpPr txBox="1"/>
          <p:nvPr/>
        </p:nvSpPr>
        <p:spPr>
          <a:xfrm>
            <a:off x="3535397" y="760403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ABBEF-7FAF-9A4A-974E-D28195098C7C}"/>
              </a:ext>
            </a:extLst>
          </p:cNvPr>
          <p:cNvSpPr txBox="1"/>
          <p:nvPr/>
        </p:nvSpPr>
        <p:spPr>
          <a:xfrm>
            <a:off x="3000242" y="3947456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34%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6146E7-A0FA-3542-BD10-2623C674801D}"/>
              </a:ext>
            </a:extLst>
          </p:cNvPr>
          <p:cNvSpPr txBox="1"/>
          <p:nvPr/>
        </p:nvSpPr>
        <p:spPr>
          <a:xfrm>
            <a:off x="4128048" y="3947456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34%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5A843-515C-7C47-BBB1-155B027CFA9E}"/>
              </a:ext>
            </a:extLst>
          </p:cNvPr>
          <p:cNvSpPr txBox="1"/>
          <p:nvPr/>
        </p:nvSpPr>
        <p:spPr>
          <a:xfrm>
            <a:off x="5255854" y="3947456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14%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540E6C-C4D7-A443-95A9-0033278A2A85}"/>
              </a:ext>
            </a:extLst>
          </p:cNvPr>
          <p:cNvSpPr txBox="1"/>
          <p:nvPr/>
        </p:nvSpPr>
        <p:spPr>
          <a:xfrm>
            <a:off x="1872436" y="3947456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14%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5C6329-862A-6E4A-9D32-7E6F5549556F}"/>
              </a:ext>
            </a:extLst>
          </p:cNvPr>
          <p:cNvSpPr txBox="1"/>
          <p:nvPr/>
        </p:nvSpPr>
        <p:spPr>
          <a:xfrm>
            <a:off x="6383660" y="3947455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E9CFC-8D6B-5E45-979F-38A1D64024F1}"/>
              </a:ext>
            </a:extLst>
          </p:cNvPr>
          <p:cNvSpPr txBox="1"/>
          <p:nvPr/>
        </p:nvSpPr>
        <p:spPr>
          <a:xfrm>
            <a:off x="744630" y="3947455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2%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42E433-C3BD-F541-BCCA-451272FB4DA3}"/>
              </a:ext>
            </a:extLst>
          </p:cNvPr>
          <p:cNvCxnSpPr>
            <a:cxnSpLocks/>
          </p:cNvCxnSpPr>
          <p:nvPr/>
        </p:nvCxnSpPr>
        <p:spPr>
          <a:xfrm>
            <a:off x="1275278" y="4269927"/>
            <a:ext cx="121159" cy="137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8BC40D-3DC4-314E-A5F7-3995F2D40A88}"/>
              </a:ext>
            </a:extLst>
          </p:cNvPr>
          <p:cNvCxnSpPr>
            <a:cxnSpLocks/>
          </p:cNvCxnSpPr>
          <p:nvPr/>
        </p:nvCxnSpPr>
        <p:spPr>
          <a:xfrm flipH="1">
            <a:off x="6655286" y="4269927"/>
            <a:ext cx="121159" cy="137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161B40-F068-EC47-9EFC-A98012B3E01F}"/>
              </a:ext>
            </a:extLst>
          </p:cNvPr>
          <p:cNvCxnSpPr>
            <a:cxnSpLocks/>
          </p:cNvCxnSpPr>
          <p:nvPr/>
        </p:nvCxnSpPr>
        <p:spPr>
          <a:xfrm>
            <a:off x="569844" y="735171"/>
            <a:ext cx="5711687" cy="0"/>
          </a:xfrm>
          <a:prstGeom prst="straightConnector1">
            <a:avLst/>
          </a:prstGeom>
          <a:ln w="381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2F90D6-49BD-B14D-831A-68BE74DE3640}"/>
              </a:ext>
            </a:extLst>
          </p:cNvPr>
          <p:cNvSpPr txBox="1"/>
          <p:nvPr/>
        </p:nvSpPr>
        <p:spPr>
          <a:xfrm>
            <a:off x="647198" y="308558"/>
            <a:ext cx="5531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2% + 14% + 34% + 34% + 14% = 98%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726163-64EE-5048-ACF9-B0F167C2D1C1}"/>
              </a:ext>
            </a:extLst>
          </p:cNvPr>
          <p:cNvSpPr txBox="1"/>
          <p:nvPr/>
        </p:nvSpPr>
        <p:spPr>
          <a:xfrm>
            <a:off x="6057189" y="4580883"/>
            <a:ext cx="449625" cy="430887"/>
          </a:xfrm>
          <a:prstGeom prst="rect">
            <a:avLst/>
          </a:prstGeom>
          <a:solidFill>
            <a:srgbClr val="0432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4334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09046B7-0384-0E47-A13D-91114DCD3762}"/>
              </a:ext>
            </a:extLst>
          </p:cNvPr>
          <p:cNvGraphicFramePr>
            <a:graphicFrameLocks/>
          </p:cNvGraphicFramePr>
          <p:nvPr/>
        </p:nvGraphicFramePr>
        <p:xfrm>
          <a:off x="144997" y="960457"/>
          <a:ext cx="7482417" cy="4489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A26D020-CE57-3045-8245-80E5AAE1C6AC}"/>
              </a:ext>
            </a:extLst>
          </p:cNvPr>
          <p:cNvSpPr txBox="1"/>
          <p:nvPr/>
        </p:nvSpPr>
        <p:spPr>
          <a:xfrm>
            <a:off x="3535397" y="760403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ABBEF-7FAF-9A4A-974E-D28195098C7C}"/>
              </a:ext>
            </a:extLst>
          </p:cNvPr>
          <p:cNvSpPr txBox="1"/>
          <p:nvPr/>
        </p:nvSpPr>
        <p:spPr>
          <a:xfrm>
            <a:off x="3000242" y="3947456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34%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6146E7-A0FA-3542-BD10-2623C674801D}"/>
              </a:ext>
            </a:extLst>
          </p:cNvPr>
          <p:cNvSpPr txBox="1"/>
          <p:nvPr/>
        </p:nvSpPr>
        <p:spPr>
          <a:xfrm>
            <a:off x="4128048" y="3947456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34%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5A843-515C-7C47-BBB1-155B027CFA9E}"/>
              </a:ext>
            </a:extLst>
          </p:cNvPr>
          <p:cNvSpPr txBox="1"/>
          <p:nvPr/>
        </p:nvSpPr>
        <p:spPr>
          <a:xfrm>
            <a:off x="5255854" y="3947456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14%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540E6C-C4D7-A443-95A9-0033278A2A85}"/>
              </a:ext>
            </a:extLst>
          </p:cNvPr>
          <p:cNvSpPr txBox="1"/>
          <p:nvPr/>
        </p:nvSpPr>
        <p:spPr>
          <a:xfrm>
            <a:off x="1872436" y="3947456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14%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5C6329-862A-6E4A-9D32-7E6F5549556F}"/>
              </a:ext>
            </a:extLst>
          </p:cNvPr>
          <p:cNvSpPr txBox="1"/>
          <p:nvPr/>
        </p:nvSpPr>
        <p:spPr>
          <a:xfrm>
            <a:off x="6383660" y="3947455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E9CFC-8D6B-5E45-979F-38A1D64024F1}"/>
              </a:ext>
            </a:extLst>
          </p:cNvPr>
          <p:cNvSpPr txBox="1"/>
          <p:nvPr/>
        </p:nvSpPr>
        <p:spPr>
          <a:xfrm>
            <a:off x="744630" y="3947455"/>
            <a:ext cx="923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2%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42E433-C3BD-F541-BCCA-451272FB4DA3}"/>
              </a:ext>
            </a:extLst>
          </p:cNvPr>
          <p:cNvCxnSpPr>
            <a:cxnSpLocks/>
          </p:cNvCxnSpPr>
          <p:nvPr/>
        </p:nvCxnSpPr>
        <p:spPr>
          <a:xfrm>
            <a:off x="1275278" y="4269927"/>
            <a:ext cx="121159" cy="137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8BC40D-3DC4-314E-A5F7-3995F2D40A88}"/>
              </a:ext>
            </a:extLst>
          </p:cNvPr>
          <p:cNvCxnSpPr>
            <a:cxnSpLocks/>
          </p:cNvCxnSpPr>
          <p:nvPr/>
        </p:nvCxnSpPr>
        <p:spPr>
          <a:xfrm flipH="1">
            <a:off x="6655286" y="4269927"/>
            <a:ext cx="121159" cy="137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161B40-F068-EC47-9EFC-A98012B3E01F}"/>
              </a:ext>
            </a:extLst>
          </p:cNvPr>
          <p:cNvCxnSpPr>
            <a:cxnSpLocks/>
          </p:cNvCxnSpPr>
          <p:nvPr/>
        </p:nvCxnSpPr>
        <p:spPr>
          <a:xfrm>
            <a:off x="569843" y="735171"/>
            <a:ext cx="6838122" cy="0"/>
          </a:xfrm>
          <a:prstGeom prst="straightConnector1">
            <a:avLst/>
          </a:prstGeom>
          <a:ln w="381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2F90D6-49BD-B14D-831A-68BE74DE3640}"/>
              </a:ext>
            </a:extLst>
          </p:cNvPr>
          <p:cNvSpPr txBox="1"/>
          <p:nvPr/>
        </p:nvSpPr>
        <p:spPr>
          <a:xfrm>
            <a:off x="647198" y="308558"/>
            <a:ext cx="665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2% + 14% + 34% + 34% + 14% + 2% = 100%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38BE8F-223A-1344-8B72-00DFAE386808}"/>
              </a:ext>
            </a:extLst>
          </p:cNvPr>
          <p:cNvSpPr txBox="1"/>
          <p:nvPr/>
        </p:nvSpPr>
        <p:spPr>
          <a:xfrm>
            <a:off x="7183623" y="4580883"/>
            <a:ext cx="449625" cy="430887"/>
          </a:xfrm>
          <a:prstGeom prst="rect">
            <a:avLst/>
          </a:prstGeom>
          <a:solidFill>
            <a:srgbClr val="0432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70786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248</Words>
  <Application>Microsoft Macintosh PowerPoint</Application>
  <PresentationFormat>Custom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Nakkawita</dc:creator>
  <cp:lastModifiedBy>Emily Nakkawita</cp:lastModifiedBy>
  <cp:revision>7</cp:revision>
  <dcterms:created xsi:type="dcterms:W3CDTF">2019-02-02T23:37:17Z</dcterms:created>
  <dcterms:modified xsi:type="dcterms:W3CDTF">2019-02-03T00:23:55Z</dcterms:modified>
</cp:coreProperties>
</file>