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A068596-52A8-854F-B09C-728D42DA9255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FDF4A71-4E23-534D-B892-24205E2EE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NYC Housing Data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Linda Farley, Emily Nassi, Zach </a:t>
            </a:r>
            <a:r>
              <a:rPr lang="en-US" dirty="0" err="1"/>
              <a:t>Quasney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5212" y="528639"/>
            <a:ext cx="4210395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</a:t>
            </a:r>
            <a:r>
              <a:rPr lang="en-US"/>
              <a:t>per borough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3" y="528639"/>
            <a:ext cx="6733306" cy="4629149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415211" y="1971673"/>
            <a:ext cx="3414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Crime split by Degree of Crime, Felony, Misdemeanor &amp; Violations. Over the last Year.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Brooklyn at the top with the most crimes, followed by Manhattan, Bronx, Queens and finally Staten Island.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Tying this back to housing sales, Queens has the most sales, and one of the lower crime rates.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9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75" y="314325"/>
            <a:ext cx="4053231" cy="1051953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District Rank Score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6" y="314325"/>
            <a:ext cx="5252743" cy="5184080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00875" y="1781072"/>
            <a:ext cx="3957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Mean ‘rank score’ of public school districts in each NYC borough, according to School Digger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Staten Island and Queens have highest scores, followed by Manhattan and Brooklyn; lowest score in the Bronx.</a:t>
            </a:r>
          </a:p>
        </p:txBody>
      </p:sp>
    </p:spTree>
    <p:extLst>
      <p:ext uri="{BB962C8B-B14F-4D97-AF65-F5344CB8AC3E}">
        <p14:creationId xmlns:p14="http://schemas.microsoft.com/office/powerpoint/2010/main" val="96003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538" y="157162"/>
            <a:ext cx="3696045" cy="1280552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Students per teacher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6" y="157162"/>
            <a:ext cx="5260142" cy="5339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86538" y="1788232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Mean number of Students per teacher in public school districts in each NYC borough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Even spread across boroughs</a:t>
            </a:r>
          </a:p>
        </p:txBody>
      </p:sp>
    </p:spTree>
    <p:extLst>
      <p:ext uri="{BB962C8B-B14F-4D97-AF65-F5344CB8AC3E}">
        <p14:creationId xmlns:p14="http://schemas.microsoft.com/office/powerpoint/2010/main" val="150243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49" y="685800"/>
            <a:ext cx="3367433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</a:t>
            </a:r>
            <a:r>
              <a:rPr lang="en-US" dirty="0" err="1"/>
              <a:t>prce</a:t>
            </a:r>
            <a:r>
              <a:rPr lang="en-US" dirty="0"/>
              <a:t> vs ranks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8125" y="2014538"/>
            <a:ext cx="3071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Comparison of housing sale prices in each borough versus mean public school district rank score.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No direct correlation found.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685800"/>
            <a:ext cx="75819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14489"/>
            <a:ext cx="10394707" cy="26289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Queens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had the highest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sales percentage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at 33.2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% of the total sales, second lowest crime rate, and the best school rating. 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Bronx had the lowest sales at 8.2%, a higher crime rate, and the lowest school rating. 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32" y="828676"/>
            <a:ext cx="4381762" cy="4324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" y="471488"/>
            <a:ext cx="4855368" cy="3338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5" y="1400175"/>
            <a:ext cx="3632416" cy="3561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89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Just how expensive is it to live in different parts of NYC? 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This project explores NYC Housing data from the last year (2017), and uncover trends based on borough, neighborhood, price, crime and school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614488"/>
            <a:ext cx="10394706" cy="3760097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40000"/>
              </a:lnSpc>
            </a:pP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Questions include:</a:t>
            </a:r>
          </a:p>
          <a:p>
            <a:pPr marL="228600" lvl="1">
              <a:lnSpc>
                <a:spcPct val="140000"/>
              </a:lnSpc>
              <a:spcBef>
                <a:spcPts val="1000"/>
              </a:spcBef>
            </a:pP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Which borough are people moving to?</a:t>
            </a:r>
          </a:p>
          <a:p>
            <a:pPr marL="228600" lvl="1">
              <a:lnSpc>
                <a:spcPct val="140000"/>
              </a:lnSpc>
              <a:spcBef>
                <a:spcPts val="1000"/>
              </a:spcBef>
            </a:pP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What is the most expensive borough to live in?</a:t>
            </a:r>
          </a:p>
          <a:p>
            <a:pPr marL="228600" lvl="1">
              <a:lnSpc>
                <a:spcPct val="140000"/>
              </a:lnSpc>
              <a:spcBef>
                <a:spcPts val="1000"/>
              </a:spcBef>
            </a:pP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Does the age of a building make a difference in its price?</a:t>
            </a:r>
          </a:p>
          <a:p>
            <a:pPr marL="228600" lvl="1">
              <a:lnSpc>
                <a:spcPct val="140000"/>
              </a:lnSpc>
              <a:spcBef>
                <a:spcPts val="1000"/>
              </a:spcBef>
            </a:pP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What months are the most popular for sales?</a:t>
            </a:r>
          </a:p>
          <a:p>
            <a:pPr marL="228600" lvl="1">
              <a:lnSpc>
                <a:spcPct val="140000"/>
              </a:lnSpc>
              <a:spcBef>
                <a:spcPts val="1000"/>
              </a:spcBef>
            </a:pP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Does crime have an impact on sales prices or where people are moving to?</a:t>
            </a:r>
          </a:p>
          <a:p>
            <a:pPr marL="228600" lvl="1">
              <a:lnSpc>
                <a:spcPct val="140000"/>
              </a:lnSpc>
              <a:spcBef>
                <a:spcPts val="1000"/>
              </a:spcBef>
            </a:pP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What about quality of schools?</a:t>
            </a:r>
          </a:p>
          <a:p>
            <a:pPr>
              <a:lnSpc>
                <a:spcPct val="140000"/>
              </a:lnSpc>
            </a:pP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Data includes:</a:t>
            </a:r>
          </a:p>
          <a:p>
            <a:pPr lvl="1">
              <a:lnSpc>
                <a:spcPct val="140000"/>
              </a:lnSpc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NYC Department of Housing Sales Data</a:t>
            </a:r>
          </a:p>
          <a:p>
            <a:pPr lvl="1">
              <a:lnSpc>
                <a:spcPct val="140000"/>
              </a:lnSpc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NYC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OpenData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(for crime data) API</a:t>
            </a:r>
          </a:p>
          <a:p>
            <a:pPr lvl="1">
              <a:lnSpc>
                <a:spcPct val="140000"/>
              </a:lnSpc>
            </a:pP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SchoolDigger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Sort out residential purchases (remove commercial and rentals)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Drop rows missing a significant amount of data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Group by borough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Collect school ratings from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SchoolDigger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API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Explore crime data based on classification and area</a:t>
            </a:r>
          </a:p>
        </p:txBody>
      </p:sp>
    </p:spTree>
    <p:extLst>
      <p:ext uri="{BB962C8B-B14F-4D97-AF65-F5344CB8AC3E}">
        <p14:creationId xmlns:p14="http://schemas.microsoft.com/office/powerpoint/2010/main" val="12933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10340" y="399256"/>
            <a:ext cx="2946400" cy="1325563"/>
          </a:xfrm>
        </p:spPr>
        <p:txBody>
          <a:bodyPr>
            <a:normAutofit fontScale="90000"/>
          </a:bodyPr>
          <a:lstStyle/>
          <a:p>
            <a:r>
              <a:rPr lang="en-US"/>
              <a:t>Sales Per Borough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6" y="399256"/>
            <a:ext cx="7613063" cy="5075375"/>
          </a:xfr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110340" y="1724819"/>
            <a:ext cx="2946400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600" cap="all" dirty="0">
                <a:latin typeface="Arial" charset="0"/>
                <a:ea typeface="Arial" charset="0"/>
                <a:cs typeface="Arial" charset="0"/>
              </a:rPr>
              <a:t>Queens had the most amount of sales in 2017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cap="all" dirty="0">
                <a:latin typeface="Arial" charset="0"/>
                <a:ea typeface="Arial" charset="0"/>
                <a:cs typeface="Arial" charset="0"/>
              </a:rPr>
              <a:t>The Bronx and Staten Island had the least</a:t>
            </a:r>
          </a:p>
        </p:txBody>
      </p:sp>
    </p:spTree>
    <p:extLst>
      <p:ext uri="{BB962C8B-B14F-4D97-AF65-F5344CB8AC3E}">
        <p14:creationId xmlns:p14="http://schemas.microsoft.com/office/powerpoint/2010/main" val="72865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58061" y="466362"/>
            <a:ext cx="38523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Percentage of Sales by Borough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62445"/>
            <a:ext cx="5954939" cy="5838306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358061" y="2481433"/>
            <a:ext cx="294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Queens had the highest percentage at 33.2%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Brooklyn and Manhattan each held a similar share</a:t>
            </a:r>
          </a:p>
        </p:txBody>
      </p:sp>
    </p:spTree>
    <p:extLst>
      <p:ext uri="{BB962C8B-B14F-4D97-AF65-F5344CB8AC3E}">
        <p14:creationId xmlns:p14="http://schemas.microsoft.com/office/powerpoint/2010/main" val="56671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5" y="500064"/>
            <a:ext cx="8110497" cy="4866298"/>
          </a:xfrm>
          <a:ln>
            <a:solidFill>
              <a:schemeClr val="tx1"/>
            </a:solidFill>
          </a:ln>
        </p:spPr>
      </p:pic>
      <p:sp>
        <p:nvSpPr>
          <p:cNvPr id="7" name="Title 5"/>
          <p:cNvSpPr txBox="1">
            <a:spLocks/>
          </p:cNvSpPr>
          <p:nvPr/>
        </p:nvSpPr>
        <p:spPr>
          <a:xfrm>
            <a:off x="8472487" y="757979"/>
            <a:ext cx="3852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 Price Per Borough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2487" y="2333764"/>
            <a:ext cx="294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Mahattan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was the only borough where the average sales price was in the millions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This was impacted by the existence of high price sales, the highest of which was @</a:t>
            </a:r>
            <a:r>
              <a:rPr lang="is-IS" b="1" dirty="0">
                <a:latin typeface="Arial" charset="0"/>
                <a:ea typeface="Arial" charset="0"/>
                <a:cs typeface="Arial" charset="0"/>
              </a:rPr>
              <a:t>$65,661,800.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4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2" y="339415"/>
            <a:ext cx="7205876" cy="6004897"/>
          </a:xfr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029060" y="2695533"/>
            <a:ext cx="327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*Sample of 1500 rows taken for readability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>
          <a:xfrm>
            <a:off x="8029060" y="593220"/>
            <a:ext cx="3852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Price compared to year built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9060" y="3569802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No real discernable trends based on the year a residence was built, compared to price.</a:t>
            </a:r>
          </a:p>
        </p:txBody>
      </p:sp>
    </p:spTree>
    <p:extLst>
      <p:ext uri="{BB962C8B-B14F-4D97-AF65-F5344CB8AC3E}">
        <p14:creationId xmlns:p14="http://schemas.microsoft.com/office/powerpoint/2010/main" val="77224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3" y="365125"/>
            <a:ext cx="7716610" cy="6001808"/>
          </a:xfrm>
          <a:ln>
            <a:solidFill>
              <a:schemeClr val="tx1"/>
            </a:solidFill>
          </a:ln>
        </p:spPr>
      </p:pic>
      <p:sp>
        <p:nvSpPr>
          <p:cNvPr id="6" name="Title 5"/>
          <p:cNvSpPr txBox="1">
            <a:spLocks/>
          </p:cNvSpPr>
          <p:nvPr/>
        </p:nvSpPr>
        <p:spPr>
          <a:xfrm>
            <a:off x="8339667" y="365125"/>
            <a:ext cx="3852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by Month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9667" y="1690688"/>
            <a:ext cx="294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More sales tend to happen when the weather gets warmer, however, in October, the market improved again for Staten Island, the Bronx and Queens. </a:t>
            </a:r>
          </a:p>
        </p:txBody>
      </p:sp>
    </p:spTree>
    <p:extLst>
      <p:ext uri="{BB962C8B-B14F-4D97-AF65-F5344CB8AC3E}">
        <p14:creationId xmlns:p14="http://schemas.microsoft.com/office/powerpoint/2010/main" val="208833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1272</TotalTime>
  <Words>519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Impact</vt:lpstr>
      <vt:lpstr>Arial</vt:lpstr>
      <vt:lpstr>Main Event</vt:lpstr>
      <vt:lpstr>NYC Housing Data 2017</vt:lpstr>
      <vt:lpstr>Motivation and Summary</vt:lpstr>
      <vt:lpstr>Questions and Data</vt:lpstr>
      <vt:lpstr>Data Cleanup and Exploration</vt:lpstr>
      <vt:lpstr>Sales Per Borough</vt:lpstr>
      <vt:lpstr>Percentage of Sales by Borough</vt:lpstr>
      <vt:lpstr>PowerPoint Presentation</vt:lpstr>
      <vt:lpstr>PowerPoint Presentation</vt:lpstr>
      <vt:lpstr>PowerPoint Presentation</vt:lpstr>
      <vt:lpstr>Crime per borough</vt:lpstr>
      <vt:lpstr>District Rank Score</vt:lpstr>
      <vt:lpstr>Students per teacher</vt:lpstr>
      <vt:lpstr>Sales prce vs ranks </vt:lpstr>
      <vt:lpstr>trends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Housing Data 2017</dc:title>
  <dc:creator>Nassi, Emily</dc:creator>
  <cp:lastModifiedBy>Quasney, Zachary [ETHUS]</cp:lastModifiedBy>
  <cp:revision>21</cp:revision>
  <dcterms:created xsi:type="dcterms:W3CDTF">2018-01-12T00:31:09Z</dcterms:created>
  <dcterms:modified xsi:type="dcterms:W3CDTF">2018-01-12T22:26:06Z</dcterms:modified>
</cp:coreProperties>
</file>