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820F6-F5F8-46F9-9B8F-B4C88DC82382}" v="98" dt="2022-04-06T16:04:0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9112" autoAdjust="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Nordmann" userId="3a8607a0-6fda-4b79-931e-b4451d622a33" providerId="ADAL" clId="{0C4820F6-F5F8-46F9-9B8F-B4C88DC82382}"/>
    <pc:docChg chg="undo custSel addSld delSld modSld">
      <pc:chgData name="Emily Nordmann" userId="3a8607a0-6fda-4b79-931e-b4451d622a33" providerId="ADAL" clId="{0C4820F6-F5F8-46F9-9B8F-B4C88DC82382}" dt="2022-04-06T16:04:36.142" v="1795" actId="20577"/>
      <pc:docMkLst>
        <pc:docMk/>
      </pc:docMkLst>
      <pc:sldChg chg="addSp delSp modSp mod">
        <pc:chgData name="Emily Nordmann" userId="3a8607a0-6fda-4b79-931e-b4451d622a33" providerId="ADAL" clId="{0C4820F6-F5F8-46F9-9B8F-B4C88DC82382}" dt="2022-04-03T13:34:11.720" v="1779" actId="1076"/>
        <pc:sldMkLst>
          <pc:docMk/>
          <pc:sldMk cId="371468891" sldId="256"/>
        </pc:sldMkLst>
        <pc:spChg chg="mod">
          <ac:chgData name="Emily Nordmann" userId="3a8607a0-6fda-4b79-931e-b4451d622a33" providerId="ADAL" clId="{0C4820F6-F5F8-46F9-9B8F-B4C88DC82382}" dt="2022-04-03T13:34:11.720" v="1779" actId="1076"/>
          <ac:spMkLst>
            <pc:docMk/>
            <pc:sldMk cId="371468891" sldId="256"/>
            <ac:spMk id="2" creationId="{B358EC8C-4405-4CC3-B5DB-02173CF9D597}"/>
          </ac:spMkLst>
        </pc:spChg>
        <pc:spChg chg="del mod">
          <ac:chgData name="Emily Nordmann" userId="3a8607a0-6fda-4b79-931e-b4451d622a33" providerId="ADAL" clId="{0C4820F6-F5F8-46F9-9B8F-B4C88DC82382}" dt="2022-04-03T13:33:05.252" v="1615" actId="478"/>
          <ac:spMkLst>
            <pc:docMk/>
            <pc:sldMk cId="371468891" sldId="256"/>
            <ac:spMk id="3" creationId="{DADB2C8C-DF3F-4026-A8E4-E6EED9EE073B}"/>
          </ac:spMkLst>
        </pc:spChg>
        <pc:spChg chg="add del mod">
          <ac:chgData name="Emily Nordmann" userId="3a8607a0-6fda-4b79-931e-b4451d622a33" providerId="ADAL" clId="{0C4820F6-F5F8-46F9-9B8F-B4C88DC82382}" dt="2022-04-03T13:33:00.846" v="1614" actId="478"/>
          <ac:spMkLst>
            <pc:docMk/>
            <pc:sldMk cId="371468891" sldId="256"/>
            <ac:spMk id="8" creationId="{E3874596-417D-4AEA-879A-4018F0BCD1EA}"/>
          </ac:spMkLst>
        </pc:spChg>
        <pc:spChg chg="add del mod">
          <ac:chgData name="Emily Nordmann" userId="3a8607a0-6fda-4b79-931e-b4451d622a33" providerId="ADAL" clId="{0C4820F6-F5F8-46F9-9B8F-B4C88DC82382}" dt="2022-04-03T13:33:36.409" v="1730" actId="478"/>
          <ac:spMkLst>
            <pc:docMk/>
            <pc:sldMk cId="371468891" sldId="256"/>
            <ac:spMk id="10" creationId="{10E51346-7649-49C5-B2FE-5C2A0FD1346B}"/>
          </ac:spMkLst>
        </pc:spChg>
        <pc:picChg chg="mod">
          <ac:chgData name="Emily Nordmann" userId="3a8607a0-6fda-4b79-931e-b4451d622a33" providerId="ADAL" clId="{0C4820F6-F5F8-46F9-9B8F-B4C88DC82382}" dt="2022-04-03T13:06:58.223" v="539" actId="1076"/>
          <ac:picMkLst>
            <pc:docMk/>
            <pc:sldMk cId="371468891" sldId="256"/>
            <ac:picMk id="4" creationId="{30EF7762-5E6E-49A5-947B-4B42AAB11E25}"/>
          </ac:picMkLst>
        </pc:picChg>
        <pc:picChg chg="del">
          <ac:chgData name="Emily Nordmann" userId="3a8607a0-6fda-4b79-931e-b4451d622a33" providerId="ADAL" clId="{0C4820F6-F5F8-46F9-9B8F-B4C88DC82382}" dt="2022-04-03T12:42:51.794" v="27" actId="478"/>
          <ac:picMkLst>
            <pc:docMk/>
            <pc:sldMk cId="371468891" sldId="256"/>
            <ac:picMk id="5" creationId="{B46EB9E1-9838-44F3-AB5D-D9CD27CF1D46}"/>
          </ac:picMkLst>
        </pc:picChg>
        <pc:picChg chg="add mod">
          <ac:chgData name="Emily Nordmann" userId="3a8607a0-6fda-4b79-931e-b4451d622a33" providerId="ADAL" clId="{0C4820F6-F5F8-46F9-9B8F-B4C88DC82382}" dt="2022-04-03T13:06:45.100" v="537" actId="1076"/>
          <ac:picMkLst>
            <pc:docMk/>
            <pc:sldMk cId="371468891" sldId="256"/>
            <ac:picMk id="7" creationId="{8C20BC4A-A56F-437B-88CA-064BEA0989DF}"/>
          </ac:picMkLst>
        </pc:picChg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55546174" sldId="257"/>
        </pc:sldMkLst>
      </pc:sldChg>
      <pc:sldChg chg="addSp delSp modSp new mod modClrScheme chgLayout">
        <pc:chgData name="Emily Nordmann" userId="3a8607a0-6fda-4b79-931e-b4451d622a33" providerId="ADAL" clId="{0C4820F6-F5F8-46F9-9B8F-B4C88DC82382}" dt="2022-04-06T16:04:36.142" v="1795" actId="20577"/>
        <pc:sldMkLst>
          <pc:docMk/>
          <pc:sldMk cId="2402649884" sldId="257"/>
        </pc:sldMkLst>
        <pc:spChg chg="mod ord">
          <ac:chgData name="Emily Nordmann" userId="3a8607a0-6fda-4b79-931e-b4451d622a33" providerId="ADAL" clId="{0C4820F6-F5F8-46F9-9B8F-B4C88DC82382}" dt="2022-04-03T12:51:32.660" v="216" actId="700"/>
          <ac:spMkLst>
            <pc:docMk/>
            <pc:sldMk cId="2402649884" sldId="257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6T16:04:33.412" v="1788" actId="20577"/>
          <ac:spMkLst>
            <pc:docMk/>
            <pc:sldMk cId="2402649884" sldId="257"/>
            <ac:spMk id="3" creationId="{737CB1B9-9699-4066-813E-9BC313C0A06D}"/>
          </ac:spMkLst>
        </pc:spChg>
        <pc:spChg chg="add mod ord">
          <ac:chgData name="Emily Nordmann" userId="3a8607a0-6fda-4b79-931e-b4451d622a33" providerId="ADAL" clId="{0C4820F6-F5F8-46F9-9B8F-B4C88DC82382}" dt="2022-04-06T16:04:36.142" v="1795" actId="20577"/>
          <ac:spMkLst>
            <pc:docMk/>
            <pc:sldMk cId="2402649884" sldId="257"/>
            <ac:spMk id="6" creationId="{E1831993-938B-4E1A-80CB-FB849E3F31E3}"/>
          </ac:spMkLst>
        </pc:spChg>
        <pc:picChg chg="add mod">
          <ac:chgData name="Emily Nordmann" userId="3a8607a0-6fda-4b79-931e-b4451d622a33" providerId="ADAL" clId="{0C4820F6-F5F8-46F9-9B8F-B4C88DC82382}" dt="2022-04-03T13:06:37.995" v="536" actId="1076"/>
          <ac:picMkLst>
            <pc:docMk/>
            <pc:sldMk cId="2402649884" sldId="257"/>
            <ac:picMk id="4" creationId="{F7B51B8B-E961-4CF3-A113-894F37E1EDA5}"/>
          </ac:picMkLst>
        </pc:picChg>
        <pc:picChg chg="add del mod">
          <ac:chgData name="Emily Nordmann" userId="3a8607a0-6fda-4b79-931e-b4451d622a33" providerId="ADAL" clId="{0C4820F6-F5F8-46F9-9B8F-B4C88DC82382}" dt="2022-04-03T12:52:15.735" v="275" actId="478"/>
          <ac:picMkLst>
            <pc:docMk/>
            <pc:sldMk cId="2402649884" sldId="257"/>
            <ac:picMk id="5" creationId="{91BD678C-DBB3-46DC-901D-0E41F6C16CF2}"/>
          </ac:picMkLst>
        </pc:picChg>
      </pc:sldChg>
      <pc:sldChg chg="delSp modSp add mod modClrScheme chgLayout">
        <pc:chgData name="Emily Nordmann" userId="3a8607a0-6fda-4b79-931e-b4451d622a33" providerId="ADAL" clId="{0C4820F6-F5F8-46F9-9B8F-B4C88DC82382}" dt="2022-04-03T13:13:59.949" v="847" actId="20577"/>
        <pc:sldMkLst>
          <pc:docMk/>
          <pc:sldMk cId="1133946680" sldId="258"/>
        </pc:sldMkLst>
        <pc:spChg chg="mod ord">
          <ac:chgData name="Emily Nordmann" userId="3a8607a0-6fda-4b79-931e-b4451d622a33" providerId="ADAL" clId="{0C4820F6-F5F8-46F9-9B8F-B4C88DC82382}" dt="2022-04-03T13:07:34.878" v="547" actId="700"/>
          <ac:spMkLst>
            <pc:docMk/>
            <pc:sldMk cId="1133946680" sldId="258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13:59.949" v="847" actId="20577"/>
          <ac:spMkLst>
            <pc:docMk/>
            <pc:sldMk cId="1133946680" sldId="258"/>
            <ac:spMk id="3" creationId="{737CB1B9-9699-4066-813E-9BC313C0A06D}"/>
          </ac:spMkLst>
        </pc:spChg>
        <pc:spChg chg="del mod ord">
          <ac:chgData name="Emily Nordmann" userId="3a8607a0-6fda-4b79-931e-b4451d622a33" providerId="ADAL" clId="{0C4820F6-F5F8-46F9-9B8F-B4C88DC82382}" dt="2022-04-03T13:07:38.187" v="548" actId="478"/>
          <ac:spMkLst>
            <pc:docMk/>
            <pc:sldMk cId="1133946680" sldId="258"/>
            <ac:spMk id="6" creationId="{E1831993-938B-4E1A-80CB-FB849E3F31E3}"/>
          </ac:spMkLst>
        </pc:spChg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753322998" sldId="258"/>
        </pc:sldMkLst>
      </pc:sldChg>
      <pc:sldChg chg="addSp delSp modSp add mod modClrScheme modAnim chgLayout">
        <pc:chgData name="Emily Nordmann" userId="3a8607a0-6fda-4b79-931e-b4451d622a33" providerId="ADAL" clId="{0C4820F6-F5F8-46F9-9B8F-B4C88DC82382}" dt="2022-04-03T13:22:07.005" v="1563" actId="20577"/>
        <pc:sldMkLst>
          <pc:docMk/>
          <pc:sldMk cId="2652951068" sldId="259"/>
        </pc:sldMkLst>
        <pc:spChg chg="mod ord">
          <ac:chgData name="Emily Nordmann" userId="3a8607a0-6fda-4b79-931e-b4451d622a33" providerId="ADAL" clId="{0C4820F6-F5F8-46F9-9B8F-B4C88DC82382}" dt="2022-04-03T13:17:47.535" v="1302" actId="700"/>
          <ac:spMkLst>
            <pc:docMk/>
            <pc:sldMk cId="2652951068" sldId="259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22:07.005" v="1563" actId="20577"/>
          <ac:spMkLst>
            <pc:docMk/>
            <pc:sldMk cId="2652951068" sldId="259"/>
            <ac:spMk id="3" creationId="{737CB1B9-9699-4066-813E-9BC313C0A06D}"/>
          </ac:spMkLst>
        </pc:spChg>
        <pc:spChg chg="add del mod ord">
          <ac:chgData name="Emily Nordmann" userId="3a8607a0-6fda-4b79-931e-b4451d622a33" providerId="ADAL" clId="{0C4820F6-F5F8-46F9-9B8F-B4C88DC82382}" dt="2022-04-03T13:21:49.238" v="1538" actId="478"/>
          <ac:spMkLst>
            <pc:docMk/>
            <pc:sldMk cId="2652951068" sldId="259"/>
            <ac:spMk id="5" creationId="{0E480715-82AB-41C9-85C1-356BEAB8762E}"/>
          </ac:spMkLst>
        </pc:spChg>
        <pc:spChg chg="add del mod">
          <ac:chgData name="Emily Nordmann" userId="3a8607a0-6fda-4b79-931e-b4451d622a33" providerId="ADAL" clId="{0C4820F6-F5F8-46F9-9B8F-B4C88DC82382}" dt="2022-04-03T13:21:59.783" v="1542" actId="478"/>
          <ac:spMkLst>
            <pc:docMk/>
            <pc:sldMk cId="2652951068" sldId="259"/>
            <ac:spMk id="7" creationId="{AD8AAF5A-B75C-4A00-9949-9427EE9770FB}"/>
          </ac:spMkLst>
        </pc:spChg>
      </pc:sldChg>
      <pc:sldChg chg="delSp modSp add mod modClrScheme delAnim modAnim chgLayout">
        <pc:chgData name="Emily Nordmann" userId="3a8607a0-6fda-4b79-931e-b4451d622a33" providerId="ADAL" clId="{0C4820F6-F5F8-46F9-9B8F-B4C88DC82382}" dt="2022-04-03T13:22:49.185" v="1605" actId="113"/>
        <pc:sldMkLst>
          <pc:docMk/>
          <pc:sldMk cId="2578935390" sldId="260"/>
        </pc:sldMkLst>
        <pc:spChg chg="mod ord">
          <ac:chgData name="Emily Nordmann" userId="3a8607a0-6fda-4b79-931e-b4451d622a33" providerId="ADAL" clId="{0C4820F6-F5F8-46F9-9B8F-B4C88DC82382}" dt="2022-04-03T13:22:26.345" v="1583" actId="700"/>
          <ac:spMkLst>
            <pc:docMk/>
            <pc:sldMk cId="2578935390" sldId="260"/>
            <ac:spMk id="2" creationId="{A27B9FBC-FEB2-4856-8620-1319EC7AE467}"/>
          </ac:spMkLst>
        </pc:spChg>
        <pc:spChg chg="mod ord">
          <ac:chgData name="Emily Nordmann" userId="3a8607a0-6fda-4b79-931e-b4451d622a33" providerId="ADAL" clId="{0C4820F6-F5F8-46F9-9B8F-B4C88DC82382}" dt="2022-04-03T13:22:49.185" v="1605" actId="113"/>
          <ac:spMkLst>
            <pc:docMk/>
            <pc:sldMk cId="2578935390" sldId="260"/>
            <ac:spMk id="3" creationId="{737CB1B9-9699-4066-813E-9BC313C0A06D}"/>
          </ac:spMkLst>
        </pc:spChg>
        <pc:spChg chg="del mod ord">
          <ac:chgData name="Emily Nordmann" userId="3a8607a0-6fda-4b79-931e-b4451d622a33" providerId="ADAL" clId="{0C4820F6-F5F8-46F9-9B8F-B4C88DC82382}" dt="2022-04-03T13:22:28.626" v="1586" actId="478"/>
          <ac:spMkLst>
            <pc:docMk/>
            <pc:sldMk cId="2578935390" sldId="260"/>
            <ac:spMk id="5" creationId="{0E480715-82AB-41C9-85C1-356BEAB8762E}"/>
          </ac:spMkLst>
        </pc:spChg>
      </pc:sldChg>
      <pc:sldChg chg="add">
        <pc:chgData name="Emily Nordmann" userId="3a8607a0-6fda-4b79-931e-b4451d622a33" providerId="ADAL" clId="{0C4820F6-F5F8-46F9-9B8F-B4C88DC82382}" dt="2022-04-03T13:32:54.865" v="1612"/>
        <pc:sldMkLst>
          <pc:docMk/>
          <pc:sldMk cId="285834206" sldId="26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2527299737" sldId="407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48938361" sldId="408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670269046" sldId="409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86716509" sldId="410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385564221" sldId="41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919167227" sldId="412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82784636" sldId="413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176763442" sldId="414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688838002" sldId="415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68712096" sldId="416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532931454" sldId="417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291774267" sldId="418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682936021" sldId="419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1042378306" sldId="420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3256517063" sldId="421"/>
        </pc:sldMkLst>
      </pc:sldChg>
      <pc:sldChg chg="del">
        <pc:chgData name="Emily Nordmann" userId="3a8607a0-6fda-4b79-931e-b4451d622a33" providerId="ADAL" clId="{0C4820F6-F5F8-46F9-9B8F-B4C88DC82382}" dt="2022-04-03T12:43:29.659" v="33" actId="47"/>
        <pc:sldMkLst>
          <pc:docMk/>
          <pc:sldMk cId="564989770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3D6F8-221B-40BF-9348-E39AC7D9C4E9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463A-4DFD-43FF-99AF-D893D64F8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1463A-4DFD-43FF-99AF-D893D64F8F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8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1463A-4DFD-43FF-99AF-D893D64F8F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32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6FA-3561-4BBE-B8A6-CAE1B02E7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ED97-9B51-4B40-959F-CD03BCF0D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0EDB-AAC4-4939-BEAD-1C008E34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C9D5-9416-4289-A346-64A683E1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AC0C-E6B7-47E9-AC1A-098EBF28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68A8-4002-4B0E-9F2C-CD3B7CB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A5454-AB60-415F-9AC5-568DB633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D0C2-BDDB-44AC-AD23-C0D318D3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66AA-9603-4646-96C5-6A132490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8E31-BEBB-43C9-887E-5DE1B13D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14BF0-5108-47EA-9D1F-A1389093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12A45-35A8-41E5-BD73-088C5065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9D26-66E8-4BB1-A8FC-49CDFA6C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366B-6311-492E-83F3-F41DC13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80D3-25BC-4C37-A134-D9FDEA8D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B8E3-1459-43B7-885A-E69D707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CE2D-5148-4420-A3C4-FE39AF80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5479-E57A-472A-B1F3-9549DC3F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53A4-CB4E-44FD-91E5-412AEAB4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B9C3-49B8-4F42-90D7-159CB63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EDF0-C7B4-4C4A-B5CD-8ADDBA9F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70BBF-EAA6-4A50-A6DB-4E8C2949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167F-A0B3-4D44-8857-8B6FE993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FB4A-C3F7-47EC-A641-B4F52FA3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6E37-F02B-432B-BA2B-5218667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6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1A53-9461-4526-899F-B725AFE4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8564-2F61-40CF-8B75-4C2D7D257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EAFA-CF57-48D2-A832-13FDFF927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81DE8-D5F5-4113-AE49-7BF1C1DC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23D0-59FC-430D-822A-F3D9EB52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72D5-4FC6-4F2B-947C-A1A06045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3DE6-A287-459D-BBA2-96455553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D05A-8535-4EA6-88E1-69616A39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CE24-951E-432A-8F4C-F58653F47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79AB1-1D3A-422C-B166-9C8265508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8680A-0BB9-4CBF-A698-E0D7D7F0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36DC2-7349-4CDD-A097-3C3C8F7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26A21-06DD-4F35-BF46-3B1FD522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88DB4-7247-4787-9841-98D539C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F655-36EC-4E20-8475-A478A93D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7B8E7-2414-4015-9118-C51FC66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9371C-D86E-4BEF-9B9D-8F18E26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5A1F3-D5A9-40DC-8579-9EE53259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39E93-6516-4789-B7E0-261D56FC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708E-1A81-49F4-8CCA-318D79EB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2EA35-69D2-488C-9459-2E2A86EE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9BD9-2D49-438C-B0C9-167F28D4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2056-D62E-4185-999F-FD6667D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C72FB-5090-44DA-B184-891F4449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A62F-A44E-4135-BFF4-5E4B43A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B2E3-10DA-4E5B-97B5-5C0122B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7330-ACAC-423C-8575-D6F3283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0539-F9CD-4CC9-970A-6A425B30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AB59-884A-465D-A2CA-03B2B59B7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8796A-CCA0-484F-8AA9-4690A3D2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9AEE-C98C-4217-AE4D-F7A24B3A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E2F6-67A7-43CE-AD44-3FA0F57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2F11-14A4-4441-A76D-29D6319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A6EDA-C367-4AE0-BDB5-99482C63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81D90-EABC-4B9E-8E5C-9687710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1C45-444E-4E05-9CB3-AF8302A2A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F2C1-8ABD-4580-82C3-8E4BEE7F7D62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6484-B512-4246-830A-73CE0C28E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645A-2EB1-4859-AA82-A1C75DE8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1B05-B1EC-47D6-A306-2E3B05559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EC8C-4405-4CC3-B5DB-02173CF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958" y="2569199"/>
            <a:ext cx="9144000" cy="2387600"/>
          </a:xfrm>
        </p:spPr>
        <p:txBody>
          <a:bodyPr>
            <a:noAutofit/>
          </a:bodyPr>
          <a:lstStyle/>
          <a:p>
            <a:r>
              <a:rPr lang="en-GB" sz="4800" dirty="0"/>
              <a:t>Whilst we’re waiting to begin, please say hi in the chat and what  experience(if any!) you have using R.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0EF7762-5E6E-49A5-947B-4B42AAB11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260134" y="557507"/>
            <a:ext cx="4557486" cy="67569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20BC4A-A56F-437B-88CA-064BEA09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" y="235461"/>
            <a:ext cx="2359157" cy="13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EC8C-4405-4CC3-B5DB-02173CF9D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Data 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2C8C-DF3F-4026-A8E4-E6EED9EE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770" y="3618435"/>
            <a:ext cx="2851230" cy="1655762"/>
          </a:xfrm>
        </p:spPr>
        <p:txBody>
          <a:bodyPr/>
          <a:lstStyle/>
          <a:p>
            <a:r>
              <a:rPr lang="en-GB" dirty="0"/>
              <a:t>Dr. Emily Nordmann</a:t>
            </a:r>
          </a:p>
          <a:p>
            <a:r>
              <a:rPr lang="en-GB" dirty="0"/>
              <a:t>@emilynordmann</a:t>
            </a:r>
          </a:p>
          <a:p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0EF7762-5E6E-49A5-947B-4B42AAB11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260134" y="557507"/>
            <a:ext cx="4557486" cy="67569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20BC4A-A56F-437B-88CA-064BEA098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" y="235461"/>
            <a:ext cx="2359157" cy="131978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3874596-417D-4AEA-879A-4018F0BCD1EA}"/>
              </a:ext>
            </a:extLst>
          </p:cNvPr>
          <p:cNvSpPr txBox="1">
            <a:spLocks/>
          </p:cNvSpPr>
          <p:nvPr/>
        </p:nvSpPr>
        <p:spPr>
          <a:xfrm>
            <a:off x="6287861" y="3602038"/>
            <a:ext cx="28512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Dr. Wilhelmiina Toivo</a:t>
            </a:r>
          </a:p>
          <a:p>
            <a:r>
              <a:rPr lang="en-GB" dirty="0"/>
              <a:t>@wtoivo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Prep (already done hopefully!)</a:t>
            </a:r>
          </a:p>
          <a:p>
            <a:r>
              <a:rPr lang="en-GB" dirty="0"/>
              <a:t>Session 1</a:t>
            </a:r>
          </a:p>
          <a:p>
            <a:pPr lvl="1"/>
            <a:r>
              <a:rPr lang="en-GB" dirty="0"/>
              <a:t>Intro to R and R Markdown</a:t>
            </a:r>
          </a:p>
          <a:p>
            <a:pPr lvl="1"/>
            <a:r>
              <a:rPr lang="en-GB" dirty="0"/>
              <a:t>Basic data visualisation with ggplot</a:t>
            </a:r>
          </a:p>
          <a:p>
            <a:pPr lvl="2"/>
            <a:r>
              <a:rPr lang="en-GB" dirty="0"/>
              <a:t>Histograms</a:t>
            </a:r>
          </a:p>
          <a:p>
            <a:pPr lvl="2"/>
            <a:r>
              <a:rPr lang="en-GB" dirty="0"/>
              <a:t>Scatter plots</a:t>
            </a:r>
          </a:p>
          <a:p>
            <a:pPr lvl="2"/>
            <a:r>
              <a:rPr lang="en-GB" dirty="0"/>
              <a:t>Density plots</a:t>
            </a:r>
          </a:p>
          <a:p>
            <a:pPr lvl="2"/>
            <a:r>
              <a:rPr lang="en-GB" dirty="0"/>
              <a:t>Violin-boxplots</a:t>
            </a:r>
          </a:p>
          <a:p>
            <a:pPr lvl="2"/>
            <a:r>
              <a:rPr lang="en-GB" dirty="0"/>
              <a:t>Frequency plots</a:t>
            </a:r>
          </a:p>
          <a:p>
            <a:pPr lvl="2"/>
            <a:r>
              <a:rPr lang="en-GB" dirty="0"/>
              <a:t>Bar charts (of counts)</a:t>
            </a:r>
          </a:p>
          <a:p>
            <a:r>
              <a:rPr lang="en-GB" dirty="0"/>
              <a:t>Consolidation exercises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31993-938B-4E1A-80CB-FB849E3F31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Session 2</a:t>
            </a:r>
          </a:p>
          <a:p>
            <a:pPr lvl="1"/>
            <a:r>
              <a:rPr lang="en-GB" dirty="0"/>
              <a:t>Data wrangling and reshaping</a:t>
            </a:r>
          </a:p>
          <a:p>
            <a:pPr lvl="1"/>
            <a:r>
              <a:rPr lang="en-GB" dirty="0"/>
              <a:t>Representing summary statistics</a:t>
            </a:r>
          </a:p>
          <a:p>
            <a:pPr lvl="2"/>
            <a:r>
              <a:rPr lang="en-GB" dirty="0"/>
              <a:t>Interaction plots</a:t>
            </a:r>
          </a:p>
          <a:p>
            <a:pPr lvl="1"/>
            <a:r>
              <a:rPr lang="en-GB" dirty="0"/>
              <a:t>Advanced plots</a:t>
            </a:r>
          </a:p>
          <a:p>
            <a:pPr lvl="2"/>
            <a:r>
              <a:rPr lang="en-GB" dirty="0"/>
              <a:t>Split-violin plots</a:t>
            </a:r>
          </a:p>
          <a:p>
            <a:pPr lvl="2"/>
            <a:r>
              <a:rPr lang="en-GB" dirty="0"/>
              <a:t>Raincloud plots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Camera-on, mic-off</a:t>
            </a:r>
          </a:p>
          <a:p>
            <a:r>
              <a:rPr lang="en-GB" dirty="0"/>
              <a:t>Help each other!</a:t>
            </a:r>
          </a:p>
          <a:p>
            <a:r>
              <a:rPr lang="en-GB" dirty="0"/>
              <a:t>Please ask questions in the chat or raise hand to speak</a:t>
            </a:r>
          </a:p>
          <a:p>
            <a:r>
              <a:rPr lang="en-GB" dirty="0"/>
              <a:t>If you get an error you can’t solve, screen share</a:t>
            </a:r>
          </a:p>
          <a:p>
            <a:r>
              <a:rPr lang="en-GB" dirty="0"/>
              <a:t>Breaks: little and often</a:t>
            </a:r>
          </a:p>
          <a:p>
            <a:pPr lvl="1"/>
            <a:r>
              <a:rPr lang="en-GB" dirty="0"/>
              <a:t>Catch-up</a:t>
            </a:r>
          </a:p>
          <a:p>
            <a:pPr lvl="1"/>
            <a:r>
              <a:rPr lang="en-GB" dirty="0"/>
              <a:t>Help each other</a:t>
            </a:r>
          </a:p>
          <a:p>
            <a:pPr lvl="1"/>
            <a:r>
              <a:rPr lang="en-GB" dirty="0"/>
              <a:t>Read ahead</a:t>
            </a:r>
          </a:p>
          <a:p>
            <a:pPr lvl="1"/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8058" cy="4351338"/>
          </a:xfrm>
        </p:spPr>
        <p:txBody>
          <a:bodyPr>
            <a:noAutofit/>
          </a:bodyPr>
          <a:lstStyle/>
          <a:p>
            <a:r>
              <a:rPr lang="en-GB" dirty="0"/>
              <a:t>You </a:t>
            </a:r>
            <a:r>
              <a:rPr lang="en-GB" b="1" dirty="0"/>
              <a:t>will</a:t>
            </a:r>
            <a:r>
              <a:rPr lang="en-GB" dirty="0"/>
              <a:t> make errors</a:t>
            </a:r>
          </a:p>
          <a:p>
            <a:pPr lvl="1"/>
            <a:r>
              <a:rPr lang="en-GB" dirty="0"/>
              <a:t>Learning to code is mostly learning to problem solve</a:t>
            </a:r>
          </a:p>
          <a:p>
            <a:pPr lvl="1"/>
            <a:r>
              <a:rPr lang="en-GB" dirty="0"/>
              <a:t>Look for typos – remember that R is case sensitive</a:t>
            </a:r>
          </a:p>
          <a:p>
            <a:pPr lvl="1"/>
            <a:r>
              <a:rPr lang="en-GB" dirty="0"/>
              <a:t>Read the error messages</a:t>
            </a:r>
          </a:p>
          <a:p>
            <a:pPr lvl="1"/>
            <a:r>
              <a:rPr lang="en-GB" dirty="0"/>
              <a:t>Make sure you’ve run the code, don’t just write it</a:t>
            </a:r>
          </a:p>
          <a:p>
            <a:pPr lvl="1"/>
            <a:r>
              <a:rPr lang="en-GB" dirty="0"/>
              <a:t>Always look at your output</a:t>
            </a:r>
          </a:p>
          <a:p>
            <a:r>
              <a:rPr lang="en-GB" dirty="0"/>
              <a:t>You are </a:t>
            </a:r>
            <a:r>
              <a:rPr lang="en-GB" b="1" dirty="0"/>
              <a:t>not </a:t>
            </a:r>
            <a:r>
              <a:rPr lang="en-GB" dirty="0"/>
              <a:t>expected to memorise code</a:t>
            </a:r>
          </a:p>
          <a:p>
            <a:pPr lvl="1"/>
            <a:r>
              <a:rPr lang="en-GB" dirty="0"/>
              <a:t>The aim is to build up a collection of recipes</a:t>
            </a:r>
          </a:p>
          <a:p>
            <a:r>
              <a:rPr lang="en-GB" dirty="0"/>
              <a:t>Learning to read the </a:t>
            </a:r>
            <a:r>
              <a:rPr lang="en-GB" b="1" dirty="0"/>
              <a:t>help documentation </a:t>
            </a:r>
            <a:r>
              <a:rPr lang="en-GB" dirty="0"/>
              <a:t>is a skill in itself</a:t>
            </a:r>
          </a:p>
          <a:p>
            <a:pPr lvl="1"/>
            <a:r>
              <a:rPr lang="en-GB" dirty="0"/>
              <a:t>It’s not just you, it’s mostly terrible</a:t>
            </a:r>
          </a:p>
          <a:p>
            <a:endParaRPr lang="en-GB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FBC-FEB2-4856-8620-1319EC7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Above all 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B1B9-9699-4066-813E-9BC313C0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4400" dirty="0"/>
              <a:t>If you want to learn R, you have to use R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7B51B8B-E961-4CF3-A113-894F37E1E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5" b="54798"/>
          <a:stretch/>
        </p:blipFill>
        <p:spPr>
          <a:xfrm>
            <a:off x="7364307" y="681037"/>
            <a:ext cx="4557486" cy="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Office Theme</vt:lpstr>
      <vt:lpstr>Whilst we’re waiting to begin, please say hi in the chat and what  experience(if any!) you have using R.</vt:lpstr>
      <vt:lpstr>Intro to Data Viz</vt:lpstr>
      <vt:lpstr>Schedule</vt:lpstr>
      <vt:lpstr>Format</vt:lpstr>
      <vt:lpstr>Before we begin</vt:lpstr>
      <vt:lpstr>Above all else…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 is for Reproducibility</dc:title>
  <dc:creator>Emily Nordmann</dc:creator>
  <cp:lastModifiedBy>Emily Nordmann</cp:lastModifiedBy>
  <cp:revision>6</cp:revision>
  <dcterms:created xsi:type="dcterms:W3CDTF">2021-07-14T09:16:26Z</dcterms:created>
  <dcterms:modified xsi:type="dcterms:W3CDTF">2022-04-06T16:04:41Z</dcterms:modified>
</cp:coreProperties>
</file>