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3"/>
  </p:notesMasterIdLst>
  <p:sldIdLst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71" r:id="rId11"/>
    <p:sldId id="278" r:id="rId12"/>
    <p:sldId id="290" r:id="rId13"/>
    <p:sldId id="291" r:id="rId14"/>
    <p:sldId id="292" r:id="rId15"/>
    <p:sldId id="293" r:id="rId16"/>
    <p:sldId id="294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280" r:id="rId30"/>
    <p:sldId id="281" r:id="rId31"/>
    <p:sldId id="282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8424CD02-0BAB-4BC0-A692-BA38AD0225A8}">
          <p14:sldIdLst>
            <p14:sldId id="257"/>
            <p14:sldId id="258"/>
            <p14:sldId id="259"/>
            <p14:sldId id="260"/>
            <p14:sldId id="262"/>
            <p14:sldId id="263"/>
            <p14:sldId id="264"/>
            <p14:sldId id="265"/>
            <p14:sldId id="271"/>
            <p14:sldId id="278"/>
            <p14:sldId id="290"/>
            <p14:sldId id="291"/>
            <p14:sldId id="292"/>
            <p14:sldId id="293"/>
            <p14:sldId id="294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6F7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58" autoAdjust="0"/>
    <p:restoredTop sz="94660"/>
  </p:normalViewPr>
  <p:slideViewPr>
    <p:cSldViewPr>
      <p:cViewPr varScale="1">
        <p:scale>
          <a:sx n="88" d="100"/>
          <a:sy n="88" d="100"/>
        </p:scale>
        <p:origin x="-283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75" d="100"/>
          <a:sy n="75" d="100"/>
        </p:scale>
        <p:origin x="-2933" y="16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97CB8A-E0F6-47D5-980D-CB640E7BF3D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F3F5731-C1A3-4E4A-82CE-E4E06C5E715C}">
      <dgm:prSet phldrT="[텍스트]" custT="1"/>
      <dgm:spPr>
        <a:solidFill>
          <a:schemeClr val="accent1"/>
        </a:solidFill>
        <a:effectLst>
          <a:glow rad="139700">
            <a:schemeClr val="tx2">
              <a:lumMod val="40000"/>
              <a:lumOff val="60000"/>
              <a:alpha val="40000"/>
            </a:schemeClr>
          </a:glow>
        </a:effectLst>
      </dgm:spPr>
      <dgm:t>
        <a:bodyPr/>
        <a:lstStyle/>
        <a:p>
          <a:pPr latinLnBrk="1"/>
          <a:r>
            <a:rPr lang="en-US" altLang="ko-KR" sz="1600" b="1" dirty="0" smtClean="0"/>
            <a:t>{Dictionary}</a:t>
          </a:r>
          <a:endParaRPr lang="ko-KR" altLang="en-US" sz="1600" b="1" dirty="0"/>
        </a:p>
      </dgm:t>
    </dgm:pt>
    <dgm:pt modelId="{03B58941-EC79-4DD9-8425-E061484296ED}" type="parTrans" cxnId="{9B0B2C86-DE1A-4437-9505-BFE8C474A5A6}">
      <dgm:prSet/>
      <dgm:spPr/>
      <dgm:t>
        <a:bodyPr/>
        <a:lstStyle/>
        <a:p>
          <a:pPr latinLnBrk="1"/>
          <a:endParaRPr lang="ko-KR" altLang="en-US" sz="1600" b="1"/>
        </a:p>
      </dgm:t>
    </dgm:pt>
    <dgm:pt modelId="{0F13759C-6F32-4E9D-BB03-DBD30094BEB4}" type="sibTrans" cxnId="{9B0B2C86-DE1A-4437-9505-BFE8C474A5A6}">
      <dgm:prSet/>
      <dgm:spPr/>
      <dgm:t>
        <a:bodyPr/>
        <a:lstStyle/>
        <a:p>
          <a:pPr latinLnBrk="1"/>
          <a:endParaRPr lang="ko-KR" altLang="en-US" sz="1600" b="1"/>
        </a:p>
      </dgm:t>
    </dgm:pt>
    <dgm:pt modelId="{3753D433-DB90-4532-BF94-DE72CA90F9C8}">
      <dgm:prSet phldrT="[텍스트]" custT="1"/>
      <dgm:spPr>
        <a:solidFill>
          <a:schemeClr val="accent1"/>
        </a:solidFill>
        <a:effectLst>
          <a:glow rad="139700">
            <a:schemeClr val="tx2">
              <a:lumMod val="40000"/>
              <a:lumOff val="60000"/>
              <a:alpha val="40000"/>
            </a:schemeClr>
          </a:glow>
        </a:effectLst>
      </dgm:spPr>
      <dgm:t>
        <a:bodyPr/>
        <a:lstStyle/>
        <a:p>
          <a:pPr latinLnBrk="1"/>
          <a:r>
            <a:rPr lang="en-US" altLang="ko-KR" sz="1600" b="1" dirty="0" smtClean="0"/>
            <a:t>‘data’ key (list type)</a:t>
          </a:r>
          <a:endParaRPr lang="ko-KR" altLang="en-US" sz="1600" b="1" dirty="0"/>
        </a:p>
      </dgm:t>
    </dgm:pt>
    <dgm:pt modelId="{F319C647-DE85-4E1D-ACF5-9D973BD14D38}" type="parTrans" cxnId="{2D30CEA3-F81D-407D-A86D-8BA176C7C56B}">
      <dgm:prSet custT="1"/>
      <dgm:spPr>
        <a:solidFill>
          <a:schemeClr val="accent1"/>
        </a:solidFill>
        <a:effectLst>
          <a:glow rad="139700">
            <a:schemeClr val="tx2">
              <a:lumMod val="40000"/>
              <a:lumOff val="60000"/>
              <a:alpha val="40000"/>
            </a:schemeClr>
          </a:glow>
        </a:effectLst>
      </dgm:spPr>
      <dgm:t>
        <a:bodyPr/>
        <a:lstStyle/>
        <a:p>
          <a:pPr latinLnBrk="1"/>
          <a:endParaRPr lang="ko-KR" altLang="en-US" sz="1600" b="1"/>
        </a:p>
      </dgm:t>
    </dgm:pt>
    <dgm:pt modelId="{00384EAF-EE54-4CB6-90E8-3E3164CF2F90}" type="sibTrans" cxnId="{2D30CEA3-F81D-407D-A86D-8BA176C7C56B}">
      <dgm:prSet/>
      <dgm:spPr/>
      <dgm:t>
        <a:bodyPr/>
        <a:lstStyle/>
        <a:p>
          <a:pPr latinLnBrk="1"/>
          <a:endParaRPr lang="ko-KR" altLang="en-US" sz="1600" b="1"/>
        </a:p>
      </dgm:t>
    </dgm:pt>
    <dgm:pt modelId="{4DE93803-41DA-45EC-A586-C44C79DF0EA1}">
      <dgm:prSet phldrT="[텍스트]" custT="1"/>
      <dgm:spPr>
        <a:solidFill>
          <a:schemeClr val="accent1"/>
        </a:solidFill>
        <a:effectLst>
          <a:glow rad="139700">
            <a:schemeClr val="tx2">
              <a:lumMod val="40000"/>
              <a:lumOff val="60000"/>
              <a:alpha val="40000"/>
            </a:schemeClr>
          </a:glow>
        </a:effectLst>
      </dgm:spPr>
      <dgm:t>
        <a:bodyPr/>
        <a:lstStyle/>
        <a:p>
          <a:pPr latinLnBrk="1"/>
          <a:r>
            <a:rPr lang="en-US" altLang="ko-KR" sz="1600" b="1" dirty="0" smtClean="0"/>
            <a:t>1</a:t>
          </a:r>
          <a:r>
            <a:rPr lang="en-US" altLang="ko-KR" sz="1600" b="1" baseline="30000" dirty="0" smtClean="0"/>
            <a:t>st</a:t>
          </a:r>
          <a:r>
            <a:rPr lang="en-US" altLang="ko-KR" sz="1600" b="1" dirty="0" smtClean="0"/>
            <a:t> post</a:t>
          </a:r>
          <a:endParaRPr lang="ko-KR" altLang="en-US" sz="1600" b="1" dirty="0"/>
        </a:p>
      </dgm:t>
    </dgm:pt>
    <dgm:pt modelId="{9B3178AB-E625-47D8-B5C4-C93450704C5B}" type="parTrans" cxnId="{B5EEB06E-AE85-4337-9875-01C8AAC00A20}">
      <dgm:prSet custT="1"/>
      <dgm:spPr>
        <a:solidFill>
          <a:schemeClr val="accent1"/>
        </a:solidFill>
        <a:effectLst>
          <a:glow rad="139700">
            <a:schemeClr val="tx2">
              <a:lumMod val="40000"/>
              <a:lumOff val="60000"/>
              <a:alpha val="40000"/>
            </a:schemeClr>
          </a:glow>
        </a:effectLst>
      </dgm:spPr>
      <dgm:t>
        <a:bodyPr/>
        <a:lstStyle/>
        <a:p>
          <a:pPr latinLnBrk="1"/>
          <a:endParaRPr lang="ko-KR" altLang="en-US" sz="1600" b="1"/>
        </a:p>
      </dgm:t>
    </dgm:pt>
    <dgm:pt modelId="{88B582D0-D50C-451E-BF91-33DA6A4A48A1}" type="sibTrans" cxnId="{B5EEB06E-AE85-4337-9875-01C8AAC00A20}">
      <dgm:prSet/>
      <dgm:spPr/>
      <dgm:t>
        <a:bodyPr/>
        <a:lstStyle/>
        <a:p>
          <a:pPr latinLnBrk="1"/>
          <a:endParaRPr lang="ko-KR" altLang="en-US" sz="1600" b="1"/>
        </a:p>
      </dgm:t>
    </dgm:pt>
    <dgm:pt modelId="{2FD7AC80-B6F9-4C0A-8764-AB46695F7EFC}">
      <dgm:prSet phldrT="[텍스트]" custT="1"/>
      <dgm:spPr>
        <a:solidFill>
          <a:schemeClr val="accent1"/>
        </a:solidFill>
        <a:effectLst>
          <a:glow rad="139700">
            <a:schemeClr val="tx2">
              <a:lumMod val="40000"/>
              <a:lumOff val="60000"/>
              <a:alpha val="40000"/>
            </a:schemeClr>
          </a:glow>
        </a:effectLst>
      </dgm:spPr>
      <dgm:t>
        <a:bodyPr/>
        <a:lstStyle/>
        <a:p>
          <a:pPr latinLnBrk="1"/>
          <a:r>
            <a:rPr lang="en-US" altLang="ko-KR" sz="1600" b="1" dirty="0" smtClean="0"/>
            <a:t>3</a:t>
          </a:r>
          <a:r>
            <a:rPr lang="en-US" altLang="ko-KR" sz="1600" b="1" baseline="30000" dirty="0" smtClean="0"/>
            <a:t>rd</a:t>
          </a:r>
          <a:r>
            <a:rPr lang="en-US" altLang="ko-KR" sz="1600" b="1" dirty="0" smtClean="0"/>
            <a:t> post</a:t>
          </a:r>
          <a:endParaRPr lang="ko-KR" altLang="en-US" sz="1600" b="1" dirty="0"/>
        </a:p>
      </dgm:t>
    </dgm:pt>
    <dgm:pt modelId="{FE699ABA-FFF1-4700-9304-E2AE483A2753}" type="parTrans" cxnId="{65278EBB-C76F-462E-A73C-252875A8A2CC}">
      <dgm:prSet custT="1"/>
      <dgm:spPr>
        <a:solidFill>
          <a:schemeClr val="accent1"/>
        </a:solidFill>
        <a:effectLst>
          <a:glow rad="139700">
            <a:schemeClr val="tx2">
              <a:lumMod val="40000"/>
              <a:lumOff val="60000"/>
              <a:alpha val="40000"/>
            </a:schemeClr>
          </a:glow>
        </a:effectLst>
      </dgm:spPr>
      <dgm:t>
        <a:bodyPr/>
        <a:lstStyle/>
        <a:p>
          <a:pPr latinLnBrk="1"/>
          <a:endParaRPr lang="ko-KR" altLang="en-US" sz="1600" b="1"/>
        </a:p>
      </dgm:t>
    </dgm:pt>
    <dgm:pt modelId="{EFB88368-C582-42B2-AE19-C3CE0C616CDF}" type="sibTrans" cxnId="{65278EBB-C76F-462E-A73C-252875A8A2CC}">
      <dgm:prSet/>
      <dgm:spPr/>
      <dgm:t>
        <a:bodyPr/>
        <a:lstStyle/>
        <a:p>
          <a:pPr latinLnBrk="1"/>
          <a:endParaRPr lang="ko-KR" altLang="en-US" sz="1600" b="1"/>
        </a:p>
      </dgm:t>
    </dgm:pt>
    <dgm:pt modelId="{16B5FBF1-216F-496A-948E-99993235C947}">
      <dgm:prSet phldrT="[텍스트]" custT="1"/>
      <dgm:spPr>
        <a:solidFill>
          <a:schemeClr val="accent1"/>
        </a:solidFill>
        <a:effectLst>
          <a:glow rad="139700">
            <a:schemeClr val="tx2">
              <a:lumMod val="40000"/>
              <a:lumOff val="60000"/>
              <a:alpha val="40000"/>
            </a:schemeClr>
          </a:glow>
        </a:effectLst>
      </dgm:spPr>
      <dgm:t>
        <a:bodyPr/>
        <a:lstStyle/>
        <a:p>
          <a:pPr latinLnBrk="1"/>
          <a:r>
            <a:rPr lang="en-US" altLang="ko-KR" sz="1600" b="1" dirty="0" smtClean="0"/>
            <a:t>‘paging’ key</a:t>
          </a:r>
          <a:endParaRPr lang="ko-KR" altLang="en-US" sz="1600" b="1" dirty="0"/>
        </a:p>
      </dgm:t>
    </dgm:pt>
    <dgm:pt modelId="{9C4E7B3A-9018-4EE5-AD1D-F7474C3146E1}" type="parTrans" cxnId="{415175A2-E7EF-4B8A-9E93-0B4E01E9FA6D}">
      <dgm:prSet custT="1"/>
      <dgm:spPr>
        <a:solidFill>
          <a:schemeClr val="accent1"/>
        </a:solidFill>
        <a:effectLst>
          <a:glow rad="139700">
            <a:schemeClr val="tx2">
              <a:lumMod val="40000"/>
              <a:lumOff val="60000"/>
              <a:alpha val="40000"/>
            </a:schemeClr>
          </a:glow>
        </a:effectLst>
      </dgm:spPr>
      <dgm:t>
        <a:bodyPr/>
        <a:lstStyle/>
        <a:p>
          <a:pPr latinLnBrk="1"/>
          <a:endParaRPr lang="ko-KR" altLang="en-US" sz="1600" b="1"/>
        </a:p>
      </dgm:t>
    </dgm:pt>
    <dgm:pt modelId="{54B2AF77-1B13-4DFD-B2A6-3CCABCD1A900}" type="sibTrans" cxnId="{415175A2-E7EF-4B8A-9E93-0B4E01E9FA6D}">
      <dgm:prSet/>
      <dgm:spPr/>
      <dgm:t>
        <a:bodyPr/>
        <a:lstStyle/>
        <a:p>
          <a:pPr latinLnBrk="1"/>
          <a:endParaRPr lang="ko-KR" altLang="en-US" sz="1600" b="1"/>
        </a:p>
      </dgm:t>
    </dgm:pt>
    <dgm:pt modelId="{468F4612-FE5B-4B73-8647-74C6FF4D2A00}">
      <dgm:prSet phldrT="[텍스트]" custT="1"/>
      <dgm:spPr>
        <a:solidFill>
          <a:schemeClr val="accent1"/>
        </a:solidFill>
        <a:effectLst>
          <a:glow rad="139700">
            <a:schemeClr val="tx2">
              <a:lumMod val="40000"/>
              <a:lumOff val="60000"/>
              <a:alpha val="40000"/>
            </a:schemeClr>
          </a:glow>
        </a:effectLst>
      </dgm:spPr>
      <dgm:t>
        <a:bodyPr/>
        <a:lstStyle/>
        <a:p>
          <a:pPr latinLnBrk="1"/>
          <a:r>
            <a:rPr lang="en-US" altLang="ko-KR" sz="1600" b="1" dirty="0" smtClean="0"/>
            <a:t>N-</a:t>
          </a:r>
          <a:r>
            <a:rPr lang="en-US" altLang="ko-KR" sz="1600" b="1" dirty="0" err="1" smtClean="0"/>
            <a:t>th</a:t>
          </a:r>
          <a:r>
            <a:rPr lang="en-US" altLang="ko-KR" sz="1600" b="1" dirty="0" smtClean="0"/>
            <a:t> post</a:t>
          </a:r>
          <a:endParaRPr lang="ko-KR" altLang="en-US" sz="1600" b="1" dirty="0"/>
        </a:p>
      </dgm:t>
    </dgm:pt>
    <dgm:pt modelId="{4A99B0C4-E7CE-427F-B4F5-3AA7FE615774}" type="parTrans" cxnId="{065391D7-4D51-43E8-A18D-747A9423D3AC}">
      <dgm:prSet custT="1"/>
      <dgm:spPr>
        <a:solidFill>
          <a:schemeClr val="accent1"/>
        </a:solidFill>
        <a:effectLst>
          <a:glow rad="139700">
            <a:schemeClr val="tx2">
              <a:lumMod val="40000"/>
              <a:lumOff val="60000"/>
              <a:alpha val="40000"/>
            </a:schemeClr>
          </a:glow>
        </a:effectLst>
      </dgm:spPr>
      <dgm:t>
        <a:bodyPr/>
        <a:lstStyle/>
        <a:p>
          <a:pPr latinLnBrk="1"/>
          <a:endParaRPr lang="ko-KR" altLang="en-US" sz="1600" b="1"/>
        </a:p>
      </dgm:t>
    </dgm:pt>
    <dgm:pt modelId="{D5009834-B004-45A3-A0AC-A6C70CA82A30}" type="sibTrans" cxnId="{065391D7-4D51-43E8-A18D-747A9423D3AC}">
      <dgm:prSet/>
      <dgm:spPr/>
      <dgm:t>
        <a:bodyPr/>
        <a:lstStyle/>
        <a:p>
          <a:pPr latinLnBrk="1"/>
          <a:endParaRPr lang="ko-KR" altLang="en-US" sz="1600" b="1"/>
        </a:p>
      </dgm:t>
    </dgm:pt>
    <dgm:pt modelId="{2FA5EF80-2303-43D3-9880-6A88065D8213}">
      <dgm:prSet phldrT="[텍스트]" custT="1"/>
      <dgm:spPr>
        <a:solidFill>
          <a:schemeClr val="accent1"/>
        </a:solidFill>
        <a:effectLst>
          <a:glow rad="139700">
            <a:schemeClr val="tx2">
              <a:lumMod val="40000"/>
              <a:lumOff val="60000"/>
              <a:alpha val="40000"/>
            </a:schemeClr>
          </a:glow>
        </a:effectLst>
      </dgm:spPr>
      <dgm:t>
        <a:bodyPr/>
        <a:lstStyle/>
        <a:p>
          <a:pPr latinLnBrk="1"/>
          <a:r>
            <a:rPr lang="en-US" altLang="ko-KR" sz="1600" b="1" dirty="0" smtClean="0"/>
            <a:t>…</a:t>
          </a:r>
          <a:endParaRPr lang="ko-KR" altLang="en-US" sz="1600" b="1" dirty="0"/>
        </a:p>
      </dgm:t>
    </dgm:pt>
    <dgm:pt modelId="{650EF487-3F7B-4845-B107-EB66D126421D}" type="parTrans" cxnId="{FD6BF150-A220-4DC5-AE5E-7989E37E5556}">
      <dgm:prSet custT="1"/>
      <dgm:spPr>
        <a:solidFill>
          <a:schemeClr val="accent1"/>
        </a:solidFill>
        <a:effectLst>
          <a:glow rad="139700">
            <a:schemeClr val="tx2">
              <a:lumMod val="40000"/>
              <a:lumOff val="60000"/>
              <a:alpha val="40000"/>
            </a:schemeClr>
          </a:glow>
        </a:effectLst>
      </dgm:spPr>
      <dgm:t>
        <a:bodyPr/>
        <a:lstStyle/>
        <a:p>
          <a:pPr latinLnBrk="1"/>
          <a:endParaRPr lang="ko-KR" altLang="en-US" sz="1600" b="1"/>
        </a:p>
      </dgm:t>
    </dgm:pt>
    <dgm:pt modelId="{024298BD-B915-482F-9381-A3E6A82BE218}" type="sibTrans" cxnId="{FD6BF150-A220-4DC5-AE5E-7989E37E5556}">
      <dgm:prSet/>
      <dgm:spPr/>
      <dgm:t>
        <a:bodyPr/>
        <a:lstStyle/>
        <a:p>
          <a:pPr latinLnBrk="1"/>
          <a:endParaRPr lang="ko-KR" altLang="en-US" sz="1600" b="1"/>
        </a:p>
      </dgm:t>
    </dgm:pt>
    <dgm:pt modelId="{2D0F30EA-1641-4FCB-9D48-2546F6B37DD8}">
      <dgm:prSet phldrT="[텍스트]" custT="1"/>
      <dgm:spPr>
        <a:solidFill>
          <a:schemeClr val="accent1"/>
        </a:solidFill>
        <a:effectLst>
          <a:glow rad="139700">
            <a:schemeClr val="tx2">
              <a:lumMod val="40000"/>
              <a:lumOff val="60000"/>
              <a:alpha val="40000"/>
            </a:schemeClr>
          </a:glow>
        </a:effectLst>
      </dgm:spPr>
      <dgm:t>
        <a:bodyPr/>
        <a:lstStyle/>
        <a:p>
          <a:pPr latinLnBrk="1"/>
          <a:r>
            <a:rPr lang="en-US" altLang="ko-KR" sz="1600" b="1" dirty="0" smtClean="0"/>
            <a:t>2</a:t>
          </a:r>
          <a:r>
            <a:rPr lang="en-US" altLang="ko-KR" sz="1600" b="1" baseline="30000" dirty="0" smtClean="0"/>
            <a:t>nd</a:t>
          </a:r>
          <a:r>
            <a:rPr lang="en-US" altLang="ko-KR" sz="1600" b="1" dirty="0" smtClean="0"/>
            <a:t> post</a:t>
          </a:r>
          <a:endParaRPr lang="ko-KR" altLang="en-US" sz="1600" b="1" dirty="0"/>
        </a:p>
      </dgm:t>
    </dgm:pt>
    <dgm:pt modelId="{D12750C6-6CB4-4723-8A37-34BF79D2070D}" type="parTrans" cxnId="{627F9B03-921D-49F6-9559-C66AE4D34742}">
      <dgm:prSet custT="1"/>
      <dgm:spPr>
        <a:solidFill>
          <a:schemeClr val="accent1"/>
        </a:solidFill>
        <a:effectLst>
          <a:glow rad="139700">
            <a:schemeClr val="tx2">
              <a:lumMod val="40000"/>
              <a:lumOff val="60000"/>
              <a:alpha val="40000"/>
            </a:schemeClr>
          </a:glow>
        </a:effectLst>
      </dgm:spPr>
      <dgm:t>
        <a:bodyPr/>
        <a:lstStyle/>
        <a:p>
          <a:pPr latinLnBrk="1"/>
          <a:endParaRPr lang="ko-KR" altLang="en-US" sz="1600" b="1"/>
        </a:p>
      </dgm:t>
    </dgm:pt>
    <dgm:pt modelId="{F8FA5B4D-7D5A-4850-910C-34382BB14BD1}" type="sibTrans" cxnId="{627F9B03-921D-49F6-9559-C66AE4D34742}">
      <dgm:prSet/>
      <dgm:spPr/>
      <dgm:t>
        <a:bodyPr/>
        <a:lstStyle/>
        <a:p>
          <a:pPr latinLnBrk="1"/>
          <a:endParaRPr lang="ko-KR" altLang="en-US" sz="1600" b="1"/>
        </a:p>
      </dgm:t>
    </dgm:pt>
    <dgm:pt modelId="{596AFC43-9934-4B44-8A66-3C5EC396B26D}">
      <dgm:prSet phldrT="[텍스트]" custT="1"/>
      <dgm:spPr>
        <a:solidFill>
          <a:schemeClr val="accent1"/>
        </a:solidFill>
        <a:effectLst>
          <a:glow rad="139700">
            <a:schemeClr val="tx2">
              <a:lumMod val="40000"/>
              <a:lumOff val="60000"/>
              <a:alpha val="40000"/>
            </a:schemeClr>
          </a:glow>
        </a:effectLst>
      </dgm:spPr>
      <dgm:t>
        <a:bodyPr/>
        <a:lstStyle/>
        <a:p>
          <a:pPr latinLnBrk="1"/>
          <a:r>
            <a:rPr lang="en-US" altLang="ko-KR" sz="1600" b="1" dirty="0" smtClean="0"/>
            <a:t>‘</a:t>
          </a:r>
          <a:r>
            <a:rPr lang="en-US" altLang="ko-KR" sz="1600" b="1" dirty="0" err="1" smtClean="0"/>
            <a:t>created_time</a:t>
          </a:r>
          <a:r>
            <a:rPr lang="en-US" altLang="ko-KR" sz="1600" b="1" dirty="0" smtClean="0"/>
            <a:t>’ key</a:t>
          </a:r>
          <a:endParaRPr lang="ko-KR" altLang="en-US" sz="1600" b="1" dirty="0"/>
        </a:p>
      </dgm:t>
    </dgm:pt>
    <dgm:pt modelId="{676F4A84-E75F-45C9-9AE2-7492D0B28FDD}" type="parTrans" cxnId="{890E8616-5203-4648-8AD2-BDE2D2C4EB2C}">
      <dgm:prSet custT="1"/>
      <dgm:spPr>
        <a:solidFill>
          <a:schemeClr val="accent1"/>
        </a:solidFill>
        <a:effectLst>
          <a:glow rad="139700">
            <a:schemeClr val="tx2">
              <a:lumMod val="40000"/>
              <a:lumOff val="60000"/>
              <a:alpha val="40000"/>
            </a:schemeClr>
          </a:glow>
        </a:effectLst>
      </dgm:spPr>
      <dgm:t>
        <a:bodyPr/>
        <a:lstStyle/>
        <a:p>
          <a:pPr latinLnBrk="1"/>
          <a:endParaRPr lang="ko-KR" altLang="en-US" sz="1600" b="1"/>
        </a:p>
      </dgm:t>
    </dgm:pt>
    <dgm:pt modelId="{A9646ACC-4A77-4415-A24B-83CEB487CCCF}" type="sibTrans" cxnId="{890E8616-5203-4648-8AD2-BDE2D2C4EB2C}">
      <dgm:prSet/>
      <dgm:spPr/>
      <dgm:t>
        <a:bodyPr/>
        <a:lstStyle/>
        <a:p>
          <a:pPr latinLnBrk="1"/>
          <a:endParaRPr lang="ko-KR" altLang="en-US" sz="1600" b="1"/>
        </a:p>
      </dgm:t>
    </dgm:pt>
    <dgm:pt modelId="{46AB9417-FAD4-41A0-8FD7-1B7496CF3FF7}">
      <dgm:prSet phldrT="[텍스트]" custT="1"/>
      <dgm:spPr>
        <a:solidFill>
          <a:schemeClr val="accent1"/>
        </a:solidFill>
        <a:effectLst>
          <a:glow rad="139700">
            <a:schemeClr val="tx2">
              <a:lumMod val="40000"/>
              <a:lumOff val="60000"/>
              <a:alpha val="40000"/>
            </a:schemeClr>
          </a:glow>
        </a:effectLst>
      </dgm:spPr>
      <dgm:t>
        <a:bodyPr/>
        <a:lstStyle/>
        <a:p>
          <a:pPr latinLnBrk="1"/>
          <a:r>
            <a:rPr lang="en-US" altLang="ko-KR" sz="1600" b="1" dirty="0" smtClean="0"/>
            <a:t>‘message’ key</a:t>
          </a:r>
          <a:endParaRPr lang="ko-KR" altLang="en-US" sz="1600" b="1" dirty="0"/>
        </a:p>
      </dgm:t>
    </dgm:pt>
    <dgm:pt modelId="{75BA9AAB-6A79-4577-9732-DFD457E457CF}" type="parTrans" cxnId="{B31C7666-885E-42E7-BEA7-32746FA4773F}">
      <dgm:prSet custT="1"/>
      <dgm:spPr>
        <a:solidFill>
          <a:schemeClr val="accent1"/>
        </a:solidFill>
        <a:effectLst>
          <a:glow rad="139700">
            <a:schemeClr val="tx2">
              <a:lumMod val="40000"/>
              <a:lumOff val="60000"/>
              <a:alpha val="40000"/>
            </a:schemeClr>
          </a:glow>
        </a:effectLst>
      </dgm:spPr>
      <dgm:t>
        <a:bodyPr/>
        <a:lstStyle/>
        <a:p>
          <a:pPr latinLnBrk="1"/>
          <a:endParaRPr lang="ko-KR" altLang="en-US" sz="1600" b="1"/>
        </a:p>
      </dgm:t>
    </dgm:pt>
    <dgm:pt modelId="{FE06E65D-8A93-4EFA-9093-A1F6FB6EA2F5}" type="sibTrans" cxnId="{B31C7666-885E-42E7-BEA7-32746FA4773F}">
      <dgm:prSet/>
      <dgm:spPr/>
      <dgm:t>
        <a:bodyPr/>
        <a:lstStyle/>
        <a:p>
          <a:pPr latinLnBrk="1"/>
          <a:endParaRPr lang="ko-KR" altLang="en-US" sz="1600" b="1"/>
        </a:p>
      </dgm:t>
    </dgm:pt>
    <dgm:pt modelId="{DC500A54-EB91-497D-9123-0BE844486826}">
      <dgm:prSet phldrT="[텍스트]" custT="1"/>
      <dgm:spPr>
        <a:solidFill>
          <a:schemeClr val="accent1"/>
        </a:solidFill>
        <a:effectLst>
          <a:glow rad="139700">
            <a:schemeClr val="tx2">
              <a:lumMod val="40000"/>
              <a:lumOff val="60000"/>
              <a:alpha val="40000"/>
            </a:schemeClr>
          </a:glow>
        </a:effectLst>
      </dgm:spPr>
      <dgm:t>
        <a:bodyPr/>
        <a:lstStyle/>
        <a:p>
          <a:pPr latinLnBrk="1"/>
          <a:r>
            <a:rPr lang="en-US" altLang="ko-KR" sz="1600" b="1" dirty="0" smtClean="0"/>
            <a:t>Date, time data </a:t>
          </a:r>
        </a:p>
        <a:p>
          <a:pPr latinLnBrk="1"/>
          <a:r>
            <a:rPr lang="en-US" altLang="ko-KR" sz="1600" b="1" dirty="0" smtClean="0"/>
            <a:t>(string type)</a:t>
          </a:r>
          <a:endParaRPr lang="ko-KR" altLang="en-US" sz="1600" b="1" dirty="0"/>
        </a:p>
      </dgm:t>
    </dgm:pt>
    <dgm:pt modelId="{1E5F76CB-1193-4373-817E-7460D6C00068}" type="parTrans" cxnId="{8279183F-B27D-4664-9078-18C0D071C33A}">
      <dgm:prSet custT="1"/>
      <dgm:spPr>
        <a:solidFill>
          <a:schemeClr val="accent1"/>
        </a:solidFill>
        <a:effectLst>
          <a:glow rad="139700">
            <a:schemeClr val="tx2">
              <a:lumMod val="40000"/>
              <a:lumOff val="60000"/>
              <a:alpha val="40000"/>
            </a:schemeClr>
          </a:glow>
        </a:effectLst>
      </dgm:spPr>
      <dgm:t>
        <a:bodyPr/>
        <a:lstStyle/>
        <a:p>
          <a:pPr latinLnBrk="1"/>
          <a:endParaRPr lang="ko-KR" altLang="en-US" sz="1600" b="1"/>
        </a:p>
      </dgm:t>
    </dgm:pt>
    <dgm:pt modelId="{F56DDB28-CE98-42AB-ACFF-25CD6DCFEF7F}" type="sibTrans" cxnId="{8279183F-B27D-4664-9078-18C0D071C33A}">
      <dgm:prSet/>
      <dgm:spPr/>
      <dgm:t>
        <a:bodyPr/>
        <a:lstStyle/>
        <a:p>
          <a:pPr latinLnBrk="1"/>
          <a:endParaRPr lang="ko-KR" altLang="en-US" sz="1600" b="1"/>
        </a:p>
      </dgm:t>
    </dgm:pt>
    <dgm:pt modelId="{1203CA24-2275-495B-8CA2-308C733DDE82}">
      <dgm:prSet phldrT="[텍스트]" custT="1"/>
      <dgm:spPr>
        <a:solidFill>
          <a:schemeClr val="accent1"/>
        </a:solidFill>
        <a:effectLst>
          <a:glow rad="139700">
            <a:schemeClr val="tx2">
              <a:lumMod val="40000"/>
              <a:lumOff val="60000"/>
              <a:alpha val="40000"/>
            </a:schemeClr>
          </a:glow>
        </a:effectLst>
      </dgm:spPr>
      <dgm:t>
        <a:bodyPr/>
        <a:lstStyle/>
        <a:p>
          <a:pPr latinLnBrk="1">
            <a:lnSpc>
              <a:spcPct val="100000"/>
            </a:lnSpc>
          </a:pPr>
          <a:r>
            <a:rPr lang="en-US" altLang="ko-KR" sz="1600" b="1" dirty="0" smtClean="0"/>
            <a:t>Post contents data</a:t>
          </a:r>
        </a:p>
        <a:p>
          <a:pPr latinLnBrk="1">
            <a:lnSpc>
              <a:spcPct val="100000"/>
            </a:lnSpc>
          </a:pPr>
          <a:r>
            <a:rPr lang="en-US" altLang="ko-KR" sz="1600" b="1" dirty="0" smtClean="0"/>
            <a:t>(string type)</a:t>
          </a:r>
          <a:endParaRPr lang="ko-KR" altLang="en-US" sz="1600" b="1" dirty="0"/>
        </a:p>
      </dgm:t>
    </dgm:pt>
    <dgm:pt modelId="{B1243147-55BB-446D-85AC-370A2B9CF9FA}" type="parTrans" cxnId="{2D71DA68-9D39-4DD7-97C5-A07F05DF2552}">
      <dgm:prSet custT="1"/>
      <dgm:spPr>
        <a:solidFill>
          <a:schemeClr val="accent1"/>
        </a:solidFill>
        <a:effectLst>
          <a:glow rad="139700">
            <a:schemeClr val="tx2">
              <a:lumMod val="40000"/>
              <a:lumOff val="60000"/>
              <a:alpha val="40000"/>
            </a:schemeClr>
          </a:glow>
        </a:effectLst>
      </dgm:spPr>
      <dgm:t>
        <a:bodyPr/>
        <a:lstStyle/>
        <a:p>
          <a:pPr latinLnBrk="1"/>
          <a:endParaRPr lang="ko-KR" altLang="en-US" sz="1600" b="1"/>
        </a:p>
      </dgm:t>
    </dgm:pt>
    <dgm:pt modelId="{E48E3C6A-25A1-4F62-9F58-5A91D84BFA01}" type="sibTrans" cxnId="{2D71DA68-9D39-4DD7-97C5-A07F05DF2552}">
      <dgm:prSet/>
      <dgm:spPr/>
      <dgm:t>
        <a:bodyPr/>
        <a:lstStyle/>
        <a:p>
          <a:pPr latinLnBrk="1"/>
          <a:endParaRPr lang="ko-KR" altLang="en-US" sz="1600" b="1"/>
        </a:p>
      </dgm:t>
    </dgm:pt>
    <dgm:pt modelId="{0BB35303-53E1-4E4C-AAB4-E8535AE6D314}" type="pres">
      <dgm:prSet presAssocID="{3797CB8A-E0F6-47D5-980D-CB640E7BF3D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BEBF86-619B-4CAB-9A56-32E1743E6CE0}" type="pres">
      <dgm:prSet presAssocID="{FF3F5731-C1A3-4E4A-82CE-E4E06C5E715C}" presName="root1" presStyleCnt="0"/>
      <dgm:spPr/>
    </dgm:pt>
    <dgm:pt modelId="{5B157FC8-82FD-4D32-9F56-BE7B643AAA52}" type="pres">
      <dgm:prSet presAssocID="{FF3F5731-C1A3-4E4A-82CE-E4E06C5E715C}" presName="LevelOneTextNode" presStyleLbl="node0" presStyleIdx="0" presStyleCnt="1" custScaleX="114038" custLinFactNeighborX="-9629" custLinFactNeighborY="4668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B3B0D1C-8A6E-43F3-92F7-1605C0DBC258}" type="pres">
      <dgm:prSet presAssocID="{FF3F5731-C1A3-4E4A-82CE-E4E06C5E715C}" presName="level2hierChild" presStyleCnt="0"/>
      <dgm:spPr/>
    </dgm:pt>
    <dgm:pt modelId="{0762A806-02CA-405D-AD90-EA4C52472FBC}" type="pres">
      <dgm:prSet presAssocID="{F319C647-DE85-4E1D-ACF5-9D973BD14D38}" presName="conn2-1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9F6F4DA2-E3FD-4AF5-86E9-F7D575A645F4}" type="pres">
      <dgm:prSet presAssocID="{F319C647-DE85-4E1D-ACF5-9D973BD14D38}" presName="connTx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74F3516C-9A75-4AB6-8AC3-6915A0CED89B}" type="pres">
      <dgm:prSet presAssocID="{3753D433-DB90-4532-BF94-DE72CA90F9C8}" presName="root2" presStyleCnt="0"/>
      <dgm:spPr/>
    </dgm:pt>
    <dgm:pt modelId="{5C8CE511-9AA6-49C3-9205-84AE8446FA11}" type="pres">
      <dgm:prSet presAssocID="{3753D433-DB90-4532-BF94-DE72CA90F9C8}" presName="LevelTwoTextNode" presStyleLbl="node2" presStyleIdx="0" presStyleCnt="2" custScaleY="128076" custLinFactNeighborY="-9062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B053AC1-7BDD-482C-90F9-07650EB16D67}" type="pres">
      <dgm:prSet presAssocID="{3753D433-DB90-4532-BF94-DE72CA90F9C8}" presName="level3hierChild" presStyleCnt="0"/>
      <dgm:spPr/>
    </dgm:pt>
    <dgm:pt modelId="{24B0B5B3-EDB4-47D5-82F6-E5B390A626EE}" type="pres">
      <dgm:prSet presAssocID="{9B3178AB-E625-47D8-B5C4-C93450704C5B}" presName="conn2-1" presStyleLbl="parChTrans1D3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0A1EFC8E-B5D6-4926-8439-B6E6A336B79C}" type="pres">
      <dgm:prSet presAssocID="{9B3178AB-E625-47D8-B5C4-C93450704C5B}" presName="connTx" presStyleLbl="parChTrans1D3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AD864E03-131A-4D01-AA8F-F1C9FC61624D}" type="pres">
      <dgm:prSet presAssocID="{4DE93803-41DA-45EC-A586-C44C79DF0EA1}" presName="root2" presStyleCnt="0"/>
      <dgm:spPr/>
    </dgm:pt>
    <dgm:pt modelId="{68C50D21-BB72-4CEC-A27F-E3458437C084}" type="pres">
      <dgm:prSet presAssocID="{4DE93803-41DA-45EC-A586-C44C79DF0EA1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438CF2D-57C1-45AC-9754-ADE2DAFE0274}" type="pres">
      <dgm:prSet presAssocID="{4DE93803-41DA-45EC-A586-C44C79DF0EA1}" presName="level3hierChild" presStyleCnt="0"/>
      <dgm:spPr/>
    </dgm:pt>
    <dgm:pt modelId="{56EB4A58-6941-4A97-B74C-83FD3D1D6267}" type="pres">
      <dgm:prSet presAssocID="{75BA9AAB-6A79-4577-9732-DFD457E457CF}" presName="conn2-1" presStyleLbl="parChTrans1D4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0C0471BE-B1C3-4A5D-8069-F73DC175275E}" type="pres">
      <dgm:prSet presAssocID="{75BA9AAB-6A79-4577-9732-DFD457E457CF}" presName="connTx" presStyleLbl="parChTrans1D4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A87F91F5-EC4A-4E9F-8306-EFBC4581A10A}" type="pres">
      <dgm:prSet presAssocID="{46AB9417-FAD4-41A0-8FD7-1B7496CF3FF7}" presName="root2" presStyleCnt="0"/>
      <dgm:spPr/>
    </dgm:pt>
    <dgm:pt modelId="{52D81E4F-0978-4D05-870D-275E30860EFD}" type="pres">
      <dgm:prSet presAssocID="{46AB9417-FAD4-41A0-8FD7-1B7496CF3FF7}" presName="LevelTwoTextNode" presStyleLbl="node4" presStyleIdx="0" presStyleCnt="4" custScaleX="129656" custScaleY="125369" custLinFactY="28961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82A21C1-CBF8-4546-980B-9BA270505960}" type="pres">
      <dgm:prSet presAssocID="{46AB9417-FAD4-41A0-8FD7-1B7496CF3FF7}" presName="level3hierChild" presStyleCnt="0"/>
      <dgm:spPr/>
    </dgm:pt>
    <dgm:pt modelId="{186788E5-95DE-45D0-8F15-C9F05A43B179}" type="pres">
      <dgm:prSet presAssocID="{B1243147-55BB-446D-85AC-370A2B9CF9FA}" presName="conn2-1" presStyleLbl="parChTrans1D4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F4C20864-1632-4BCB-BEC7-9EACC712FD80}" type="pres">
      <dgm:prSet presAssocID="{B1243147-55BB-446D-85AC-370A2B9CF9FA}" presName="connTx" presStyleLbl="parChTrans1D4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32B78217-E712-4366-A703-AF29609B767F}" type="pres">
      <dgm:prSet presAssocID="{1203CA24-2275-495B-8CA2-308C733DDE82}" presName="root2" presStyleCnt="0"/>
      <dgm:spPr/>
    </dgm:pt>
    <dgm:pt modelId="{F5DC4E23-DDB4-44C8-AD60-3E252028BAF2}" type="pres">
      <dgm:prSet presAssocID="{1203CA24-2275-495B-8CA2-308C733DDE82}" presName="LevelTwoTextNode" presStyleLbl="node4" presStyleIdx="1" presStyleCnt="4" custScaleX="142132" custScaleY="229920" custLinFactY="7333" custLinFactNeighborX="-9479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3528B7-E48B-4B01-B50D-4D674BCA0D1A}" type="pres">
      <dgm:prSet presAssocID="{1203CA24-2275-495B-8CA2-308C733DDE82}" presName="level3hierChild" presStyleCnt="0"/>
      <dgm:spPr/>
    </dgm:pt>
    <dgm:pt modelId="{D7DC0DD6-EF53-4175-87DB-79D57A2F616D}" type="pres">
      <dgm:prSet presAssocID="{676F4A84-E75F-45C9-9AE2-7492D0B28FDD}" presName="conn2-1" presStyleLbl="parChTrans1D4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2854417-DFA5-451B-8031-6E7C3C1A8D11}" type="pres">
      <dgm:prSet presAssocID="{676F4A84-E75F-45C9-9AE2-7492D0B28FDD}" presName="connTx" presStyleLbl="parChTrans1D4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04C9BCB2-3575-48B3-B43F-E73037E3CD72}" type="pres">
      <dgm:prSet presAssocID="{596AFC43-9934-4B44-8A66-3C5EC396B26D}" presName="root2" presStyleCnt="0"/>
      <dgm:spPr/>
    </dgm:pt>
    <dgm:pt modelId="{B47DB99F-7CC8-4F55-8BE2-5D6F6081943C}" type="pres">
      <dgm:prSet presAssocID="{596AFC43-9934-4B44-8A66-3C5EC396B26D}" presName="LevelTwoTextNode" presStyleLbl="node4" presStyleIdx="2" presStyleCnt="4" custScaleX="135997" custScaleY="124717" custLinFactY="82569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055477-7064-4F36-B063-0D90C49AAE01}" type="pres">
      <dgm:prSet presAssocID="{596AFC43-9934-4B44-8A66-3C5EC396B26D}" presName="level3hierChild" presStyleCnt="0"/>
      <dgm:spPr/>
    </dgm:pt>
    <dgm:pt modelId="{FB8193AE-97F3-47C2-AB93-96252F4289A5}" type="pres">
      <dgm:prSet presAssocID="{1E5F76CB-1193-4373-817E-7460D6C00068}" presName="conn2-1" presStyleLbl="parChTrans1D4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550E06DA-0321-40E5-93A4-52BBF873C5F7}" type="pres">
      <dgm:prSet presAssocID="{1E5F76CB-1193-4373-817E-7460D6C00068}" presName="connTx" presStyleLbl="parChTrans1D4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FA1287CB-F8E5-4BA1-A314-774E931B858C}" type="pres">
      <dgm:prSet presAssocID="{DC500A54-EB91-497D-9123-0BE844486826}" presName="root2" presStyleCnt="0"/>
      <dgm:spPr/>
    </dgm:pt>
    <dgm:pt modelId="{FF6DECF1-C4CE-4365-8E73-769BE56D4FC2}" type="pres">
      <dgm:prSet presAssocID="{DC500A54-EB91-497D-9123-0BE844486826}" presName="LevelTwoTextNode" presStyleLbl="node4" presStyleIdx="3" presStyleCnt="4" custScaleX="124093" custScaleY="262909" custLinFactY="100000" custLinFactNeighborX="-11331" custLinFactNeighborY="14303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3F9CFE-2241-4305-B8BA-4CBF700BD140}" type="pres">
      <dgm:prSet presAssocID="{DC500A54-EB91-497D-9123-0BE844486826}" presName="level3hierChild" presStyleCnt="0"/>
      <dgm:spPr/>
    </dgm:pt>
    <dgm:pt modelId="{DF31E352-3481-48DF-A024-1F6FDE5F1693}" type="pres">
      <dgm:prSet presAssocID="{D12750C6-6CB4-4723-8A37-34BF79D2070D}" presName="conn2-1" presStyleLbl="parChTrans1D3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5AD43A93-3662-49D9-ABCE-E64F9E7EC63A}" type="pres">
      <dgm:prSet presAssocID="{D12750C6-6CB4-4723-8A37-34BF79D2070D}" presName="connTx" presStyleLbl="parChTrans1D3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5BF8E66A-93AB-4FDF-9652-88418CD529D4}" type="pres">
      <dgm:prSet presAssocID="{2D0F30EA-1641-4FCB-9D48-2546F6B37DD8}" presName="root2" presStyleCnt="0"/>
      <dgm:spPr/>
    </dgm:pt>
    <dgm:pt modelId="{D7711D2D-6A7D-4256-A9DE-CA867DCB6933}" type="pres">
      <dgm:prSet presAssocID="{2D0F30EA-1641-4FCB-9D48-2546F6B37DD8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6302DB5-BC33-4E8F-9A18-97E5051931C3}" type="pres">
      <dgm:prSet presAssocID="{2D0F30EA-1641-4FCB-9D48-2546F6B37DD8}" presName="level3hierChild" presStyleCnt="0"/>
      <dgm:spPr/>
    </dgm:pt>
    <dgm:pt modelId="{1006AFAD-9E8A-4913-ACFA-1752C160FAE3}" type="pres">
      <dgm:prSet presAssocID="{FE699ABA-FFF1-4700-9304-E2AE483A2753}" presName="conn2-1" presStyleLbl="parChTrans1D3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BD28F8B4-CD84-4C63-8053-6C4E26219476}" type="pres">
      <dgm:prSet presAssocID="{FE699ABA-FFF1-4700-9304-E2AE483A2753}" presName="connTx" presStyleLbl="parChTrans1D3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A8F49E47-9368-43DC-A903-D3241C7B7896}" type="pres">
      <dgm:prSet presAssocID="{2FD7AC80-B6F9-4C0A-8764-AB46695F7EFC}" presName="root2" presStyleCnt="0"/>
      <dgm:spPr/>
    </dgm:pt>
    <dgm:pt modelId="{184B47CF-D0CB-4475-899D-7C6C82FBD888}" type="pres">
      <dgm:prSet presAssocID="{2FD7AC80-B6F9-4C0A-8764-AB46695F7EFC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FF8F23F-BE9C-47FD-B22E-03AFC4D2384F}" type="pres">
      <dgm:prSet presAssocID="{2FD7AC80-B6F9-4C0A-8764-AB46695F7EFC}" presName="level3hierChild" presStyleCnt="0"/>
      <dgm:spPr/>
    </dgm:pt>
    <dgm:pt modelId="{9CC9AEBC-E8DA-4253-A735-D3402A20D28B}" type="pres">
      <dgm:prSet presAssocID="{650EF487-3F7B-4845-B107-EB66D126421D}" presName="conn2-1" presStyleLbl="parChTrans1D3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E24D0022-A0E6-4025-BB41-D6E811C9988F}" type="pres">
      <dgm:prSet presAssocID="{650EF487-3F7B-4845-B107-EB66D126421D}" presName="connTx" presStyleLbl="parChTrans1D3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EA0DF02D-AEC7-4A04-8662-34A8EDA18468}" type="pres">
      <dgm:prSet presAssocID="{2FA5EF80-2303-43D3-9880-6A88065D8213}" presName="root2" presStyleCnt="0"/>
      <dgm:spPr/>
    </dgm:pt>
    <dgm:pt modelId="{E0566967-9C90-4ED5-A5A5-CBE8B5AE8EA1}" type="pres">
      <dgm:prSet presAssocID="{2FA5EF80-2303-43D3-9880-6A88065D8213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86C311-51F9-4636-A791-7BFFE7A6C740}" type="pres">
      <dgm:prSet presAssocID="{2FA5EF80-2303-43D3-9880-6A88065D8213}" presName="level3hierChild" presStyleCnt="0"/>
      <dgm:spPr/>
    </dgm:pt>
    <dgm:pt modelId="{C076FFAF-1344-47E1-8EC0-5E3CE5BB72BC}" type="pres">
      <dgm:prSet presAssocID="{4A99B0C4-E7CE-427F-B4F5-3AA7FE615774}" presName="conn2-1" presStyleLbl="parChTrans1D3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E759D70D-562B-4CBE-AB27-465DE4B829D7}" type="pres">
      <dgm:prSet presAssocID="{4A99B0C4-E7CE-427F-B4F5-3AA7FE615774}" presName="connTx" presStyleLbl="parChTrans1D3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5DD3CB19-0C7F-4CB5-93E3-DEC8A888A2EC}" type="pres">
      <dgm:prSet presAssocID="{468F4612-FE5B-4B73-8647-74C6FF4D2A00}" presName="root2" presStyleCnt="0"/>
      <dgm:spPr/>
    </dgm:pt>
    <dgm:pt modelId="{7D1A7FBE-B041-4FDD-9CDE-2E410971E8A5}" type="pres">
      <dgm:prSet presAssocID="{468F4612-FE5B-4B73-8647-74C6FF4D2A00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FB870DE-4CA9-47EB-A896-8BD047C01CF4}" type="pres">
      <dgm:prSet presAssocID="{468F4612-FE5B-4B73-8647-74C6FF4D2A00}" presName="level3hierChild" presStyleCnt="0"/>
      <dgm:spPr/>
    </dgm:pt>
    <dgm:pt modelId="{2167CA1D-D29E-4B28-8421-6751D338D8CC}" type="pres">
      <dgm:prSet presAssocID="{9C4E7B3A-9018-4EE5-AD1D-F7474C3146E1}" presName="conn2-1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82DB7A2C-BEF9-4213-83C4-0623921A87C3}" type="pres">
      <dgm:prSet presAssocID="{9C4E7B3A-9018-4EE5-AD1D-F7474C3146E1}" presName="connTx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358778F8-C350-4D7C-9D94-E0C04B5F419F}" type="pres">
      <dgm:prSet presAssocID="{16B5FBF1-216F-496A-948E-99993235C947}" presName="root2" presStyleCnt="0"/>
      <dgm:spPr/>
    </dgm:pt>
    <dgm:pt modelId="{28A94547-63AE-4F3E-BFE9-2F484C3240F4}" type="pres">
      <dgm:prSet presAssocID="{16B5FBF1-216F-496A-948E-99993235C947}" presName="LevelTwoTextNode" presStyleLbl="node2" presStyleIdx="1" presStyleCnt="2" custLinFactNeighborX="4792" custLinFactNeighborY="495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7C224D-334B-40C1-8161-2EB362E53B5D}" type="pres">
      <dgm:prSet presAssocID="{16B5FBF1-216F-496A-948E-99993235C947}" presName="level3hierChild" presStyleCnt="0"/>
      <dgm:spPr/>
    </dgm:pt>
  </dgm:ptLst>
  <dgm:cxnLst>
    <dgm:cxn modelId="{C1CCD3B1-A073-43D1-A343-73873FD5E03A}" type="presOf" srcId="{FE699ABA-FFF1-4700-9304-E2AE483A2753}" destId="{BD28F8B4-CD84-4C63-8053-6C4E26219476}" srcOrd="1" destOrd="0" presId="urn:microsoft.com/office/officeart/2005/8/layout/hierarchy2"/>
    <dgm:cxn modelId="{4442C0A0-2870-4CCA-946A-A97BDFA42EB3}" type="presOf" srcId="{1E5F76CB-1193-4373-817E-7460D6C00068}" destId="{FB8193AE-97F3-47C2-AB93-96252F4289A5}" srcOrd="0" destOrd="0" presId="urn:microsoft.com/office/officeart/2005/8/layout/hierarchy2"/>
    <dgm:cxn modelId="{B20110C9-6712-4F86-9BE7-A46F494071FC}" type="presOf" srcId="{596AFC43-9934-4B44-8A66-3C5EC396B26D}" destId="{B47DB99F-7CC8-4F55-8BE2-5D6F6081943C}" srcOrd="0" destOrd="0" presId="urn:microsoft.com/office/officeart/2005/8/layout/hierarchy2"/>
    <dgm:cxn modelId="{B31C7666-885E-42E7-BEA7-32746FA4773F}" srcId="{4DE93803-41DA-45EC-A586-C44C79DF0EA1}" destId="{46AB9417-FAD4-41A0-8FD7-1B7496CF3FF7}" srcOrd="0" destOrd="0" parTransId="{75BA9AAB-6A79-4577-9732-DFD457E457CF}" sibTransId="{FE06E65D-8A93-4EFA-9093-A1F6FB6EA2F5}"/>
    <dgm:cxn modelId="{890E8616-5203-4648-8AD2-BDE2D2C4EB2C}" srcId="{4DE93803-41DA-45EC-A586-C44C79DF0EA1}" destId="{596AFC43-9934-4B44-8A66-3C5EC396B26D}" srcOrd="1" destOrd="0" parTransId="{676F4A84-E75F-45C9-9AE2-7492D0B28FDD}" sibTransId="{A9646ACC-4A77-4415-A24B-83CEB487CCCF}"/>
    <dgm:cxn modelId="{09B897B4-1758-43C6-B1E7-49940F117C82}" type="presOf" srcId="{D12750C6-6CB4-4723-8A37-34BF79D2070D}" destId="{5AD43A93-3662-49D9-ABCE-E64F9E7EC63A}" srcOrd="1" destOrd="0" presId="urn:microsoft.com/office/officeart/2005/8/layout/hierarchy2"/>
    <dgm:cxn modelId="{383C3399-2DF0-458D-91C2-18B83B48C6C5}" type="presOf" srcId="{75BA9AAB-6A79-4577-9732-DFD457E457CF}" destId="{56EB4A58-6941-4A97-B74C-83FD3D1D6267}" srcOrd="0" destOrd="0" presId="urn:microsoft.com/office/officeart/2005/8/layout/hierarchy2"/>
    <dgm:cxn modelId="{460C5D94-8877-4150-BB2D-56D35B16554F}" type="presOf" srcId="{2FD7AC80-B6F9-4C0A-8764-AB46695F7EFC}" destId="{184B47CF-D0CB-4475-899D-7C6C82FBD888}" srcOrd="0" destOrd="0" presId="urn:microsoft.com/office/officeart/2005/8/layout/hierarchy2"/>
    <dgm:cxn modelId="{1A3260EF-1481-43DF-A8B1-6C161B6F0858}" type="presOf" srcId="{3753D433-DB90-4532-BF94-DE72CA90F9C8}" destId="{5C8CE511-9AA6-49C3-9205-84AE8446FA11}" srcOrd="0" destOrd="0" presId="urn:microsoft.com/office/officeart/2005/8/layout/hierarchy2"/>
    <dgm:cxn modelId="{9B0B2C86-DE1A-4437-9505-BFE8C474A5A6}" srcId="{3797CB8A-E0F6-47D5-980D-CB640E7BF3D7}" destId="{FF3F5731-C1A3-4E4A-82CE-E4E06C5E715C}" srcOrd="0" destOrd="0" parTransId="{03B58941-EC79-4DD9-8425-E061484296ED}" sibTransId="{0F13759C-6F32-4E9D-BB03-DBD30094BEB4}"/>
    <dgm:cxn modelId="{1F73E371-2D8C-4DDC-A996-04BC9FFA49BB}" type="presOf" srcId="{9B3178AB-E625-47D8-B5C4-C93450704C5B}" destId="{24B0B5B3-EDB4-47D5-82F6-E5B390A626EE}" srcOrd="0" destOrd="0" presId="urn:microsoft.com/office/officeart/2005/8/layout/hierarchy2"/>
    <dgm:cxn modelId="{CDAD09F1-C252-45F1-9203-54222A8BF92A}" type="presOf" srcId="{F319C647-DE85-4E1D-ACF5-9D973BD14D38}" destId="{0762A806-02CA-405D-AD90-EA4C52472FBC}" srcOrd="0" destOrd="0" presId="urn:microsoft.com/office/officeart/2005/8/layout/hierarchy2"/>
    <dgm:cxn modelId="{C6BC9578-40F1-4DA7-AEA9-55BF81CB4DD7}" type="presOf" srcId="{4A99B0C4-E7CE-427F-B4F5-3AA7FE615774}" destId="{C076FFAF-1344-47E1-8EC0-5E3CE5BB72BC}" srcOrd="0" destOrd="0" presId="urn:microsoft.com/office/officeart/2005/8/layout/hierarchy2"/>
    <dgm:cxn modelId="{BD94F5A6-5412-4B89-B00B-DD8D156A53F7}" type="presOf" srcId="{676F4A84-E75F-45C9-9AE2-7492D0B28FDD}" destId="{D7DC0DD6-EF53-4175-87DB-79D57A2F616D}" srcOrd="0" destOrd="0" presId="urn:microsoft.com/office/officeart/2005/8/layout/hierarchy2"/>
    <dgm:cxn modelId="{5BF6CA9B-5D55-414A-B7A8-6D3719ECFA7C}" type="presOf" srcId="{1203CA24-2275-495B-8CA2-308C733DDE82}" destId="{F5DC4E23-DDB4-44C8-AD60-3E252028BAF2}" srcOrd="0" destOrd="0" presId="urn:microsoft.com/office/officeart/2005/8/layout/hierarchy2"/>
    <dgm:cxn modelId="{FBDFB4AD-260A-4BEF-B996-EFEDCC889E76}" type="presOf" srcId="{2D0F30EA-1641-4FCB-9D48-2546F6B37DD8}" destId="{D7711D2D-6A7D-4256-A9DE-CA867DCB6933}" srcOrd="0" destOrd="0" presId="urn:microsoft.com/office/officeart/2005/8/layout/hierarchy2"/>
    <dgm:cxn modelId="{585AC1ED-6C1B-4FEF-92EE-BD93BE6094EB}" type="presOf" srcId="{16B5FBF1-216F-496A-948E-99993235C947}" destId="{28A94547-63AE-4F3E-BFE9-2F484C3240F4}" srcOrd="0" destOrd="0" presId="urn:microsoft.com/office/officeart/2005/8/layout/hierarchy2"/>
    <dgm:cxn modelId="{2D71DA68-9D39-4DD7-97C5-A07F05DF2552}" srcId="{46AB9417-FAD4-41A0-8FD7-1B7496CF3FF7}" destId="{1203CA24-2275-495B-8CA2-308C733DDE82}" srcOrd="0" destOrd="0" parTransId="{B1243147-55BB-446D-85AC-370A2B9CF9FA}" sibTransId="{E48E3C6A-25A1-4F62-9F58-5A91D84BFA01}"/>
    <dgm:cxn modelId="{FD6BF150-A220-4DC5-AE5E-7989E37E5556}" srcId="{3753D433-DB90-4532-BF94-DE72CA90F9C8}" destId="{2FA5EF80-2303-43D3-9880-6A88065D8213}" srcOrd="3" destOrd="0" parTransId="{650EF487-3F7B-4845-B107-EB66D126421D}" sibTransId="{024298BD-B915-482F-9381-A3E6A82BE218}"/>
    <dgm:cxn modelId="{2021BC6E-8EC7-4326-8038-8A979F8533B2}" type="presOf" srcId="{9B3178AB-E625-47D8-B5C4-C93450704C5B}" destId="{0A1EFC8E-B5D6-4926-8439-B6E6A336B79C}" srcOrd="1" destOrd="0" presId="urn:microsoft.com/office/officeart/2005/8/layout/hierarchy2"/>
    <dgm:cxn modelId="{AFE2979F-7320-473F-9CE0-AED24AEB2E75}" type="presOf" srcId="{3797CB8A-E0F6-47D5-980D-CB640E7BF3D7}" destId="{0BB35303-53E1-4E4C-AAB4-E8535AE6D314}" srcOrd="0" destOrd="0" presId="urn:microsoft.com/office/officeart/2005/8/layout/hierarchy2"/>
    <dgm:cxn modelId="{18A0D15B-0D93-4161-9B1C-E069EFDCEA15}" type="presOf" srcId="{650EF487-3F7B-4845-B107-EB66D126421D}" destId="{9CC9AEBC-E8DA-4253-A735-D3402A20D28B}" srcOrd="0" destOrd="0" presId="urn:microsoft.com/office/officeart/2005/8/layout/hierarchy2"/>
    <dgm:cxn modelId="{FEDBB9F8-6919-46DE-96FF-E005D69B2612}" type="presOf" srcId="{9C4E7B3A-9018-4EE5-AD1D-F7474C3146E1}" destId="{82DB7A2C-BEF9-4213-83C4-0623921A87C3}" srcOrd="1" destOrd="0" presId="urn:microsoft.com/office/officeart/2005/8/layout/hierarchy2"/>
    <dgm:cxn modelId="{1D3F7DCD-3DDA-4052-B425-1934E25B5807}" type="presOf" srcId="{F319C647-DE85-4E1D-ACF5-9D973BD14D38}" destId="{9F6F4DA2-E3FD-4AF5-86E9-F7D575A645F4}" srcOrd="1" destOrd="0" presId="urn:microsoft.com/office/officeart/2005/8/layout/hierarchy2"/>
    <dgm:cxn modelId="{2F074508-D6AE-4DD1-880C-C7BE49F8900D}" type="presOf" srcId="{FF3F5731-C1A3-4E4A-82CE-E4E06C5E715C}" destId="{5B157FC8-82FD-4D32-9F56-BE7B643AAA52}" srcOrd="0" destOrd="0" presId="urn:microsoft.com/office/officeart/2005/8/layout/hierarchy2"/>
    <dgm:cxn modelId="{9D0F81BD-96A9-4194-B1BE-F934A87C2C06}" type="presOf" srcId="{46AB9417-FAD4-41A0-8FD7-1B7496CF3FF7}" destId="{52D81E4F-0978-4D05-870D-275E30860EFD}" srcOrd="0" destOrd="0" presId="urn:microsoft.com/office/officeart/2005/8/layout/hierarchy2"/>
    <dgm:cxn modelId="{8279183F-B27D-4664-9078-18C0D071C33A}" srcId="{596AFC43-9934-4B44-8A66-3C5EC396B26D}" destId="{DC500A54-EB91-497D-9123-0BE844486826}" srcOrd="0" destOrd="0" parTransId="{1E5F76CB-1193-4373-817E-7460D6C00068}" sibTransId="{F56DDB28-CE98-42AB-ACFF-25CD6DCFEF7F}"/>
    <dgm:cxn modelId="{B5D48386-CBDA-4B7F-88E2-485D9BD559E4}" type="presOf" srcId="{B1243147-55BB-446D-85AC-370A2B9CF9FA}" destId="{F4C20864-1632-4BCB-BEC7-9EACC712FD80}" srcOrd="1" destOrd="0" presId="urn:microsoft.com/office/officeart/2005/8/layout/hierarchy2"/>
    <dgm:cxn modelId="{2D30CEA3-F81D-407D-A86D-8BA176C7C56B}" srcId="{FF3F5731-C1A3-4E4A-82CE-E4E06C5E715C}" destId="{3753D433-DB90-4532-BF94-DE72CA90F9C8}" srcOrd="0" destOrd="0" parTransId="{F319C647-DE85-4E1D-ACF5-9D973BD14D38}" sibTransId="{00384EAF-EE54-4CB6-90E8-3E3164CF2F90}"/>
    <dgm:cxn modelId="{4A452E70-2224-4117-B87B-452115C7CFB9}" type="presOf" srcId="{4DE93803-41DA-45EC-A586-C44C79DF0EA1}" destId="{68C50D21-BB72-4CEC-A27F-E3458437C084}" srcOrd="0" destOrd="0" presId="urn:microsoft.com/office/officeart/2005/8/layout/hierarchy2"/>
    <dgm:cxn modelId="{086E812C-36A6-4B49-AFBC-F6A5E0DCF6E2}" type="presOf" srcId="{9C4E7B3A-9018-4EE5-AD1D-F7474C3146E1}" destId="{2167CA1D-D29E-4B28-8421-6751D338D8CC}" srcOrd="0" destOrd="0" presId="urn:microsoft.com/office/officeart/2005/8/layout/hierarchy2"/>
    <dgm:cxn modelId="{211A5E98-8A59-439D-AAA8-FE948021E75F}" type="presOf" srcId="{4A99B0C4-E7CE-427F-B4F5-3AA7FE615774}" destId="{E759D70D-562B-4CBE-AB27-465DE4B829D7}" srcOrd="1" destOrd="0" presId="urn:microsoft.com/office/officeart/2005/8/layout/hierarchy2"/>
    <dgm:cxn modelId="{2767A9E1-2CA2-4E6F-97F1-AB6ECA053BD9}" type="presOf" srcId="{650EF487-3F7B-4845-B107-EB66D126421D}" destId="{E24D0022-A0E6-4025-BB41-D6E811C9988F}" srcOrd="1" destOrd="0" presId="urn:microsoft.com/office/officeart/2005/8/layout/hierarchy2"/>
    <dgm:cxn modelId="{FE3AF3F9-9DAC-47F8-9F2E-F43E21445FA6}" type="presOf" srcId="{FE699ABA-FFF1-4700-9304-E2AE483A2753}" destId="{1006AFAD-9E8A-4913-ACFA-1752C160FAE3}" srcOrd="0" destOrd="0" presId="urn:microsoft.com/office/officeart/2005/8/layout/hierarchy2"/>
    <dgm:cxn modelId="{012B7530-EF2E-43BF-AC07-8733F699D42E}" type="presOf" srcId="{B1243147-55BB-446D-85AC-370A2B9CF9FA}" destId="{186788E5-95DE-45D0-8F15-C9F05A43B179}" srcOrd="0" destOrd="0" presId="urn:microsoft.com/office/officeart/2005/8/layout/hierarchy2"/>
    <dgm:cxn modelId="{38484AD1-771B-43C4-83EC-B8B5395C9C22}" type="presOf" srcId="{75BA9AAB-6A79-4577-9732-DFD457E457CF}" destId="{0C0471BE-B1C3-4A5D-8069-F73DC175275E}" srcOrd="1" destOrd="0" presId="urn:microsoft.com/office/officeart/2005/8/layout/hierarchy2"/>
    <dgm:cxn modelId="{065391D7-4D51-43E8-A18D-747A9423D3AC}" srcId="{3753D433-DB90-4532-BF94-DE72CA90F9C8}" destId="{468F4612-FE5B-4B73-8647-74C6FF4D2A00}" srcOrd="4" destOrd="0" parTransId="{4A99B0C4-E7CE-427F-B4F5-3AA7FE615774}" sibTransId="{D5009834-B004-45A3-A0AC-A6C70CA82A30}"/>
    <dgm:cxn modelId="{641711E6-0C77-4C20-8BB7-531EC753400A}" type="presOf" srcId="{D12750C6-6CB4-4723-8A37-34BF79D2070D}" destId="{DF31E352-3481-48DF-A024-1F6FDE5F1693}" srcOrd="0" destOrd="0" presId="urn:microsoft.com/office/officeart/2005/8/layout/hierarchy2"/>
    <dgm:cxn modelId="{62800401-E83D-43CA-8EA3-037D021A3304}" type="presOf" srcId="{676F4A84-E75F-45C9-9AE2-7492D0B28FDD}" destId="{C2854417-DFA5-451B-8031-6E7C3C1A8D11}" srcOrd="1" destOrd="0" presId="urn:microsoft.com/office/officeart/2005/8/layout/hierarchy2"/>
    <dgm:cxn modelId="{627F9B03-921D-49F6-9559-C66AE4D34742}" srcId="{3753D433-DB90-4532-BF94-DE72CA90F9C8}" destId="{2D0F30EA-1641-4FCB-9D48-2546F6B37DD8}" srcOrd="1" destOrd="0" parTransId="{D12750C6-6CB4-4723-8A37-34BF79D2070D}" sibTransId="{F8FA5B4D-7D5A-4850-910C-34382BB14BD1}"/>
    <dgm:cxn modelId="{C6EA7F06-1437-4CA4-BF97-B5B09FAC7800}" type="presOf" srcId="{468F4612-FE5B-4B73-8647-74C6FF4D2A00}" destId="{7D1A7FBE-B041-4FDD-9CDE-2E410971E8A5}" srcOrd="0" destOrd="0" presId="urn:microsoft.com/office/officeart/2005/8/layout/hierarchy2"/>
    <dgm:cxn modelId="{7726BDD9-C1AF-4E9B-BAFF-582D840E7E00}" type="presOf" srcId="{2FA5EF80-2303-43D3-9880-6A88065D8213}" destId="{E0566967-9C90-4ED5-A5A5-CBE8B5AE8EA1}" srcOrd="0" destOrd="0" presId="urn:microsoft.com/office/officeart/2005/8/layout/hierarchy2"/>
    <dgm:cxn modelId="{415175A2-E7EF-4B8A-9E93-0B4E01E9FA6D}" srcId="{FF3F5731-C1A3-4E4A-82CE-E4E06C5E715C}" destId="{16B5FBF1-216F-496A-948E-99993235C947}" srcOrd="1" destOrd="0" parTransId="{9C4E7B3A-9018-4EE5-AD1D-F7474C3146E1}" sibTransId="{54B2AF77-1B13-4DFD-B2A6-3CCABCD1A900}"/>
    <dgm:cxn modelId="{EE19525A-2C6D-4E08-80C7-6AA758DAE19D}" type="presOf" srcId="{1E5F76CB-1193-4373-817E-7460D6C00068}" destId="{550E06DA-0321-40E5-93A4-52BBF873C5F7}" srcOrd="1" destOrd="0" presId="urn:microsoft.com/office/officeart/2005/8/layout/hierarchy2"/>
    <dgm:cxn modelId="{65278EBB-C76F-462E-A73C-252875A8A2CC}" srcId="{3753D433-DB90-4532-BF94-DE72CA90F9C8}" destId="{2FD7AC80-B6F9-4C0A-8764-AB46695F7EFC}" srcOrd="2" destOrd="0" parTransId="{FE699ABA-FFF1-4700-9304-E2AE483A2753}" sibTransId="{EFB88368-C582-42B2-AE19-C3CE0C616CDF}"/>
    <dgm:cxn modelId="{49A9D34A-4B0B-4B49-8343-779510286EDF}" type="presOf" srcId="{DC500A54-EB91-497D-9123-0BE844486826}" destId="{FF6DECF1-C4CE-4365-8E73-769BE56D4FC2}" srcOrd="0" destOrd="0" presId="urn:microsoft.com/office/officeart/2005/8/layout/hierarchy2"/>
    <dgm:cxn modelId="{B5EEB06E-AE85-4337-9875-01C8AAC00A20}" srcId="{3753D433-DB90-4532-BF94-DE72CA90F9C8}" destId="{4DE93803-41DA-45EC-A586-C44C79DF0EA1}" srcOrd="0" destOrd="0" parTransId="{9B3178AB-E625-47D8-B5C4-C93450704C5B}" sibTransId="{88B582D0-D50C-451E-BF91-33DA6A4A48A1}"/>
    <dgm:cxn modelId="{F1C633E5-C178-4216-BEA4-ECF1CA8175C3}" type="presParOf" srcId="{0BB35303-53E1-4E4C-AAB4-E8535AE6D314}" destId="{F7BEBF86-619B-4CAB-9A56-32E1743E6CE0}" srcOrd="0" destOrd="0" presId="urn:microsoft.com/office/officeart/2005/8/layout/hierarchy2"/>
    <dgm:cxn modelId="{AAD52C53-DDCC-4444-937A-C15DD783C73E}" type="presParOf" srcId="{F7BEBF86-619B-4CAB-9A56-32E1743E6CE0}" destId="{5B157FC8-82FD-4D32-9F56-BE7B643AAA52}" srcOrd="0" destOrd="0" presId="urn:microsoft.com/office/officeart/2005/8/layout/hierarchy2"/>
    <dgm:cxn modelId="{9E1645A4-9CAF-4C18-A019-FF2D47682C8E}" type="presParOf" srcId="{F7BEBF86-619B-4CAB-9A56-32E1743E6CE0}" destId="{3B3B0D1C-8A6E-43F3-92F7-1605C0DBC258}" srcOrd="1" destOrd="0" presId="urn:microsoft.com/office/officeart/2005/8/layout/hierarchy2"/>
    <dgm:cxn modelId="{CA0F9A41-7AB8-4178-A05D-6A9312FDA727}" type="presParOf" srcId="{3B3B0D1C-8A6E-43F3-92F7-1605C0DBC258}" destId="{0762A806-02CA-405D-AD90-EA4C52472FBC}" srcOrd="0" destOrd="0" presId="urn:microsoft.com/office/officeart/2005/8/layout/hierarchy2"/>
    <dgm:cxn modelId="{D4B7EB21-5915-43E0-8DBF-69BA4D045786}" type="presParOf" srcId="{0762A806-02CA-405D-AD90-EA4C52472FBC}" destId="{9F6F4DA2-E3FD-4AF5-86E9-F7D575A645F4}" srcOrd="0" destOrd="0" presId="urn:microsoft.com/office/officeart/2005/8/layout/hierarchy2"/>
    <dgm:cxn modelId="{33BD7B7C-D0CB-4220-BB2E-60E67B6657FC}" type="presParOf" srcId="{3B3B0D1C-8A6E-43F3-92F7-1605C0DBC258}" destId="{74F3516C-9A75-4AB6-8AC3-6915A0CED89B}" srcOrd="1" destOrd="0" presId="urn:microsoft.com/office/officeart/2005/8/layout/hierarchy2"/>
    <dgm:cxn modelId="{ED1AF6C5-DA02-4D96-B925-440BDC15473E}" type="presParOf" srcId="{74F3516C-9A75-4AB6-8AC3-6915A0CED89B}" destId="{5C8CE511-9AA6-49C3-9205-84AE8446FA11}" srcOrd="0" destOrd="0" presId="urn:microsoft.com/office/officeart/2005/8/layout/hierarchy2"/>
    <dgm:cxn modelId="{B0E0AB23-DC5D-4C59-A613-8E62372BF586}" type="presParOf" srcId="{74F3516C-9A75-4AB6-8AC3-6915A0CED89B}" destId="{5B053AC1-7BDD-482C-90F9-07650EB16D67}" srcOrd="1" destOrd="0" presId="urn:microsoft.com/office/officeart/2005/8/layout/hierarchy2"/>
    <dgm:cxn modelId="{3ED94FC5-330D-4878-AB03-6B8A983630F2}" type="presParOf" srcId="{5B053AC1-7BDD-482C-90F9-07650EB16D67}" destId="{24B0B5B3-EDB4-47D5-82F6-E5B390A626EE}" srcOrd="0" destOrd="0" presId="urn:microsoft.com/office/officeart/2005/8/layout/hierarchy2"/>
    <dgm:cxn modelId="{421367A5-A3C2-4C4B-94F1-5ED6BB6E9406}" type="presParOf" srcId="{24B0B5B3-EDB4-47D5-82F6-E5B390A626EE}" destId="{0A1EFC8E-B5D6-4926-8439-B6E6A336B79C}" srcOrd="0" destOrd="0" presId="urn:microsoft.com/office/officeart/2005/8/layout/hierarchy2"/>
    <dgm:cxn modelId="{67F13EEA-C1C2-42C5-8788-7AAD0D10B79B}" type="presParOf" srcId="{5B053AC1-7BDD-482C-90F9-07650EB16D67}" destId="{AD864E03-131A-4D01-AA8F-F1C9FC61624D}" srcOrd="1" destOrd="0" presId="urn:microsoft.com/office/officeart/2005/8/layout/hierarchy2"/>
    <dgm:cxn modelId="{E75EB069-FE4A-4B63-940F-6E1F08C1ABBD}" type="presParOf" srcId="{AD864E03-131A-4D01-AA8F-F1C9FC61624D}" destId="{68C50D21-BB72-4CEC-A27F-E3458437C084}" srcOrd="0" destOrd="0" presId="urn:microsoft.com/office/officeart/2005/8/layout/hierarchy2"/>
    <dgm:cxn modelId="{BFB09C89-C2AB-4EE4-976D-22DDABA0D95B}" type="presParOf" srcId="{AD864E03-131A-4D01-AA8F-F1C9FC61624D}" destId="{5438CF2D-57C1-45AC-9754-ADE2DAFE0274}" srcOrd="1" destOrd="0" presId="urn:microsoft.com/office/officeart/2005/8/layout/hierarchy2"/>
    <dgm:cxn modelId="{361498E1-121A-490A-833C-CB9686E77AC8}" type="presParOf" srcId="{5438CF2D-57C1-45AC-9754-ADE2DAFE0274}" destId="{56EB4A58-6941-4A97-B74C-83FD3D1D6267}" srcOrd="0" destOrd="0" presId="urn:microsoft.com/office/officeart/2005/8/layout/hierarchy2"/>
    <dgm:cxn modelId="{6C3265BF-5D0E-4E1F-B344-DEC9584AC529}" type="presParOf" srcId="{56EB4A58-6941-4A97-B74C-83FD3D1D6267}" destId="{0C0471BE-B1C3-4A5D-8069-F73DC175275E}" srcOrd="0" destOrd="0" presId="urn:microsoft.com/office/officeart/2005/8/layout/hierarchy2"/>
    <dgm:cxn modelId="{F86112EC-E19E-464B-9974-26F34B981028}" type="presParOf" srcId="{5438CF2D-57C1-45AC-9754-ADE2DAFE0274}" destId="{A87F91F5-EC4A-4E9F-8306-EFBC4581A10A}" srcOrd="1" destOrd="0" presId="urn:microsoft.com/office/officeart/2005/8/layout/hierarchy2"/>
    <dgm:cxn modelId="{92DCD364-56FD-48C6-93BF-69E1B06C5798}" type="presParOf" srcId="{A87F91F5-EC4A-4E9F-8306-EFBC4581A10A}" destId="{52D81E4F-0978-4D05-870D-275E30860EFD}" srcOrd="0" destOrd="0" presId="urn:microsoft.com/office/officeart/2005/8/layout/hierarchy2"/>
    <dgm:cxn modelId="{6605986B-D46D-4FAA-96C4-43B3CB92AEA6}" type="presParOf" srcId="{A87F91F5-EC4A-4E9F-8306-EFBC4581A10A}" destId="{582A21C1-CBF8-4546-980B-9BA270505960}" srcOrd="1" destOrd="0" presId="urn:microsoft.com/office/officeart/2005/8/layout/hierarchy2"/>
    <dgm:cxn modelId="{C22B4B95-D43D-4389-97EA-02F89647BF11}" type="presParOf" srcId="{582A21C1-CBF8-4546-980B-9BA270505960}" destId="{186788E5-95DE-45D0-8F15-C9F05A43B179}" srcOrd="0" destOrd="0" presId="urn:microsoft.com/office/officeart/2005/8/layout/hierarchy2"/>
    <dgm:cxn modelId="{3D0EAB32-0DC5-45C0-A852-3EEB4FDC1393}" type="presParOf" srcId="{186788E5-95DE-45D0-8F15-C9F05A43B179}" destId="{F4C20864-1632-4BCB-BEC7-9EACC712FD80}" srcOrd="0" destOrd="0" presId="urn:microsoft.com/office/officeart/2005/8/layout/hierarchy2"/>
    <dgm:cxn modelId="{638E060E-A426-4141-86FA-545897E6AE99}" type="presParOf" srcId="{582A21C1-CBF8-4546-980B-9BA270505960}" destId="{32B78217-E712-4366-A703-AF29609B767F}" srcOrd="1" destOrd="0" presId="urn:microsoft.com/office/officeart/2005/8/layout/hierarchy2"/>
    <dgm:cxn modelId="{8134D446-859D-497D-9FA2-C70084CC5BE1}" type="presParOf" srcId="{32B78217-E712-4366-A703-AF29609B767F}" destId="{F5DC4E23-DDB4-44C8-AD60-3E252028BAF2}" srcOrd="0" destOrd="0" presId="urn:microsoft.com/office/officeart/2005/8/layout/hierarchy2"/>
    <dgm:cxn modelId="{8773289A-7059-4535-B524-BB4609C3956F}" type="presParOf" srcId="{32B78217-E712-4366-A703-AF29609B767F}" destId="{D43528B7-E48B-4B01-B50D-4D674BCA0D1A}" srcOrd="1" destOrd="0" presId="urn:microsoft.com/office/officeart/2005/8/layout/hierarchy2"/>
    <dgm:cxn modelId="{CF723D29-3ADF-4124-B932-2BD2793D462A}" type="presParOf" srcId="{5438CF2D-57C1-45AC-9754-ADE2DAFE0274}" destId="{D7DC0DD6-EF53-4175-87DB-79D57A2F616D}" srcOrd="2" destOrd="0" presId="urn:microsoft.com/office/officeart/2005/8/layout/hierarchy2"/>
    <dgm:cxn modelId="{826DE164-F931-4B2F-8B23-E15F5A6C0506}" type="presParOf" srcId="{D7DC0DD6-EF53-4175-87DB-79D57A2F616D}" destId="{C2854417-DFA5-451B-8031-6E7C3C1A8D11}" srcOrd="0" destOrd="0" presId="urn:microsoft.com/office/officeart/2005/8/layout/hierarchy2"/>
    <dgm:cxn modelId="{E8DF027B-1633-4730-896C-3FDDC49D90F0}" type="presParOf" srcId="{5438CF2D-57C1-45AC-9754-ADE2DAFE0274}" destId="{04C9BCB2-3575-48B3-B43F-E73037E3CD72}" srcOrd="3" destOrd="0" presId="urn:microsoft.com/office/officeart/2005/8/layout/hierarchy2"/>
    <dgm:cxn modelId="{FB399422-7BA4-4635-958D-E338A6A63DD1}" type="presParOf" srcId="{04C9BCB2-3575-48B3-B43F-E73037E3CD72}" destId="{B47DB99F-7CC8-4F55-8BE2-5D6F6081943C}" srcOrd="0" destOrd="0" presId="urn:microsoft.com/office/officeart/2005/8/layout/hierarchy2"/>
    <dgm:cxn modelId="{8BF7EA25-77E6-4AA9-AD4A-CBA2E3D55CDD}" type="presParOf" srcId="{04C9BCB2-3575-48B3-B43F-E73037E3CD72}" destId="{9D055477-7064-4F36-B063-0D90C49AAE01}" srcOrd="1" destOrd="0" presId="urn:microsoft.com/office/officeart/2005/8/layout/hierarchy2"/>
    <dgm:cxn modelId="{122F78AB-E7F0-4020-98F9-2BAE90BB24D2}" type="presParOf" srcId="{9D055477-7064-4F36-B063-0D90C49AAE01}" destId="{FB8193AE-97F3-47C2-AB93-96252F4289A5}" srcOrd="0" destOrd="0" presId="urn:microsoft.com/office/officeart/2005/8/layout/hierarchy2"/>
    <dgm:cxn modelId="{B11E85D0-AEEF-4A04-9A1D-594D5464025C}" type="presParOf" srcId="{FB8193AE-97F3-47C2-AB93-96252F4289A5}" destId="{550E06DA-0321-40E5-93A4-52BBF873C5F7}" srcOrd="0" destOrd="0" presId="urn:microsoft.com/office/officeart/2005/8/layout/hierarchy2"/>
    <dgm:cxn modelId="{EB999A0B-81A6-40CA-B4FC-A56131D8E1E5}" type="presParOf" srcId="{9D055477-7064-4F36-B063-0D90C49AAE01}" destId="{FA1287CB-F8E5-4BA1-A314-774E931B858C}" srcOrd="1" destOrd="0" presId="urn:microsoft.com/office/officeart/2005/8/layout/hierarchy2"/>
    <dgm:cxn modelId="{F9A358CF-FB4A-4D16-9841-874779F4FD01}" type="presParOf" srcId="{FA1287CB-F8E5-4BA1-A314-774E931B858C}" destId="{FF6DECF1-C4CE-4365-8E73-769BE56D4FC2}" srcOrd="0" destOrd="0" presId="urn:microsoft.com/office/officeart/2005/8/layout/hierarchy2"/>
    <dgm:cxn modelId="{90B9F76D-84DB-4B0B-9E3D-14D502BB33D1}" type="presParOf" srcId="{FA1287CB-F8E5-4BA1-A314-774E931B858C}" destId="{C03F9CFE-2241-4305-B8BA-4CBF700BD140}" srcOrd="1" destOrd="0" presId="urn:microsoft.com/office/officeart/2005/8/layout/hierarchy2"/>
    <dgm:cxn modelId="{D974C67D-9BF8-4A9D-B61E-6AA10CBDBC21}" type="presParOf" srcId="{5B053AC1-7BDD-482C-90F9-07650EB16D67}" destId="{DF31E352-3481-48DF-A024-1F6FDE5F1693}" srcOrd="2" destOrd="0" presId="urn:microsoft.com/office/officeart/2005/8/layout/hierarchy2"/>
    <dgm:cxn modelId="{B709CF4A-7799-41EB-9AC1-D43C5A367439}" type="presParOf" srcId="{DF31E352-3481-48DF-A024-1F6FDE5F1693}" destId="{5AD43A93-3662-49D9-ABCE-E64F9E7EC63A}" srcOrd="0" destOrd="0" presId="urn:microsoft.com/office/officeart/2005/8/layout/hierarchy2"/>
    <dgm:cxn modelId="{ABAFCDC0-F2D9-40EC-B7A2-DA48C47CFB06}" type="presParOf" srcId="{5B053AC1-7BDD-482C-90F9-07650EB16D67}" destId="{5BF8E66A-93AB-4FDF-9652-88418CD529D4}" srcOrd="3" destOrd="0" presId="urn:microsoft.com/office/officeart/2005/8/layout/hierarchy2"/>
    <dgm:cxn modelId="{B7C4C015-4AEA-4966-8D06-3FC1463EAEA5}" type="presParOf" srcId="{5BF8E66A-93AB-4FDF-9652-88418CD529D4}" destId="{D7711D2D-6A7D-4256-A9DE-CA867DCB6933}" srcOrd="0" destOrd="0" presId="urn:microsoft.com/office/officeart/2005/8/layout/hierarchy2"/>
    <dgm:cxn modelId="{5290610C-CF43-4E3C-A50C-9F8C34094517}" type="presParOf" srcId="{5BF8E66A-93AB-4FDF-9652-88418CD529D4}" destId="{46302DB5-BC33-4E8F-9A18-97E5051931C3}" srcOrd="1" destOrd="0" presId="urn:microsoft.com/office/officeart/2005/8/layout/hierarchy2"/>
    <dgm:cxn modelId="{A256A09D-D12E-44C5-B064-6F46D49A5A0D}" type="presParOf" srcId="{5B053AC1-7BDD-482C-90F9-07650EB16D67}" destId="{1006AFAD-9E8A-4913-ACFA-1752C160FAE3}" srcOrd="4" destOrd="0" presId="urn:microsoft.com/office/officeart/2005/8/layout/hierarchy2"/>
    <dgm:cxn modelId="{DC5E0C44-395D-4B19-96C8-6B89B8CF1333}" type="presParOf" srcId="{1006AFAD-9E8A-4913-ACFA-1752C160FAE3}" destId="{BD28F8B4-CD84-4C63-8053-6C4E26219476}" srcOrd="0" destOrd="0" presId="urn:microsoft.com/office/officeart/2005/8/layout/hierarchy2"/>
    <dgm:cxn modelId="{B3AB6131-72A5-4B5E-94E3-B3317F385736}" type="presParOf" srcId="{5B053AC1-7BDD-482C-90F9-07650EB16D67}" destId="{A8F49E47-9368-43DC-A903-D3241C7B7896}" srcOrd="5" destOrd="0" presId="urn:microsoft.com/office/officeart/2005/8/layout/hierarchy2"/>
    <dgm:cxn modelId="{678F6B2D-AA3F-4BA4-B5DF-5673E3545046}" type="presParOf" srcId="{A8F49E47-9368-43DC-A903-D3241C7B7896}" destId="{184B47CF-D0CB-4475-899D-7C6C82FBD888}" srcOrd="0" destOrd="0" presId="urn:microsoft.com/office/officeart/2005/8/layout/hierarchy2"/>
    <dgm:cxn modelId="{237AE37C-837C-44F1-B80C-9EC7E3593D8C}" type="presParOf" srcId="{A8F49E47-9368-43DC-A903-D3241C7B7896}" destId="{BFF8F23F-BE9C-47FD-B22E-03AFC4D2384F}" srcOrd="1" destOrd="0" presId="urn:microsoft.com/office/officeart/2005/8/layout/hierarchy2"/>
    <dgm:cxn modelId="{F4697E67-F50A-40D6-97E4-B0F4A9B2F150}" type="presParOf" srcId="{5B053AC1-7BDD-482C-90F9-07650EB16D67}" destId="{9CC9AEBC-E8DA-4253-A735-D3402A20D28B}" srcOrd="6" destOrd="0" presId="urn:microsoft.com/office/officeart/2005/8/layout/hierarchy2"/>
    <dgm:cxn modelId="{661E4681-BAF8-43FE-8C17-7AD7FCB87CB9}" type="presParOf" srcId="{9CC9AEBC-E8DA-4253-A735-D3402A20D28B}" destId="{E24D0022-A0E6-4025-BB41-D6E811C9988F}" srcOrd="0" destOrd="0" presId="urn:microsoft.com/office/officeart/2005/8/layout/hierarchy2"/>
    <dgm:cxn modelId="{809B1422-1A7B-45F6-A963-D80E6E86D1C6}" type="presParOf" srcId="{5B053AC1-7BDD-482C-90F9-07650EB16D67}" destId="{EA0DF02D-AEC7-4A04-8662-34A8EDA18468}" srcOrd="7" destOrd="0" presId="urn:microsoft.com/office/officeart/2005/8/layout/hierarchy2"/>
    <dgm:cxn modelId="{0D5AC2C0-6B64-4C14-BF90-8D6E80FBBA3C}" type="presParOf" srcId="{EA0DF02D-AEC7-4A04-8662-34A8EDA18468}" destId="{E0566967-9C90-4ED5-A5A5-CBE8B5AE8EA1}" srcOrd="0" destOrd="0" presId="urn:microsoft.com/office/officeart/2005/8/layout/hierarchy2"/>
    <dgm:cxn modelId="{9EC6181E-A0E2-4CCE-BD78-7DFD404108C5}" type="presParOf" srcId="{EA0DF02D-AEC7-4A04-8662-34A8EDA18468}" destId="{7186C311-51F9-4636-A791-7BFFE7A6C740}" srcOrd="1" destOrd="0" presId="urn:microsoft.com/office/officeart/2005/8/layout/hierarchy2"/>
    <dgm:cxn modelId="{29F5B76C-D0AE-4F2C-AFF1-143C63D0452B}" type="presParOf" srcId="{5B053AC1-7BDD-482C-90F9-07650EB16D67}" destId="{C076FFAF-1344-47E1-8EC0-5E3CE5BB72BC}" srcOrd="8" destOrd="0" presId="urn:microsoft.com/office/officeart/2005/8/layout/hierarchy2"/>
    <dgm:cxn modelId="{CB8D0E03-D241-459A-ADEB-F5AFDBFB4925}" type="presParOf" srcId="{C076FFAF-1344-47E1-8EC0-5E3CE5BB72BC}" destId="{E759D70D-562B-4CBE-AB27-465DE4B829D7}" srcOrd="0" destOrd="0" presId="urn:microsoft.com/office/officeart/2005/8/layout/hierarchy2"/>
    <dgm:cxn modelId="{D35370AB-466F-4CB5-8F0F-A4B00053223B}" type="presParOf" srcId="{5B053AC1-7BDD-482C-90F9-07650EB16D67}" destId="{5DD3CB19-0C7F-4CB5-93E3-DEC8A888A2EC}" srcOrd="9" destOrd="0" presId="urn:microsoft.com/office/officeart/2005/8/layout/hierarchy2"/>
    <dgm:cxn modelId="{02C3F8BC-BE80-4C48-89EB-00B7584430A2}" type="presParOf" srcId="{5DD3CB19-0C7F-4CB5-93E3-DEC8A888A2EC}" destId="{7D1A7FBE-B041-4FDD-9CDE-2E410971E8A5}" srcOrd="0" destOrd="0" presId="urn:microsoft.com/office/officeart/2005/8/layout/hierarchy2"/>
    <dgm:cxn modelId="{968E8DB4-0A26-478F-BE0E-D5F5354D165A}" type="presParOf" srcId="{5DD3CB19-0C7F-4CB5-93E3-DEC8A888A2EC}" destId="{2FB870DE-4CA9-47EB-A896-8BD047C01CF4}" srcOrd="1" destOrd="0" presId="urn:microsoft.com/office/officeart/2005/8/layout/hierarchy2"/>
    <dgm:cxn modelId="{57E2714A-B96F-43A5-BA9E-9F7E4DAD161B}" type="presParOf" srcId="{3B3B0D1C-8A6E-43F3-92F7-1605C0DBC258}" destId="{2167CA1D-D29E-4B28-8421-6751D338D8CC}" srcOrd="2" destOrd="0" presId="urn:microsoft.com/office/officeart/2005/8/layout/hierarchy2"/>
    <dgm:cxn modelId="{223D9FA0-8538-490D-BD4E-7DAF815F289B}" type="presParOf" srcId="{2167CA1D-D29E-4B28-8421-6751D338D8CC}" destId="{82DB7A2C-BEF9-4213-83C4-0623921A87C3}" srcOrd="0" destOrd="0" presId="urn:microsoft.com/office/officeart/2005/8/layout/hierarchy2"/>
    <dgm:cxn modelId="{BA3D1144-2C41-41F6-8F67-F3A8768F5073}" type="presParOf" srcId="{3B3B0D1C-8A6E-43F3-92F7-1605C0DBC258}" destId="{358778F8-C350-4D7C-9D94-E0C04B5F419F}" srcOrd="3" destOrd="0" presId="urn:microsoft.com/office/officeart/2005/8/layout/hierarchy2"/>
    <dgm:cxn modelId="{5B2ECFCA-2BAF-47E9-8382-C1CF50E1D2C8}" type="presParOf" srcId="{358778F8-C350-4D7C-9D94-E0C04B5F419F}" destId="{28A94547-63AE-4F3E-BFE9-2F484C3240F4}" srcOrd="0" destOrd="0" presId="urn:microsoft.com/office/officeart/2005/8/layout/hierarchy2"/>
    <dgm:cxn modelId="{C6E0FF66-BA5B-4149-82EA-372521E9BD2B}" type="presParOf" srcId="{358778F8-C350-4D7C-9D94-E0C04B5F419F}" destId="{497C224D-334B-40C1-8161-2EB362E53B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157FC8-82FD-4D32-9F56-BE7B643AAA52}">
      <dsp:nvSpPr>
        <dsp:cNvPr id="0" name=""/>
        <dsp:cNvSpPr/>
      </dsp:nvSpPr>
      <dsp:spPr>
        <a:xfrm>
          <a:off x="215109" y="2670160"/>
          <a:ext cx="1148703" cy="503649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39700">
            <a:schemeClr val="tx2">
              <a:lumMod val="40000"/>
              <a:lumOff val="60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smtClean="0"/>
            <a:t>{Dictionary}</a:t>
          </a:r>
          <a:endParaRPr lang="ko-KR" altLang="en-US" sz="1600" b="1" kern="1200" dirty="0"/>
        </a:p>
      </dsp:txBody>
      <dsp:txXfrm>
        <a:off x="229860" y="2684911"/>
        <a:ext cx="1119201" cy="474147"/>
      </dsp:txXfrm>
    </dsp:sp>
    <dsp:sp modelId="{0762A806-02CA-405D-AD90-EA4C52472FBC}">
      <dsp:nvSpPr>
        <dsp:cNvPr id="0" name=""/>
        <dsp:cNvSpPr/>
      </dsp:nvSpPr>
      <dsp:spPr>
        <a:xfrm rot="17820013">
          <a:off x="1063197" y="2419525"/>
          <a:ext cx="1101143" cy="23795"/>
        </a:xfrm>
        <a:custGeom>
          <a:avLst/>
          <a:gdLst/>
          <a:ahLst/>
          <a:cxnLst/>
          <a:rect l="0" t="0" r="0" b="0"/>
          <a:pathLst>
            <a:path>
              <a:moveTo>
                <a:pt x="0" y="11897"/>
              </a:moveTo>
              <a:lnTo>
                <a:pt x="1101143" y="118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39700">
            <a:schemeClr val="tx2">
              <a:lumMod val="40000"/>
              <a:lumOff val="60000"/>
              <a:alpha val="40000"/>
            </a:schemeClr>
          </a:glo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b="1" kern="1200"/>
        </a:p>
      </dsp:txBody>
      <dsp:txXfrm>
        <a:off x="1586241" y="2403893"/>
        <a:ext cx="55057" cy="55057"/>
      </dsp:txXfrm>
    </dsp:sp>
    <dsp:sp modelId="{5C8CE511-9AA6-49C3-9205-84AE8446FA11}">
      <dsp:nvSpPr>
        <dsp:cNvPr id="0" name=""/>
        <dsp:cNvSpPr/>
      </dsp:nvSpPr>
      <dsp:spPr>
        <a:xfrm>
          <a:off x="1863725" y="1618333"/>
          <a:ext cx="1007299" cy="645054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39700">
            <a:schemeClr val="tx2">
              <a:lumMod val="40000"/>
              <a:lumOff val="60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smtClean="0"/>
            <a:t>‘data’ key (list type)</a:t>
          </a:r>
          <a:endParaRPr lang="ko-KR" altLang="en-US" sz="1600" b="1" kern="1200" dirty="0"/>
        </a:p>
      </dsp:txBody>
      <dsp:txXfrm>
        <a:off x="1882618" y="1637226"/>
        <a:ext cx="969513" cy="607268"/>
      </dsp:txXfrm>
    </dsp:sp>
    <dsp:sp modelId="{24B0B5B3-EDB4-47D5-82F6-E5B390A626EE}">
      <dsp:nvSpPr>
        <dsp:cNvPr id="0" name=""/>
        <dsp:cNvSpPr/>
      </dsp:nvSpPr>
      <dsp:spPr>
        <a:xfrm rot="17991294">
          <a:off x="2667788" y="1577974"/>
          <a:ext cx="809392" cy="23795"/>
        </a:xfrm>
        <a:custGeom>
          <a:avLst/>
          <a:gdLst/>
          <a:ahLst/>
          <a:cxnLst/>
          <a:rect l="0" t="0" r="0" b="0"/>
          <a:pathLst>
            <a:path>
              <a:moveTo>
                <a:pt x="0" y="11897"/>
              </a:moveTo>
              <a:lnTo>
                <a:pt x="809392" y="118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39700">
            <a:schemeClr val="tx2">
              <a:lumMod val="40000"/>
              <a:lumOff val="60000"/>
              <a:alpha val="40000"/>
            </a:schemeClr>
          </a:glo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b="1" kern="1200"/>
        </a:p>
      </dsp:txBody>
      <dsp:txXfrm>
        <a:off x="3052250" y="1569637"/>
        <a:ext cx="40469" cy="40469"/>
      </dsp:txXfrm>
    </dsp:sp>
    <dsp:sp modelId="{68C50D21-BB72-4CEC-A27F-E3458437C084}">
      <dsp:nvSpPr>
        <dsp:cNvPr id="0" name=""/>
        <dsp:cNvSpPr/>
      </dsp:nvSpPr>
      <dsp:spPr>
        <a:xfrm>
          <a:off x="3273944" y="987058"/>
          <a:ext cx="1007299" cy="503649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39700">
            <a:schemeClr val="tx2">
              <a:lumMod val="40000"/>
              <a:lumOff val="60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smtClean="0"/>
            <a:t>1</a:t>
          </a:r>
          <a:r>
            <a:rPr lang="en-US" altLang="ko-KR" sz="1600" b="1" kern="1200" baseline="30000" dirty="0" smtClean="0"/>
            <a:t>st</a:t>
          </a:r>
          <a:r>
            <a:rPr lang="en-US" altLang="ko-KR" sz="1600" b="1" kern="1200" dirty="0" smtClean="0"/>
            <a:t> post</a:t>
          </a:r>
          <a:endParaRPr lang="ko-KR" altLang="en-US" sz="1600" b="1" kern="1200" dirty="0"/>
        </a:p>
      </dsp:txBody>
      <dsp:txXfrm>
        <a:off x="3288695" y="1001809"/>
        <a:ext cx="977797" cy="474147"/>
      </dsp:txXfrm>
    </dsp:sp>
    <dsp:sp modelId="{56EB4A58-6941-4A97-B74C-83FD3D1D6267}">
      <dsp:nvSpPr>
        <dsp:cNvPr id="0" name=""/>
        <dsp:cNvSpPr/>
      </dsp:nvSpPr>
      <dsp:spPr>
        <a:xfrm rot="21531974">
          <a:off x="4281204" y="1222999"/>
          <a:ext cx="402998" cy="23795"/>
        </a:xfrm>
        <a:custGeom>
          <a:avLst/>
          <a:gdLst/>
          <a:ahLst/>
          <a:cxnLst/>
          <a:rect l="0" t="0" r="0" b="0"/>
          <a:pathLst>
            <a:path>
              <a:moveTo>
                <a:pt x="0" y="11897"/>
              </a:moveTo>
              <a:lnTo>
                <a:pt x="402998" y="118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39700">
            <a:schemeClr val="tx2">
              <a:lumMod val="40000"/>
              <a:lumOff val="60000"/>
              <a:alpha val="40000"/>
            </a:schemeClr>
          </a:glo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b="1" kern="1200"/>
        </a:p>
      </dsp:txBody>
      <dsp:txXfrm>
        <a:off x="4472628" y="1224821"/>
        <a:ext cx="20149" cy="20149"/>
      </dsp:txXfrm>
    </dsp:sp>
    <dsp:sp modelId="{52D81E4F-0978-4D05-870D-275E30860EFD}">
      <dsp:nvSpPr>
        <dsp:cNvPr id="0" name=""/>
        <dsp:cNvSpPr/>
      </dsp:nvSpPr>
      <dsp:spPr>
        <a:xfrm>
          <a:off x="4684163" y="915199"/>
          <a:ext cx="1306023" cy="631420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39700">
            <a:schemeClr val="tx2">
              <a:lumMod val="40000"/>
              <a:lumOff val="60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smtClean="0"/>
            <a:t>‘message’ key</a:t>
          </a:r>
          <a:endParaRPr lang="ko-KR" altLang="en-US" sz="1600" b="1" kern="1200" dirty="0"/>
        </a:p>
      </dsp:txBody>
      <dsp:txXfrm>
        <a:off x="4702657" y="933693"/>
        <a:ext cx="1269035" cy="594432"/>
      </dsp:txXfrm>
    </dsp:sp>
    <dsp:sp modelId="{186788E5-95DE-45D0-8F15-C9F05A43B179}">
      <dsp:nvSpPr>
        <dsp:cNvPr id="0" name=""/>
        <dsp:cNvSpPr/>
      </dsp:nvSpPr>
      <dsp:spPr>
        <a:xfrm rot="20429405">
          <a:off x="5980823" y="1164547"/>
          <a:ext cx="326164" cy="23795"/>
        </a:xfrm>
        <a:custGeom>
          <a:avLst/>
          <a:gdLst/>
          <a:ahLst/>
          <a:cxnLst/>
          <a:rect l="0" t="0" r="0" b="0"/>
          <a:pathLst>
            <a:path>
              <a:moveTo>
                <a:pt x="0" y="11897"/>
              </a:moveTo>
              <a:lnTo>
                <a:pt x="326164" y="118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39700">
            <a:schemeClr val="tx2">
              <a:lumMod val="40000"/>
              <a:lumOff val="60000"/>
              <a:alpha val="40000"/>
            </a:schemeClr>
          </a:glo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b="1" kern="1200"/>
        </a:p>
      </dsp:txBody>
      <dsp:txXfrm>
        <a:off x="6135752" y="1168290"/>
        <a:ext cx="16308" cy="16308"/>
      </dsp:txXfrm>
    </dsp:sp>
    <dsp:sp modelId="{F5DC4E23-DDB4-44C8-AD60-3E252028BAF2}">
      <dsp:nvSpPr>
        <dsp:cNvPr id="0" name=""/>
        <dsp:cNvSpPr/>
      </dsp:nvSpPr>
      <dsp:spPr>
        <a:xfrm>
          <a:off x="6297625" y="542984"/>
          <a:ext cx="1431694" cy="1157991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39700">
            <a:schemeClr val="tx2">
              <a:lumMod val="40000"/>
              <a:lumOff val="60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smtClean="0"/>
            <a:t>Post contents data</a:t>
          </a:r>
        </a:p>
        <a:p>
          <a:pPr lvl="0" algn="ctr" defTabSz="7112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smtClean="0"/>
            <a:t>(string type)</a:t>
          </a:r>
          <a:endParaRPr lang="ko-KR" altLang="en-US" sz="1600" b="1" kern="1200" dirty="0"/>
        </a:p>
      </dsp:txBody>
      <dsp:txXfrm>
        <a:off x="6331541" y="576900"/>
        <a:ext cx="1363862" cy="1090159"/>
      </dsp:txXfrm>
    </dsp:sp>
    <dsp:sp modelId="{D7DC0DD6-EF53-4175-87DB-79D57A2F616D}">
      <dsp:nvSpPr>
        <dsp:cNvPr id="0" name=""/>
        <dsp:cNvSpPr/>
      </dsp:nvSpPr>
      <dsp:spPr>
        <a:xfrm rot="4540915">
          <a:off x="3668082" y="2016303"/>
          <a:ext cx="1629243" cy="23795"/>
        </a:xfrm>
        <a:custGeom>
          <a:avLst/>
          <a:gdLst/>
          <a:ahLst/>
          <a:cxnLst/>
          <a:rect l="0" t="0" r="0" b="0"/>
          <a:pathLst>
            <a:path>
              <a:moveTo>
                <a:pt x="0" y="11897"/>
              </a:moveTo>
              <a:lnTo>
                <a:pt x="1629243" y="118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39700">
            <a:schemeClr val="tx2">
              <a:lumMod val="40000"/>
              <a:lumOff val="60000"/>
              <a:alpha val="40000"/>
            </a:schemeClr>
          </a:glo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b="1" kern="1200"/>
        </a:p>
      </dsp:txBody>
      <dsp:txXfrm>
        <a:off x="4441972" y="1987470"/>
        <a:ext cx="81462" cy="81462"/>
      </dsp:txXfrm>
    </dsp:sp>
    <dsp:sp modelId="{B47DB99F-7CC8-4F55-8BE2-5D6F6081943C}">
      <dsp:nvSpPr>
        <dsp:cNvPr id="0" name=""/>
        <dsp:cNvSpPr/>
      </dsp:nvSpPr>
      <dsp:spPr>
        <a:xfrm>
          <a:off x="4684163" y="2503450"/>
          <a:ext cx="1369896" cy="628136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39700">
            <a:schemeClr val="tx2">
              <a:lumMod val="40000"/>
              <a:lumOff val="60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smtClean="0"/>
            <a:t>‘</a:t>
          </a:r>
          <a:r>
            <a:rPr lang="en-US" altLang="ko-KR" sz="1600" b="1" kern="1200" dirty="0" err="1" smtClean="0"/>
            <a:t>created_time</a:t>
          </a:r>
          <a:r>
            <a:rPr lang="en-US" altLang="ko-KR" sz="1600" b="1" kern="1200" dirty="0" smtClean="0"/>
            <a:t>’ key</a:t>
          </a:r>
          <a:endParaRPr lang="ko-KR" altLang="en-US" sz="1600" b="1" kern="1200" dirty="0"/>
        </a:p>
      </dsp:txBody>
      <dsp:txXfrm>
        <a:off x="4702560" y="2521847"/>
        <a:ext cx="1333102" cy="591342"/>
      </dsp:txXfrm>
    </dsp:sp>
    <dsp:sp modelId="{FB8193AE-97F3-47C2-AB93-96252F4289A5}">
      <dsp:nvSpPr>
        <dsp:cNvPr id="0" name=""/>
        <dsp:cNvSpPr/>
      </dsp:nvSpPr>
      <dsp:spPr>
        <a:xfrm rot="2791260">
          <a:off x="5988607" y="2957889"/>
          <a:ext cx="419688" cy="23795"/>
        </a:xfrm>
        <a:custGeom>
          <a:avLst/>
          <a:gdLst/>
          <a:ahLst/>
          <a:cxnLst/>
          <a:rect l="0" t="0" r="0" b="0"/>
          <a:pathLst>
            <a:path>
              <a:moveTo>
                <a:pt x="0" y="11897"/>
              </a:moveTo>
              <a:lnTo>
                <a:pt x="419688" y="118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39700">
            <a:schemeClr val="tx2">
              <a:lumMod val="40000"/>
              <a:lumOff val="60000"/>
              <a:alpha val="40000"/>
            </a:schemeClr>
          </a:glo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b="1" kern="1200"/>
        </a:p>
      </dsp:txBody>
      <dsp:txXfrm>
        <a:off x="6187959" y="2959295"/>
        <a:ext cx="20984" cy="20984"/>
      </dsp:txXfrm>
    </dsp:sp>
    <dsp:sp modelId="{FF6DECF1-C4CE-4365-8E73-769BE56D4FC2}">
      <dsp:nvSpPr>
        <dsp:cNvPr id="0" name=""/>
        <dsp:cNvSpPr/>
      </dsp:nvSpPr>
      <dsp:spPr>
        <a:xfrm>
          <a:off x="6342842" y="2459985"/>
          <a:ext cx="1249987" cy="1324140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39700">
            <a:schemeClr val="tx2">
              <a:lumMod val="40000"/>
              <a:lumOff val="60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smtClean="0"/>
            <a:t>Date, time data </a:t>
          </a:r>
        </a:p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smtClean="0"/>
            <a:t>(string type)</a:t>
          </a:r>
          <a:endParaRPr lang="ko-KR" altLang="en-US" sz="1600" b="1" kern="1200" dirty="0"/>
        </a:p>
      </dsp:txBody>
      <dsp:txXfrm>
        <a:off x="6379453" y="2496596"/>
        <a:ext cx="1176765" cy="1250918"/>
      </dsp:txXfrm>
    </dsp:sp>
    <dsp:sp modelId="{DF31E352-3481-48DF-A024-1F6FDE5F1693}">
      <dsp:nvSpPr>
        <dsp:cNvPr id="0" name=""/>
        <dsp:cNvSpPr/>
      </dsp:nvSpPr>
      <dsp:spPr>
        <a:xfrm rot="20583163">
          <a:off x="2861879" y="1867572"/>
          <a:ext cx="421211" cy="23795"/>
        </a:xfrm>
        <a:custGeom>
          <a:avLst/>
          <a:gdLst/>
          <a:ahLst/>
          <a:cxnLst/>
          <a:rect l="0" t="0" r="0" b="0"/>
          <a:pathLst>
            <a:path>
              <a:moveTo>
                <a:pt x="0" y="11897"/>
              </a:moveTo>
              <a:lnTo>
                <a:pt x="421211" y="118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39700">
            <a:schemeClr val="tx2">
              <a:lumMod val="40000"/>
              <a:lumOff val="60000"/>
              <a:alpha val="40000"/>
            </a:schemeClr>
          </a:glo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b="1" kern="1200"/>
        </a:p>
      </dsp:txBody>
      <dsp:txXfrm>
        <a:off x="3061954" y="1868940"/>
        <a:ext cx="21060" cy="21060"/>
      </dsp:txXfrm>
    </dsp:sp>
    <dsp:sp modelId="{D7711D2D-6A7D-4256-A9DE-CA867DCB6933}">
      <dsp:nvSpPr>
        <dsp:cNvPr id="0" name=""/>
        <dsp:cNvSpPr/>
      </dsp:nvSpPr>
      <dsp:spPr>
        <a:xfrm>
          <a:off x="3273944" y="1566255"/>
          <a:ext cx="1007299" cy="503649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39700">
            <a:schemeClr val="tx2">
              <a:lumMod val="40000"/>
              <a:lumOff val="60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smtClean="0"/>
            <a:t>2</a:t>
          </a:r>
          <a:r>
            <a:rPr lang="en-US" altLang="ko-KR" sz="1600" b="1" kern="1200" baseline="30000" dirty="0" smtClean="0"/>
            <a:t>nd</a:t>
          </a:r>
          <a:r>
            <a:rPr lang="en-US" altLang="ko-KR" sz="1600" b="1" kern="1200" dirty="0" smtClean="0"/>
            <a:t> post</a:t>
          </a:r>
          <a:endParaRPr lang="ko-KR" altLang="en-US" sz="1600" b="1" kern="1200" dirty="0"/>
        </a:p>
      </dsp:txBody>
      <dsp:txXfrm>
        <a:off x="3288695" y="1581006"/>
        <a:ext cx="977797" cy="474147"/>
      </dsp:txXfrm>
    </dsp:sp>
    <dsp:sp modelId="{1006AFAD-9E8A-4913-ACFA-1752C160FAE3}">
      <dsp:nvSpPr>
        <dsp:cNvPr id="0" name=""/>
        <dsp:cNvSpPr/>
      </dsp:nvSpPr>
      <dsp:spPr>
        <a:xfrm rot="2913740">
          <a:off x="2768075" y="2157171"/>
          <a:ext cx="608819" cy="23795"/>
        </a:xfrm>
        <a:custGeom>
          <a:avLst/>
          <a:gdLst/>
          <a:ahLst/>
          <a:cxnLst/>
          <a:rect l="0" t="0" r="0" b="0"/>
          <a:pathLst>
            <a:path>
              <a:moveTo>
                <a:pt x="0" y="11897"/>
              </a:moveTo>
              <a:lnTo>
                <a:pt x="608819" y="118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39700">
            <a:schemeClr val="tx2">
              <a:lumMod val="40000"/>
              <a:lumOff val="60000"/>
              <a:alpha val="40000"/>
            </a:schemeClr>
          </a:glo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b="1" kern="1200"/>
        </a:p>
      </dsp:txBody>
      <dsp:txXfrm>
        <a:off x="3057264" y="2153848"/>
        <a:ext cx="30440" cy="30440"/>
      </dsp:txXfrm>
    </dsp:sp>
    <dsp:sp modelId="{184B47CF-D0CB-4475-899D-7C6C82FBD888}">
      <dsp:nvSpPr>
        <dsp:cNvPr id="0" name=""/>
        <dsp:cNvSpPr/>
      </dsp:nvSpPr>
      <dsp:spPr>
        <a:xfrm>
          <a:off x="3273944" y="2145452"/>
          <a:ext cx="1007299" cy="503649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39700">
            <a:schemeClr val="tx2">
              <a:lumMod val="40000"/>
              <a:lumOff val="60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smtClean="0"/>
            <a:t>3</a:t>
          </a:r>
          <a:r>
            <a:rPr lang="en-US" altLang="ko-KR" sz="1600" b="1" kern="1200" baseline="30000" dirty="0" smtClean="0"/>
            <a:t>rd</a:t>
          </a:r>
          <a:r>
            <a:rPr lang="en-US" altLang="ko-KR" sz="1600" b="1" kern="1200" dirty="0" smtClean="0"/>
            <a:t> post</a:t>
          </a:r>
          <a:endParaRPr lang="ko-KR" altLang="en-US" sz="1600" b="1" kern="1200" dirty="0"/>
        </a:p>
      </dsp:txBody>
      <dsp:txXfrm>
        <a:off x="3288695" y="2160203"/>
        <a:ext cx="977797" cy="474147"/>
      </dsp:txXfrm>
    </dsp:sp>
    <dsp:sp modelId="{9CC9AEBC-E8DA-4253-A735-D3402A20D28B}">
      <dsp:nvSpPr>
        <dsp:cNvPr id="0" name=""/>
        <dsp:cNvSpPr/>
      </dsp:nvSpPr>
      <dsp:spPr>
        <a:xfrm rot="4124449">
          <a:off x="2516867" y="2446769"/>
          <a:ext cx="1111234" cy="23795"/>
        </a:xfrm>
        <a:custGeom>
          <a:avLst/>
          <a:gdLst/>
          <a:ahLst/>
          <a:cxnLst/>
          <a:rect l="0" t="0" r="0" b="0"/>
          <a:pathLst>
            <a:path>
              <a:moveTo>
                <a:pt x="0" y="11897"/>
              </a:moveTo>
              <a:lnTo>
                <a:pt x="1111234" y="118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39700">
            <a:schemeClr val="tx2">
              <a:lumMod val="40000"/>
              <a:lumOff val="60000"/>
              <a:alpha val="40000"/>
            </a:schemeClr>
          </a:glo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b="1" kern="1200"/>
        </a:p>
      </dsp:txBody>
      <dsp:txXfrm>
        <a:off x="3044704" y="2430886"/>
        <a:ext cx="55561" cy="55561"/>
      </dsp:txXfrm>
    </dsp:sp>
    <dsp:sp modelId="{E0566967-9C90-4ED5-A5A5-CBE8B5AE8EA1}">
      <dsp:nvSpPr>
        <dsp:cNvPr id="0" name=""/>
        <dsp:cNvSpPr/>
      </dsp:nvSpPr>
      <dsp:spPr>
        <a:xfrm>
          <a:off x="3273944" y="2724649"/>
          <a:ext cx="1007299" cy="503649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39700">
            <a:schemeClr val="tx2">
              <a:lumMod val="40000"/>
              <a:lumOff val="60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smtClean="0"/>
            <a:t>…</a:t>
          </a:r>
          <a:endParaRPr lang="ko-KR" altLang="en-US" sz="1600" b="1" kern="1200" dirty="0"/>
        </a:p>
      </dsp:txBody>
      <dsp:txXfrm>
        <a:off x="3288695" y="2739400"/>
        <a:ext cx="977797" cy="474147"/>
      </dsp:txXfrm>
    </dsp:sp>
    <dsp:sp modelId="{C076FFAF-1344-47E1-8EC0-5E3CE5BB72BC}">
      <dsp:nvSpPr>
        <dsp:cNvPr id="0" name=""/>
        <dsp:cNvSpPr/>
      </dsp:nvSpPr>
      <dsp:spPr>
        <a:xfrm rot="4559395">
          <a:off x="2240325" y="2736368"/>
          <a:ext cx="1664319" cy="23795"/>
        </a:xfrm>
        <a:custGeom>
          <a:avLst/>
          <a:gdLst/>
          <a:ahLst/>
          <a:cxnLst/>
          <a:rect l="0" t="0" r="0" b="0"/>
          <a:pathLst>
            <a:path>
              <a:moveTo>
                <a:pt x="0" y="11897"/>
              </a:moveTo>
              <a:lnTo>
                <a:pt x="1664319" y="118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39700">
            <a:schemeClr val="tx2">
              <a:lumMod val="40000"/>
              <a:lumOff val="60000"/>
              <a:alpha val="40000"/>
            </a:schemeClr>
          </a:glo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b="1" kern="1200"/>
        </a:p>
      </dsp:txBody>
      <dsp:txXfrm>
        <a:off x="3030876" y="2706658"/>
        <a:ext cx="83215" cy="83215"/>
      </dsp:txXfrm>
    </dsp:sp>
    <dsp:sp modelId="{7D1A7FBE-B041-4FDD-9CDE-2E410971E8A5}">
      <dsp:nvSpPr>
        <dsp:cNvPr id="0" name=""/>
        <dsp:cNvSpPr/>
      </dsp:nvSpPr>
      <dsp:spPr>
        <a:xfrm>
          <a:off x="3273944" y="3303846"/>
          <a:ext cx="1007299" cy="503649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39700">
            <a:schemeClr val="tx2">
              <a:lumMod val="40000"/>
              <a:lumOff val="60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smtClean="0"/>
            <a:t>N-</a:t>
          </a:r>
          <a:r>
            <a:rPr lang="en-US" altLang="ko-KR" sz="1600" b="1" kern="1200" dirty="0" err="1" smtClean="0"/>
            <a:t>th</a:t>
          </a:r>
          <a:r>
            <a:rPr lang="en-US" altLang="ko-KR" sz="1600" b="1" kern="1200" dirty="0" smtClean="0"/>
            <a:t> post</a:t>
          </a:r>
          <a:endParaRPr lang="ko-KR" altLang="en-US" sz="1600" b="1" kern="1200" dirty="0"/>
        </a:p>
      </dsp:txBody>
      <dsp:txXfrm>
        <a:off x="3288695" y="3318597"/>
        <a:ext cx="977797" cy="474147"/>
      </dsp:txXfrm>
    </dsp:sp>
    <dsp:sp modelId="{2167CA1D-D29E-4B28-8421-6751D338D8CC}">
      <dsp:nvSpPr>
        <dsp:cNvPr id="0" name=""/>
        <dsp:cNvSpPr/>
      </dsp:nvSpPr>
      <dsp:spPr>
        <a:xfrm rot="918975">
          <a:off x="1353719" y="2985153"/>
          <a:ext cx="568369" cy="23795"/>
        </a:xfrm>
        <a:custGeom>
          <a:avLst/>
          <a:gdLst/>
          <a:ahLst/>
          <a:cxnLst/>
          <a:rect l="0" t="0" r="0" b="0"/>
          <a:pathLst>
            <a:path>
              <a:moveTo>
                <a:pt x="0" y="11897"/>
              </a:moveTo>
              <a:lnTo>
                <a:pt x="568369" y="118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39700">
            <a:schemeClr val="tx2">
              <a:lumMod val="40000"/>
              <a:lumOff val="60000"/>
              <a:alpha val="40000"/>
            </a:schemeClr>
          </a:glo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b="1" kern="1200"/>
        </a:p>
      </dsp:txBody>
      <dsp:txXfrm>
        <a:off x="1623695" y="2982842"/>
        <a:ext cx="28418" cy="28418"/>
      </dsp:txXfrm>
    </dsp:sp>
    <dsp:sp modelId="{28A94547-63AE-4F3E-BFE9-2F484C3240F4}">
      <dsp:nvSpPr>
        <dsp:cNvPr id="0" name=""/>
        <dsp:cNvSpPr/>
      </dsp:nvSpPr>
      <dsp:spPr>
        <a:xfrm>
          <a:off x="1911995" y="2820292"/>
          <a:ext cx="1007299" cy="503649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39700">
            <a:schemeClr val="tx2">
              <a:lumMod val="40000"/>
              <a:lumOff val="60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smtClean="0"/>
            <a:t>‘paging’ key</a:t>
          </a:r>
          <a:endParaRPr lang="ko-KR" altLang="en-US" sz="1600" b="1" kern="1200" dirty="0"/>
        </a:p>
      </dsp:txBody>
      <dsp:txXfrm>
        <a:off x="1926746" y="2835043"/>
        <a:ext cx="977797" cy="474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15F4B-FEA6-4BE4-A8E5-CCE56B23AE4F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4418C-1DFC-4B03-BD6F-77F84E707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69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4418C-1DFC-4B03-BD6F-77F84E70782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427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262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44FB395-78E0-4108-A456-60D09AF6F8EC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241DC70-92E0-4D07-AFF4-303A7F9FF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266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44FB395-78E0-4108-A456-60D09AF6F8EC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241DC70-92E0-4D07-AFF4-303A7F9FF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175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A36A-2930-4A32-BDFC-90FFE67409B9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563C-C1C2-458E-BD4B-FA456D268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368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A36A-2930-4A32-BDFC-90FFE67409B9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563C-C1C2-458E-BD4B-FA456D268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486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A36A-2930-4A32-BDFC-90FFE67409B9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563C-C1C2-458E-BD4B-FA456D268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564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A36A-2930-4A32-BDFC-90FFE67409B9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563C-C1C2-458E-BD4B-FA456D268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503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A36A-2930-4A32-BDFC-90FFE67409B9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563C-C1C2-458E-BD4B-FA456D268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385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A36A-2930-4A32-BDFC-90FFE67409B9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563C-C1C2-458E-BD4B-FA456D268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629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A36A-2930-4A32-BDFC-90FFE67409B9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563C-C1C2-458E-BD4B-FA456D268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140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A36A-2930-4A32-BDFC-90FFE67409B9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563C-C1C2-458E-BD4B-FA456D268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34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99456" y="346646"/>
            <a:ext cx="10382944" cy="562074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0027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A36A-2930-4A32-BDFC-90FFE67409B9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563C-C1C2-458E-BD4B-FA456D268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7273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A36A-2930-4A32-BDFC-90FFE67409B9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563C-C1C2-458E-BD4B-FA456D268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6461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A36A-2930-4A32-BDFC-90FFE67409B9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563C-C1C2-458E-BD4B-FA456D268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30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44FB395-78E0-4108-A456-60D09AF6F8EC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241DC70-92E0-4D07-AFF4-303A7F9FF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752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44FB395-78E0-4108-A456-60D09AF6F8EC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241DC70-92E0-4D07-AFF4-303A7F9FF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383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44FB395-78E0-4108-A456-60D09AF6F8EC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241DC70-92E0-4D07-AFF4-303A7F9FF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602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44FB395-78E0-4108-A456-60D09AF6F8EC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241DC70-92E0-4D07-AFF4-303A7F9FF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324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44FB395-78E0-4108-A456-60D09AF6F8EC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241DC70-92E0-4D07-AFF4-303A7F9FF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707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44FB395-78E0-4108-A456-60D09AF6F8EC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241DC70-92E0-4D07-AFF4-303A7F9FF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407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44FB395-78E0-4108-A456-60D09AF6F8EC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241DC70-92E0-4D07-AFF4-303A7F9FF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696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01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9A36A-2930-4A32-BDFC-90FFE67409B9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5563C-C1C2-458E-BD4B-FA456D268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89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facebook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15680" y="4748952"/>
            <a:ext cx="5976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+mj-lt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3600" b="1" dirty="0" err="1">
                <a:solidFill>
                  <a:srgbClr val="0070C0"/>
                </a:solidFill>
                <a:latin typeface="+mj-lt"/>
                <a:ea typeface="Arial Unicode MS" pitchFamily="50" charset="-127"/>
                <a:cs typeface="Arial Unicode MS" pitchFamily="50" charset="-127"/>
              </a:rPr>
              <a:t>Yonsei</a:t>
            </a:r>
            <a:r>
              <a:rPr lang="en-US" altLang="ko-KR" sz="3600" b="1" dirty="0">
                <a:solidFill>
                  <a:srgbClr val="0070C0"/>
                </a:solidFill>
                <a:latin typeface="+mj-lt"/>
                <a:ea typeface="Arial Unicode MS" pitchFamily="50" charset="-127"/>
                <a:cs typeface="Arial Unicode MS" pitchFamily="50" charset="-127"/>
              </a:rPr>
              <a:t> bamboo </a:t>
            </a:r>
            <a:r>
              <a:rPr lang="en-US" altLang="ko-KR" sz="3600" b="1" dirty="0" err="1">
                <a:solidFill>
                  <a:srgbClr val="0070C0"/>
                </a:solidFill>
                <a:latin typeface="+mj-lt"/>
                <a:ea typeface="Arial Unicode MS" pitchFamily="50" charset="-127"/>
                <a:cs typeface="Arial Unicode MS" pitchFamily="50" charset="-127"/>
              </a:rPr>
              <a:t>fb</a:t>
            </a:r>
            <a:r>
              <a:rPr lang="en-US" altLang="ko-KR" sz="3600" b="1" dirty="0">
                <a:solidFill>
                  <a:srgbClr val="0070C0"/>
                </a:solidFill>
                <a:latin typeface="+mj-lt"/>
                <a:ea typeface="Arial Unicode MS" pitchFamily="50" charset="-127"/>
                <a:cs typeface="Arial Unicode MS" pitchFamily="50" charset="-127"/>
              </a:rPr>
              <a:t>-page</a:t>
            </a:r>
          </a:p>
          <a:p>
            <a:pPr algn="ctr"/>
            <a:r>
              <a:rPr lang="en-US" altLang="ko-KR" sz="3600" b="1" dirty="0">
                <a:solidFill>
                  <a:srgbClr val="0070C0"/>
                </a:solidFill>
                <a:latin typeface="+mj-lt"/>
                <a:ea typeface="Arial Unicode MS" pitchFamily="50" charset="-127"/>
                <a:cs typeface="Arial Unicode MS" pitchFamily="50" charset="-127"/>
              </a:rPr>
              <a:t> analysis using Python</a:t>
            </a:r>
            <a:endParaRPr lang="ko-KR" altLang="en-US" sz="3600" b="1" dirty="0">
              <a:solidFill>
                <a:srgbClr val="0070C0"/>
              </a:solidFill>
              <a:latin typeface="+mj-lt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79576" y="6249506"/>
            <a:ext cx="7704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solidFill>
                  <a:srgbClr val="0070C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Kakyung</a:t>
            </a:r>
            <a:r>
              <a:rPr lang="en-US" altLang="ko-KR" sz="2000" b="1" dirty="0">
                <a:solidFill>
                  <a:srgbClr val="0070C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Kim, </a:t>
            </a:r>
            <a:r>
              <a:rPr lang="en-US" altLang="ko-KR" sz="2000" b="1" dirty="0" err="1">
                <a:solidFill>
                  <a:srgbClr val="0070C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Myeongjin</a:t>
            </a:r>
            <a:r>
              <a:rPr lang="en-US" altLang="ko-KR" sz="2000" b="1" dirty="0">
                <a:solidFill>
                  <a:srgbClr val="0070C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</a:t>
            </a:r>
            <a:r>
              <a:rPr lang="en-US" altLang="ko-KR" sz="2000" b="1" dirty="0" err="1">
                <a:solidFill>
                  <a:srgbClr val="0070C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Ko</a:t>
            </a:r>
            <a:r>
              <a:rPr lang="en-US" altLang="ko-KR" sz="2000" b="1" dirty="0">
                <a:solidFill>
                  <a:srgbClr val="0070C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en-US" altLang="ko-KR" sz="2000" b="1" dirty="0" err="1">
                <a:solidFill>
                  <a:srgbClr val="0070C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Chaewon</a:t>
            </a:r>
            <a:r>
              <a:rPr lang="en-US" altLang="ko-KR" sz="2000" b="1" dirty="0">
                <a:solidFill>
                  <a:srgbClr val="0070C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Park,  </a:t>
            </a:r>
            <a:r>
              <a:rPr lang="en-US" altLang="ko-KR" sz="2000" b="1" dirty="0" err="1">
                <a:solidFill>
                  <a:srgbClr val="0070C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Hyungjun</a:t>
            </a:r>
            <a:r>
              <a:rPr lang="en-US" altLang="ko-KR" sz="2000" b="1" dirty="0">
                <a:solidFill>
                  <a:srgbClr val="0070C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Ha</a:t>
            </a:r>
            <a:r>
              <a:rPr lang="en-US" altLang="ko-KR" sz="20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</a:p>
          <a:p>
            <a:pPr algn="ctr"/>
            <a:endParaRPr lang="ko-KR" altLang="en-US" sz="2000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755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Re-organizing the Data</a:t>
            </a:r>
            <a:endParaRPr lang="ko-KR" altLang="en-US" dirty="0"/>
          </a:p>
        </p:txBody>
      </p:sp>
      <p:pic>
        <p:nvPicPr>
          <p:cNvPr id="7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04" y="1951142"/>
            <a:ext cx="4984556" cy="38108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47928" y="2852936"/>
            <a:ext cx="61462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b="1" dirty="0" err="1" smtClean="0"/>
              <a:t>data_words</a:t>
            </a:r>
            <a:r>
              <a:rPr lang="en-US" altLang="ko-KR" sz="2000" b="1" dirty="0" smtClean="0"/>
              <a:t>/ data-total</a:t>
            </a:r>
          </a:p>
          <a:p>
            <a:r>
              <a:rPr lang="en-US" altLang="ko-KR" sz="2000" b="1" dirty="0" smtClean="0"/>
              <a:t>   [reported </a:t>
            </a:r>
            <a:r>
              <a:rPr lang="en-US" altLang="ko-KR" sz="2000" b="1" dirty="0"/>
              <a:t>time =k[0], counting </a:t>
            </a:r>
            <a:r>
              <a:rPr lang="en-US" altLang="ko-KR" sz="2000" b="1" dirty="0" smtClean="0"/>
              <a:t>number =</a:t>
            </a:r>
            <a:r>
              <a:rPr lang="en-US" altLang="ko-KR" sz="2000" b="1" dirty="0"/>
              <a:t>k[1</a:t>
            </a:r>
            <a:r>
              <a:rPr lang="en-US" altLang="ko-KR" sz="2000" b="1" dirty="0" smtClean="0"/>
              <a:t>]]</a:t>
            </a:r>
          </a:p>
          <a:p>
            <a:r>
              <a:rPr lang="en-US" altLang="ko-KR" sz="2000" b="1" dirty="0"/>
              <a:t>	</a:t>
            </a:r>
          </a:p>
          <a:p>
            <a:pPr marL="285750" indent="-285750">
              <a:buFontTx/>
              <a:buChar char="-"/>
            </a:pPr>
            <a:r>
              <a:rPr lang="en-US" altLang="ko-KR" sz="2000" b="1" dirty="0" err="1" smtClean="0"/>
              <a:t>dic</a:t>
            </a:r>
            <a:r>
              <a:rPr lang="en-US" altLang="ko-KR" sz="2000" b="1" dirty="0" err="1"/>
              <a:t>_</a:t>
            </a:r>
            <a:r>
              <a:rPr lang="en-US" altLang="ko-KR" sz="2000" b="1" dirty="0" err="1" smtClean="0"/>
              <a:t>ratio</a:t>
            </a:r>
            <a:r>
              <a:rPr lang="en-US" altLang="ko-KR" sz="2000" b="1" dirty="0" smtClean="0"/>
              <a:t>[k]=</a:t>
            </a:r>
          </a:p>
          <a:p>
            <a:r>
              <a:rPr lang="en-US" altLang="ko-KR" sz="2000" b="1" dirty="0"/>
              <a:t> </a:t>
            </a:r>
            <a:r>
              <a:rPr lang="en-US" altLang="ko-KR" sz="2000" b="1" dirty="0" smtClean="0"/>
              <a:t>  Total frequency of word/ Total number of post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1404" y="5825058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>
                <a:solidFill>
                  <a:srgbClr val="7F7F7F"/>
                </a:solidFill>
              </a:rPr>
              <a:t>Overall Project  </a:t>
            </a:r>
            <a:r>
              <a:rPr lang="en-US" altLang="ko-KR" dirty="0" smtClean="0">
                <a:solidFill>
                  <a:srgbClr val="7F7F7F"/>
                </a:solidFill>
              </a:rPr>
              <a:t>            </a:t>
            </a:r>
            <a:r>
              <a:rPr lang="en-US" altLang="ko-KR" sz="700" dirty="0" smtClean="0">
                <a:solidFill>
                  <a:srgbClr val="7F7F7F"/>
                </a:solidFill>
              </a:rPr>
              <a:t> </a:t>
            </a:r>
            <a:r>
              <a:rPr lang="en-US" altLang="ko-KR" dirty="0" smtClean="0">
                <a:solidFill>
                  <a:srgbClr val="7F7F7F"/>
                </a:solidFill>
              </a:rPr>
              <a:t>(</a:t>
            </a:r>
            <a:r>
              <a:rPr lang="en-US" altLang="ko-KR" dirty="0">
                <a:solidFill>
                  <a:srgbClr val="7F7F7F"/>
                </a:solidFill>
              </a:rPr>
              <a:t>2) Data Crawling </a:t>
            </a:r>
            <a:r>
              <a:rPr lang="en-US" altLang="ko-KR" dirty="0" smtClean="0">
                <a:solidFill>
                  <a:srgbClr val="7F7F7F"/>
                </a:solidFill>
              </a:rPr>
              <a:t>        </a:t>
            </a:r>
            <a:r>
              <a:rPr lang="en-US" altLang="ko-KR" sz="1400" dirty="0" smtClean="0">
                <a:solidFill>
                  <a:srgbClr val="7F7F7F"/>
                </a:solidFill>
              </a:rPr>
              <a:t>  </a:t>
            </a:r>
            <a:r>
              <a:rPr lang="en-US" altLang="ko-KR" b="1" dirty="0" smtClean="0"/>
              <a:t>(3</a:t>
            </a:r>
            <a:r>
              <a:rPr lang="en-US" altLang="ko-KR" b="1" dirty="0"/>
              <a:t>) Re-organizing 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(4) Visualization  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          (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5) Fun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facts                 </a:t>
            </a:r>
            <a:r>
              <a:rPr lang="en-US" altLang="ko-KR" sz="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(6) Conclusion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12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Visualization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1404" y="5825058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>
                <a:solidFill>
                  <a:srgbClr val="7F7F7F"/>
                </a:solidFill>
              </a:rPr>
              <a:t>Overall Project  </a:t>
            </a:r>
            <a:r>
              <a:rPr lang="en-US" altLang="ko-KR" dirty="0" smtClean="0">
                <a:solidFill>
                  <a:srgbClr val="7F7F7F"/>
                </a:solidFill>
              </a:rPr>
              <a:t>            </a:t>
            </a:r>
            <a:r>
              <a:rPr lang="en-US" altLang="ko-KR" sz="700" dirty="0" smtClean="0">
                <a:solidFill>
                  <a:srgbClr val="7F7F7F"/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2) Data Crawling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      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3) Re-organizing </a:t>
            </a:r>
          </a:p>
          <a:p>
            <a:r>
              <a:rPr lang="en-US" altLang="ko-KR" b="1" dirty="0"/>
              <a:t>(4) Visualization      </a:t>
            </a:r>
            <a:r>
              <a:rPr lang="en-US" altLang="ko-KR" b="1" dirty="0" smtClean="0"/>
              <a:t>        </a:t>
            </a:r>
            <a:r>
              <a:rPr lang="en-US" altLang="ko-KR" sz="1400" b="1" dirty="0" smtClean="0"/>
              <a:t>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5) Fun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facts               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(6) Conclusion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16" y="1966976"/>
            <a:ext cx="10867686" cy="30981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55543" y="5260414"/>
            <a:ext cx="1039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Each codes in box represents repeated code for ratio and word count respectively</a:t>
            </a:r>
          </a:p>
        </p:txBody>
      </p:sp>
    </p:spTree>
    <p:extLst>
      <p:ext uri="{BB962C8B-B14F-4D97-AF65-F5344CB8AC3E}">
        <p14:creationId xmlns:p14="http://schemas.microsoft.com/office/powerpoint/2010/main" val="206888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Visualization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832" y="1894572"/>
            <a:ext cx="7901798" cy="314325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6390" y="5246776"/>
            <a:ext cx="1087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Since key values in dictionary are immutable, we got to set new dictionary to switch key values</a:t>
            </a:r>
            <a:endParaRPr kumimoji="0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53087" y="1958196"/>
            <a:ext cx="7832785" cy="81088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1404" y="5825058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>
                <a:solidFill>
                  <a:srgbClr val="7F7F7F"/>
                </a:solidFill>
              </a:rPr>
              <a:t>Overall Project  </a:t>
            </a:r>
            <a:r>
              <a:rPr lang="en-US" altLang="ko-KR" dirty="0" smtClean="0">
                <a:solidFill>
                  <a:srgbClr val="7F7F7F"/>
                </a:solidFill>
              </a:rPr>
              <a:t>            </a:t>
            </a:r>
            <a:r>
              <a:rPr lang="en-US" altLang="ko-KR" sz="700" dirty="0" smtClean="0">
                <a:solidFill>
                  <a:srgbClr val="7F7F7F"/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2) Data Crawling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      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3) Re-organizing </a:t>
            </a:r>
          </a:p>
          <a:p>
            <a:r>
              <a:rPr lang="en-US" altLang="ko-KR" b="1" dirty="0"/>
              <a:t>(4) Visualization      </a:t>
            </a:r>
            <a:r>
              <a:rPr lang="en-US" altLang="ko-KR" b="1" dirty="0" smtClean="0"/>
              <a:t>        </a:t>
            </a:r>
            <a:r>
              <a:rPr lang="en-US" altLang="ko-KR" sz="1400" b="1" dirty="0" smtClean="0"/>
              <a:t>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5) Fun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facts               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(6) Conclusion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22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Visualization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832" y="1894572"/>
            <a:ext cx="7901798" cy="314325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035832" y="2669074"/>
            <a:ext cx="7832785" cy="114092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31660" y="5037826"/>
            <a:ext cx="1039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To set data of x axis, we set new list time and then put data in </a:t>
            </a:r>
            <a:r>
              <a:rPr kumimoji="0" lang="en-US" altLang="ko-K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num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list</a:t>
            </a:r>
            <a:endParaRPr kumimoji="0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1404" y="5825058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>
                <a:solidFill>
                  <a:srgbClr val="7F7F7F"/>
                </a:solidFill>
              </a:rPr>
              <a:t>Overall Project  </a:t>
            </a:r>
            <a:r>
              <a:rPr lang="en-US" altLang="ko-KR" dirty="0" smtClean="0">
                <a:solidFill>
                  <a:srgbClr val="7F7F7F"/>
                </a:solidFill>
              </a:rPr>
              <a:t>            </a:t>
            </a:r>
            <a:r>
              <a:rPr lang="en-US" altLang="ko-KR" sz="700" dirty="0" smtClean="0">
                <a:solidFill>
                  <a:srgbClr val="7F7F7F"/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2) Data Crawling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      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3) Re-organizing </a:t>
            </a:r>
          </a:p>
          <a:p>
            <a:r>
              <a:rPr lang="en-US" altLang="ko-KR" b="1" dirty="0"/>
              <a:t>(4) Visualization      </a:t>
            </a:r>
            <a:r>
              <a:rPr lang="en-US" altLang="ko-KR" b="1" dirty="0" smtClean="0"/>
              <a:t>        </a:t>
            </a:r>
            <a:r>
              <a:rPr lang="en-US" altLang="ko-KR" sz="1400" b="1" dirty="0" smtClean="0"/>
              <a:t>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5) Fun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facts               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(6) Conclusion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95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Visualization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69" y="2170618"/>
            <a:ext cx="5746956" cy="314325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36369" y="4109686"/>
            <a:ext cx="5696764" cy="114092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8185" y="2170618"/>
            <a:ext cx="46205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Style.use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function to decorate graph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Subplot function to arrange graphs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Bar function to create par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Xlabel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function to set x label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Ylabel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function to set Y label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Title function to set title</a:t>
            </a:r>
          </a:p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1404" y="5825058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>
                <a:solidFill>
                  <a:srgbClr val="7F7F7F"/>
                </a:solidFill>
              </a:rPr>
              <a:t>Overall Project  </a:t>
            </a:r>
            <a:r>
              <a:rPr lang="en-US" altLang="ko-KR" dirty="0" smtClean="0">
                <a:solidFill>
                  <a:srgbClr val="7F7F7F"/>
                </a:solidFill>
              </a:rPr>
              <a:t>            </a:t>
            </a:r>
            <a:r>
              <a:rPr lang="en-US" altLang="ko-KR" sz="700" dirty="0" smtClean="0">
                <a:solidFill>
                  <a:srgbClr val="7F7F7F"/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2) Data Crawling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      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3) Re-organizing </a:t>
            </a:r>
          </a:p>
          <a:p>
            <a:r>
              <a:rPr lang="en-US" altLang="ko-KR" b="1" dirty="0"/>
              <a:t>(4) Visualization      </a:t>
            </a:r>
            <a:r>
              <a:rPr lang="en-US" altLang="ko-KR" b="1" dirty="0" smtClean="0"/>
              <a:t>        </a:t>
            </a:r>
            <a:r>
              <a:rPr lang="en-US" altLang="ko-KR" sz="1400" b="1" dirty="0" smtClean="0"/>
              <a:t>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5) Fun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facts               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(6) Conclusion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640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Visualization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16" y="1966976"/>
            <a:ext cx="10867686" cy="30981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66157" y="5083598"/>
            <a:ext cx="1039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Each codes in box represents repeated code for ratio and word count respectively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1404" y="5825058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>
                <a:solidFill>
                  <a:srgbClr val="7F7F7F"/>
                </a:solidFill>
              </a:rPr>
              <a:t>Overall Project  </a:t>
            </a:r>
            <a:r>
              <a:rPr lang="en-US" altLang="ko-KR" dirty="0" smtClean="0">
                <a:solidFill>
                  <a:srgbClr val="7F7F7F"/>
                </a:solidFill>
              </a:rPr>
              <a:t>            </a:t>
            </a:r>
            <a:r>
              <a:rPr lang="en-US" altLang="ko-KR" sz="700" dirty="0" smtClean="0">
                <a:solidFill>
                  <a:srgbClr val="7F7F7F"/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2) Data Crawling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      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3) Re-organizing </a:t>
            </a:r>
          </a:p>
          <a:p>
            <a:r>
              <a:rPr lang="en-US" altLang="ko-KR" b="1" dirty="0"/>
              <a:t>(4) Visualization      </a:t>
            </a:r>
            <a:r>
              <a:rPr lang="en-US" altLang="ko-KR" b="1" dirty="0" smtClean="0"/>
              <a:t>        </a:t>
            </a:r>
            <a:r>
              <a:rPr lang="en-US" altLang="ko-KR" sz="1400" b="1" dirty="0" smtClean="0"/>
              <a:t>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5) Fun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facts               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(6) Conclusion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53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Fun Facts: Is the 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Yonsei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 Bamboo FB page doing its job?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1916832"/>
            <a:ext cx="9937104" cy="378325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51404" y="5825058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>
                <a:solidFill>
                  <a:srgbClr val="7F7F7F"/>
                </a:solidFill>
              </a:rPr>
              <a:t>Overall Project  </a:t>
            </a:r>
            <a:r>
              <a:rPr lang="en-US" altLang="ko-KR" dirty="0" smtClean="0">
                <a:solidFill>
                  <a:srgbClr val="7F7F7F"/>
                </a:solidFill>
              </a:rPr>
              <a:t>            </a:t>
            </a:r>
            <a:r>
              <a:rPr lang="en-US" altLang="ko-KR" sz="700" dirty="0" smtClean="0">
                <a:solidFill>
                  <a:srgbClr val="7F7F7F"/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2) Data Crawling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      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3) Re-organizing </a:t>
            </a:r>
          </a:p>
          <a:p>
            <a:r>
              <a:rPr lang="en-US" altLang="ko-KR" dirty="0">
                <a:solidFill>
                  <a:srgbClr val="7F7F7F"/>
                </a:solidFill>
              </a:rPr>
              <a:t>(4) Visualization      </a:t>
            </a:r>
            <a:r>
              <a:rPr lang="en-US" altLang="ko-KR" dirty="0" smtClean="0">
                <a:solidFill>
                  <a:srgbClr val="7F7F7F"/>
                </a:solidFill>
              </a:rPr>
              <a:t>        </a:t>
            </a:r>
            <a:r>
              <a:rPr lang="en-US" altLang="ko-KR" sz="1400" dirty="0" smtClean="0">
                <a:solidFill>
                  <a:srgbClr val="7F7F7F"/>
                </a:solidFill>
              </a:rPr>
              <a:t>    </a:t>
            </a:r>
            <a:r>
              <a:rPr lang="en-US" altLang="ko-KR" b="1" dirty="0" smtClean="0"/>
              <a:t>(</a:t>
            </a:r>
            <a:r>
              <a:rPr lang="en-US" altLang="ko-KR" b="1" dirty="0"/>
              <a:t>5) Fun </a:t>
            </a:r>
            <a:r>
              <a:rPr lang="en-US" altLang="ko-KR" b="1" dirty="0" smtClean="0"/>
              <a:t>facts            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(6) Conclusion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728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Fun Facts: Is the 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Yonsei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 Bamboo FB page doing its job? </a:t>
            </a:r>
            <a:endParaRPr lang="ko-KR" altLang="en-US" dirty="0"/>
          </a:p>
        </p:txBody>
      </p:sp>
      <p:sp>
        <p:nvSpPr>
          <p:cNvPr id="5" name="내용 개체 틀 3"/>
          <p:cNvSpPr txBox="1">
            <a:spLocks/>
          </p:cNvSpPr>
          <p:nvPr/>
        </p:nvSpPr>
        <p:spPr>
          <a:xfrm>
            <a:off x="1014413" y="3429000"/>
            <a:ext cx="10567987" cy="5909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Within 72 hours?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48" y="1916832"/>
            <a:ext cx="4691751" cy="38187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1404" y="5825058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>
                <a:solidFill>
                  <a:srgbClr val="7F7F7F"/>
                </a:solidFill>
              </a:rPr>
              <a:t>Overall Project  </a:t>
            </a:r>
            <a:r>
              <a:rPr lang="en-US" altLang="ko-KR" dirty="0" smtClean="0">
                <a:solidFill>
                  <a:srgbClr val="7F7F7F"/>
                </a:solidFill>
              </a:rPr>
              <a:t>            </a:t>
            </a:r>
            <a:r>
              <a:rPr lang="en-US" altLang="ko-KR" sz="700" dirty="0" smtClean="0">
                <a:solidFill>
                  <a:srgbClr val="7F7F7F"/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2) Data Crawling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      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3) Re-organizing </a:t>
            </a:r>
          </a:p>
          <a:p>
            <a:r>
              <a:rPr lang="en-US" altLang="ko-KR" dirty="0">
                <a:solidFill>
                  <a:srgbClr val="7F7F7F"/>
                </a:solidFill>
              </a:rPr>
              <a:t>(4) Visualization      </a:t>
            </a:r>
            <a:r>
              <a:rPr lang="en-US" altLang="ko-KR" dirty="0" smtClean="0">
                <a:solidFill>
                  <a:srgbClr val="7F7F7F"/>
                </a:solidFill>
              </a:rPr>
              <a:t>        </a:t>
            </a:r>
            <a:r>
              <a:rPr lang="en-US" altLang="ko-KR" sz="1400" dirty="0" smtClean="0">
                <a:solidFill>
                  <a:srgbClr val="7F7F7F"/>
                </a:solidFill>
              </a:rPr>
              <a:t>    </a:t>
            </a:r>
            <a:r>
              <a:rPr lang="en-US" altLang="ko-KR" b="1" dirty="0" smtClean="0"/>
              <a:t>(</a:t>
            </a:r>
            <a:r>
              <a:rPr lang="en-US" altLang="ko-KR" b="1" dirty="0"/>
              <a:t>5) Fun </a:t>
            </a:r>
            <a:r>
              <a:rPr lang="en-US" altLang="ko-KR" b="1" dirty="0" smtClean="0"/>
              <a:t>facts            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(6) Conclusion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651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Fun Facts: Is the 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Yonsei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 Bamboo FB page doing its job? </a:t>
            </a:r>
            <a:endParaRPr lang="ko-KR" altLang="en-US" dirty="0"/>
          </a:p>
        </p:txBody>
      </p:sp>
      <p:pic>
        <p:nvPicPr>
          <p:cNvPr id="7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1844824"/>
            <a:ext cx="11031016" cy="38164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1404" y="5825058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>
                <a:solidFill>
                  <a:srgbClr val="7F7F7F"/>
                </a:solidFill>
              </a:rPr>
              <a:t>Overall Project  </a:t>
            </a:r>
            <a:r>
              <a:rPr lang="en-US" altLang="ko-KR" dirty="0" smtClean="0">
                <a:solidFill>
                  <a:srgbClr val="7F7F7F"/>
                </a:solidFill>
              </a:rPr>
              <a:t>            </a:t>
            </a:r>
            <a:r>
              <a:rPr lang="en-US" altLang="ko-KR" sz="700" dirty="0" smtClean="0">
                <a:solidFill>
                  <a:srgbClr val="7F7F7F"/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2) Data Crawling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      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3) Re-organizing </a:t>
            </a:r>
          </a:p>
          <a:p>
            <a:r>
              <a:rPr lang="en-US" altLang="ko-KR" dirty="0">
                <a:solidFill>
                  <a:srgbClr val="7F7F7F"/>
                </a:solidFill>
              </a:rPr>
              <a:t>(4) Visualization      </a:t>
            </a:r>
            <a:r>
              <a:rPr lang="en-US" altLang="ko-KR" dirty="0" smtClean="0">
                <a:solidFill>
                  <a:srgbClr val="7F7F7F"/>
                </a:solidFill>
              </a:rPr>
              <a:t>        </a:t>
            </a:r>
            <a:r>
              <a:rPr lang="en-US" altLang="ko-KR" sz="1400" dirty="0" smtClean="0">
                <a:solidFill>
                  <a:srgbClr val="7F7F7F"/>
                </a:solidFill>
              </a:rPr>
              <a:t>    </a:t>
            </a:r>
            <a:r>
              <a:rPr lang="en-US" altLang="ko-KR" b="1" dirty="0" smtClean="0"/>
              <a:t>(</a:t>
            </a:r>
            <a:r>
              <a:rPr lang="en-US" altLang="ko-KR" b="1" dirty="0"/>
              <a:t>5) Fun </a:t>
            </a:r>
            <a:r>
              <a:rPr lang="en-US" altLang="ko-KR" b="1" dirty="0" smtClean="0"/>
              <a:t>facts            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(6) Conclusion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426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Fun Facts: Is the 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Yonsei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 Bamboo FB page doing its job? </a:t>
            </a:r>
            <a:endParaRPr lang="ko-KR" altLang="en-US" dirty="0"/>
          </a:p>
        </p:txBody>
      </p:sp>
      <p:pic>
        <p:nvPicPr>
          <p:cNvPr id="5" name="내용 개체 틀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3" y="1844824"/>
            <a:ext cx="11031017" cy="38164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1404" y="5825058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>
                <a:solidFill>
                  <a:srgbClr val="7F7F7F"/>
                </a:solidFill>
              </a:rPr>
              <a:t>Overall Project  </a:t>
            </a:r>
            <a:r>
              <a:rPr lang="en-US" altLang="ko-KR" dirty="0" smtClean="0">
                <a:solidFill>
                  <a:srgbClr val="7F7F7F"/>
                </a:solidFill>
              </a:rPr>
              <a:t>            </a:t>
            </a:r>
            <a:r>
              <a:rPr lang="en-US" altLang="ko-KR" sz="700" dirty="0" smtClean="0">
                <a:solidFill>
                  <a:srgbClr val="7F7F7F"/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2) Data Crawling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      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3) Re-organizing </a:t>
            </a:r>
          </a:p>
          <a:p>
            <a:r>
              <a:rPr lang="en-US" altLang="ko-KR" dirty="0">
                <a:solidFill>
                  <a:srgbClr val="7F7F7F"/>
                </a:solidFill>
              </a:rPr>
              <a:t>(4) Visualization      </a:t>
            </a:r>
            <a:r>
              <a:rPr lang="en-US" altLang="ko-KR" dirty="0" smtClean="0">
                <a:solidFill>
                  <a:srgbClr val="7F7F7F"/>
                </a:solidFill>
              </a:rPr>
              <a:t>        </a:t>
            </a:r>
            <a:r>
              <a:rPr lang="en-US" altLang="ko-KR" sz="1400" dirty="0" smtClean="0">
                <a:solidFill>
                  <a:srgbClr val="7F7F7F"/>
                </a:solidFill>
              </a:rPr>
              <a:t>    </a:t>
            </a:r>
            <a:r>
              <a:rPr lang="en-US" altLang="ko-KR" b="1" dirty="0" smtClean="0"/>
              <a:t>(</a:t>
            </a:r>
            <a:r>
              <a:rPr lang="en-US" altLang="ko-KR" b="1" dirty="0"/>
              <a:t>5) Fun </a:t>
            </a:r>
            <a:r>
              <a:rPr lang="en-US" altLang="ko-KR" b="1" dirty="0" smtClean="0"/>
              <a:t>facts            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(6) Conclusion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153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 </a:t>
            </a: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</a:rPr>
              <a:t>Contents</a:t>
            </a:r>
            <a:endParaRPr lang="ko-KR" alt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2438400" y="1927226"/>
            <a:ext cx="8229600" cy="402205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400" b="1" dirty="0"/>
              <a:t>Explanation </a:t>
            </a:r>
            <a:r>
              <a:rPr lang="en-US" altLang="ko-KR" sz="2400" b="1" dirty="0" smtClean="0"/>
              <a:t>of</a:t>
            </a:r>
            <a:r>
              <a:rPr lang="ko-KR" altLang="en-US" sz="2400" b="1" dirty="0"/>
              <a:t> </a:t>
            </a:r>
            <a:r>
              <a:rPr lang="en-US" altLang="ko-KR" sz="2400" b="1" dirty="0" smtClean="0"/>
              <a:t>the overall </a:t>
            </a:r>
            <a:r>
              <a:rPr lang="en-US" altLang="ko-KR" sz="2400" b="1" dirty="0"/>
              <a:t>project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400" b="1" dirty="0"/>
              <a:t>Data Crawling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400" b="1" dirty="0"/>
              <a:t>Re-organizing the data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400" b="1" dirty="0"/>
              <a:t>Visualization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400" b="1" dirty="0"/>
              <a:t>Fun </a:t>
            </a:r>
            <a:r>
              <a:rPr lang="en-US" altLang="ko-KR" sz="2400" b="1" dirty="0" smtClean="0"/>
              <a:t>facts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400" b="1" dirty="0" smtClean="0"/>
              <a:t>Conclusion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419462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Fun Facts: Is the 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Yonsei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 Bamboo FB page doing its job? </a:t>
            </a:r>
            <a:endParaRPr lang="ko-KR" altLang="en-US" dirty="0"/>
          </a:p>
        </p:txBody>
      </p:sp>
      <p:pic>
        <p:nvPicPr>
          <p:cNvPr id="6" name="내용 개체 틀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5" y="1844825"/>
            <a:ext cx="11031016" cy="38884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1404" y="5825058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>
                <a:solidFill>
                  <a:srgbClr val="7F7F7F"/>
                </a:solidFill>
              </a:rPr>
              <a:t>Overall Project  </a:t>
            </a:r>
            <a:r>
              <a:rPr lang="en-US" altLang="ko-KR" dirty="0" smtClean="0">
                <a:solidFill>
                  <a:srgbClr val="7F7F7F"/>
                </a:solidFill>
              </a:rPr>
              <a:t>            </a:t>
            </a:r>
            <a:r>
              <a:rPr lang="en-US" altLang="ko-KR" sz="700" dirty="0" smtClean="0">
                <a:solidFill>
                  <a:srgbClr val="7F7F7F"/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2) Data Crawling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      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3) Re-organizing </a:t>
            </a:r>
          </a:p>
          <a:p>
            <a:r>
              <a:rPr lang="en-US" altLang="ko-KR" dirty="0">
                <a:solidFill>
                  <a:srgbClr val="7F7F7F"/>
                </a:solidFill>
              </a:rPr>
              <a:t>(4) Visualization      </a:t>
            </a:r>
            <a:r>
              <a:rPr lang="en-US" altLang="ko-KR" dirty="0" smtClean="0">
                <a:solidFill>
                  <a:srgbClr val="7F7F7F"/>
                </a:solidFill>
              </a:rPr>
              <a:t>        </a:t>
            </a:r>
            <a:r>
              <a:rPr lang="en-US" altLang="ko-KR" sz="1400" dirty="0" smtClean="0">
                <a:solidFill>
                  <a:srgbClr val="7F7F7F"/>
                </a:solidFill>
              </a:rPr>
              <a:t>    </a:t>
            </a:r>
            <a:r>
              <a:rPr lang="en-US" altLang="ko-KR" b="1" dirty="0" smtClean="0"/>
              <a:t>(</a:t>
            </a:r>
            <a:r>
              <a:rPr lang="en-US" altLang="ko-KR" b="1" dirty="0"/>
              <a:t>5) Fun </a:t>
            </a:r>
            <a:r>
              <a:rPr lang="en-US" altLang="ko-KR" b="1" dirty="0" smtClean="0"/>
              <a:t>facts            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(6) Conclusion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751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Fun Facts: Is the 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Yonsei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 Bamboo FB page doing its job? </a:t>
            </a:r>
            <a:endParaRPr lang="ko-KR" altLang="en-US" dirty="0"/>
          </a:p>
        </p:txBody>
      </p:sp>
      <p:pic>
        <p:nvPicPr>
          <p:cNvPr id="5" name="내용 개체 틀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1844825"/>
            <a:ext cx="10873208" cy="38884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1404" y="5825058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>
                <a:solidFill>
                  <a:srgbClr val="7F7F7F"/>
                </a:solidFill>
              </a:rPr>
              <a:t>Overall Project  </a:t>
            </a:r>
            <a:r>
              <a:rPr lang="en-US" altLang="ko-KR" dirty="0" smtClean="0">
                <a:solidFill>
                  <a:srgbClr val="7F7F7F"/>
                </a:solidFill>
              </a:rPr>
              <a:t>            </a:t>
            </a:r>
            <a:r>
              <a:rPr lang="en-US" altLang="ko-KR" sz="700" dirty="0" smtClean="0">
                <a:solidFill>
                  <a:srgbClr val="7F7F7F"/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2) Data Crawling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      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3) Re-organizing </a:t>
            </a:r>
          </a:p>
          <a:p>
            <a:r>
              <a:rPr lang="en-US" altLang="ko-KR" dirty="0">
                <a:solidFill>
                  <a:srgbClr val="7F7F7F"/>
                </a:solidFill>
              </a:rPr>
              <a:t>(4) Visualization      </a:t>
            </a:r>
            <a:r>
              <a:rPr lang="en-US" altLang="ko-KR" dirty="0" smtClean="0">
                <a:solidFill>
                  <a:srgbClr val="7F7F7F"/>
                </a:solidFill>
              </a:rPr>
              <a:t>        </a:t>
            </a:r>
            <a:r>
              <a:rPr lang="en-US" altLang="ko-KR" sz="1400" dirty="0" smtClean="0">
                <a:solidFill>
                  <a:srgbClr val="7F7F7F"/>
                </a:solidFill>
              </a:rPr>
              <a:t>    </a:t>
            </a:r>
            <a:r>
              <a:rPr lang="en-US" altLang="ko-KR" b="1" dirty="0" smtClean="0"/>
              <a:t>(</a:t>
            </a:r>
            <a:r>
              <a:rPr lang="en-US" altLang="ko-KR" b="1" dirty="0"/>
              <a:t>5) Fun </a:t>
            </a:r>
            <a:r>
              <a:rPr lang="en-US" altLang="ko-KR" b="1" dirty="0" smtClean="0"/>
              <a:t>facts            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(6) Conclusion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462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Fun Facts: Is the 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Yonsei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 Bamboo FB page doing its job? </a:t>
            </a:r>
            <a:endParaRPr lang="ko-KR" altLang="en-US" dirty="0"/>
          </a:p>
        </p:txBody>
      </p:sp>
      <p:pic>
        <p:nvPicPr>
          <p:cNvPr id="6" name="내용 개체 틀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1814009"/>
            <a:ext cx="11031015" cy="39912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1404" y="5825058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>
                <a:solidFill>
                  <a:srgbClr val="7F7F7F"/>
                </a:solidFill>
              </a:rPr>
              <a:t>Overall Project  </a:t>
            </a:r>
            <a:r>
              <a:rPr lang="en-US" altLang="ko-KR" dirty="0" smtClean="0">
                <a:solidFill>
                  <a:srgbClr val="7F7F7F"/>
                </a:solidFill>
              </a:rPr>
              <a:t>            </a:t>
            </a:r>
            <a:r>
              <a:rPr lang="en-US" altLang="ko-KR" sz="700" dirty="0" smtClean="0">
                <a:solidFill>
                  <a:srgbClr val="7F7F7F"/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2) Data Crawling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      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3) Re-organizing </a:t>
            </a:r>
          </a:p>
          <a:p>
            <a:r>
              <a:rPr lang="en-US" altLang="ko-KR" dirty="0">
                <a:solidFill>
                  <a:srgbClr val="7F7F7F"/>
                </a:solidFill>
              </a:rPr>
              <a:t>(4) Visualization      </a:t>
            </a:r>
            <a:r>
              <a:rPr lang="en-US" altLang="ko-KR" dirty="0" smtClean="0">
                <a:solidFill>
                  <a:srgbClr val="7F7F7F"/>
                </a:solidFill>
              </a:rPr>
              <a:t>        </a:t>
            </a:r>
            <a:r>
              <a:rPr lang="en-US" altLang="ko-KR" sz="1400" dirty="0" smtClean="0">
                <a:solidFill>
                  <a:srgbClr val="7F7F7F"/>
                </a:solidFill>
              </a:rPr>
              <a:t>    </a:t>
            </a:r>
            <a:r>
              <a:rPr lang="en-US" altLang="ko-KR" b="1" dirty="0" smtClean="0"/>
              <a:t>(</a:t>
            </a:r>
            <a:r>
              <a:rPr lang="en-US" altLang="ko-KR" b="1" dirty="0"/>
              <a:t>5) Fun </a:t>
            </a:r>
            <a:r>
              <a:rPr lang="en-US" altLang="ko-KR" b="1" dirty="0" smtClean="0"/>
              <a:t>facts            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(6) Conclusion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101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Fun Facts: Is the 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Yonsei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 Bamboo FB page doing its job? </a:t>
            </a:r>
            <a:endParaRPr lang="ko-KR" altLang="en-US" dirty="0"/>
          </a:p>
        </p:txBody>
      </p:sp>
      <p:pic>
        <p:nvPicPr>
          <p:cNvPr id="5" name="내용 개체 틀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5" y="1802698"/>
            <a:ext cx="11031016" cy="40025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1404" y="5825058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>
                <a:solidFill>
                  <a:srgbClr val="7F7F7F"/>
                </a:solidFill>
              </a:rPr>
              <a:t>Overall Project  </a:t>
            </a:r>
            <a:r>
              <a:rPr lang="en-US" altLang="ko-KR" dirty="0" smtClean="0">
                <a:solidFill>
                  <a:srgbClr val="7F7F7F"/>
                </a:solidFill>
              </a:rPr>
              <a:t>            </a:t>
            </a:r>
            <a:r>
              <a:rPr lang="en-US" altLang="ko-KR" sz="700" dirty="0" smtClean="0">
                <a:solidFill>
                  <a:srgbClr val="7F7F7F"/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2) Data Crawling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      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3) Re-organizing </a:t>
            </a:r>
          </a:p>
          <a:p>
            <a:r>
              <a:rPr lang="en-US" altLang="ko-KR" dirty="0">
                <a:solidFill>
                  <a:srgbClr val="7F7F7F"/>
                </a:solidFill>
              </a:rPr>
              <a:t>(4) Visualization      </a:t>
            </a:r>
            <a:r>
              <a:rPr lang="en-US" altLang="ko-KR" dirty="0" smtClean="0">
                <a:solidFill>
                  <a:srgbClr val="7F7F7F"/>
                </a:solidFill>
              </a:rPr>
              <a:t>        </a:t>
            </a:r>
            <a:r>
              <a:rPr lang="en-US" altLang="ko-KR" sz="1400" dirty="0" smtClean="0">
                <a:solidFill>
                  <a:srgbClr val="7F7F7F"/>
                </a:solidFill>
              </a:rPr>
              <a:t>    </a:t>
            </a:r>
            <a:r>
              <a:rPr lang="en-US" altLang="ko-KR" b="1" dirty="0" smtClean="0"/>
              <a:t>(</a:t>
            </a:r>
            <a:r>
              <a:rPr lang="en-US" altLang="ko-KR" b="1" dirty="0"/>
              <a:t>5) Fun </a:t>
            </a:r>
            <a:r>
              <a:rPr lang="en-US" altLang="ko-KR" b="1" dirty="0" smtClean="0"/>
              <a:t>facts            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(6) Conclusion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460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Fun Facts: Is the 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Yonsei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 Bamboo FB page doing its job? </a:t>
            </a:r>
            <a:endParaRPr lang="ko-KR" altLang="en-US" dirty="0"/>
          </a:p>
        </p:txBody>
      </p:sp>
      <p:pic>
        <p:nvPicPr>
          <p:cNvPr id="6" name="내용 개체 틀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1814007"/>
            <a:ext cx="11031016" cy="39912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1404" y="5825058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>
                <a:solidFill>
                  <a:srgbClr val="7F7F7F"/>
                </a:solidFill>
              </a:rPr>
              <a:t>Overall Project  </a:t>
            </a:r>
            <a:r>
              <a:rPr lang="en-US" altLang="ko-KR" dirty="0" smtClean="0">
                <a:solidFill>
                  <a:srgbClr val="7F7F7F"/>
                </a:solidFill>
              </a:rPr>
              <a:t>            </a:t>
            </a:r>
            <a:r>
              <a:rPr lang="en-US" altLang="ko-KR" sz="700" dirty="0" smtClean="0">
                <a:solidFill>
                  <a:srgbClr val="7F7F7F"/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2) Data Crawling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      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3) Re-organizing </a:t>
            </a:r>
          </a:p>
          <a:p>
            <a:r>
              <a:rPr lang="en-US" altLang="ko-KR" dirty="0">
                <a:solidFill>
                  <a:srgbClr val="7F7F7F"/>
                </a:solidFill>
              </a:rPr>
              <a:t>(4) Visualization      </a:t>
            </a:r>
            <a:r>
              <a:rPr lang="en-US" altLang="ko-KR" dirty="0" smtClean="0">
                <a:solidFill>
                  <a:srgbClr val="7F7F7F"/>
                </a:solidFill>
              </a:rPr>
              <a:t>        </a:t>
            </a:r>
            <a:r>
              <a:rPr lang="en-US" altLang="ko-KR" sz="1400" dirty="0" smtClean="0">
                <a:solidFill>
                  <a:srgbClr val="7F7F7F"/>
                </a:solidFill>
              </a:rPr>
              <a:t>    </a:t>
            </a:r>
            <a:r>
              <a:rPr lang="en-US" altLang="ko-KR" b="1" dirty="0" smtClean="0"/>
              <a:t>(</a:t>
            </a:r>
            <a:r>
              <a:rPr lang="en-US" altLang="ko-KR" b="1" dirty="0"/>
              <a:t>5) Fun </a:t>
            </a:r>
            <a:r>
              <a:rPr lang="en-US" altLang="ko-KR" b="1" dirty="0" smtClean="0"/>
              <a:t>facts            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(6) Conclusion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838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Fun Facts: Is the 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Yonsei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 Bamboo FB page doing its job? </a:t>
            </a:r>
            <a:endParaRPr lang="ko-KR" altLang="en-US" dirty="0"/>
          </a:p>
        </p:txBody>
      </p:sp>
      <p:pic>
        <p:nvPicPr>
          <p:cNvPr id="5" name="내용 개체 틀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1844825"/>
            <a:ext cx="11031016" cy="39604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1404" y="5825058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>
                <a:solidFill>
                  <a:srgbClr val="7F7F7F"/>
                </a:solidFill>
              </a:rPr>
              <a:t>Overall Project  </a:t>
            </a:r>
            <a:r>
              <a:rPr lang="en-US" altLang="ko-KR" dirty="0" smtClean="0">
                <a:solidFill>
                  <a:srgbClr val="7F7F7F"/>
                </a:solidFill>
              </a:rPr>
              <a:t>            </a:t>
            </a:r>
            <a:r>
              <a:rPr lang="en-US" altLang="ko-KR" sz="700" dirty="0" smtClean="0">
                <a:solidFill>
                  <a:srgbClr val="7F7F7F"/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2) Data Crawling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      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3) Re-organizing </a:t>
            </a:r>
          </a:p>
          <a:p>
            <a:r>
              <a:rPr lang="en-US" altLang="ko-KR" dirty="0">
                <a:solidFill>
                  <a:srgbClr val="7F7F7F"/>
                </a:solidFill>
              </a:rPr>
              <a:t>(4) Visualization      </a:t>
            </a:r>
            <a:r>
              <a:rPr lang="en-US" altLang="ko-KR" dirty="0" smtClean="0">
                <a:solidFill>
                  <a:srgbClr val="7F7F7F"/>
                </a:solidFill>
              </a:rPr>
              <a:t>        </a:t>
            </a:r>
            <a:r>
              <a:rPr lang="en-US" altLang="ko-KR" sz="1400" dirty="0" smtClean="0">
                <a:solidFill>
                  <a:srgbClr val="7F7F7F"/>
                </a:solidFill>
              </a:rPr>
              <a:t>    </a:t>
            </a:r>
            <a:r>
              <a:rPr lang="en-US" altLang="ko-KR" b="1" dirty="0" smtClean="0"/>
              <a:t>(</a:t>
            </a:r>
            <a:r>
              <a:rPr lang="en-US" altLang="ko-KR" b="1" dirty="0"/>
              <a:t>5) Fun </a:t>
            </a:r>
            <a:r>
              <a:rPr lang="en-US" altLang="ko-KR" b="1" dirty="0" smtClean="0"/>
              <a:t>facts            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(6) Conclusion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224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Fun Facts: Is the 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Yonsei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 Bamboo FB page doing its job? </a:t>
            </a:r>
            <a:endParaRPr lang="ko-KR" altLang="en-US" dirty="0"/>
          </a:p>
        </p:txBody>
      </p:sp>
      <p:pic>
        <p:nvPicPr>
          <p:cNvPr id="6" name="내용 개체 틀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1809859"/>
            <a:ext cx="11031016" cy="39233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1404" y="5825058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>
                <a:solidFill>
                  <a:srgbClr val="7F7F7F"/>
                </a:solidFill>
              </a:rPr>
              <a:t>Overall Project  </a:t>
            </a:r>
            <a:r>
              <a:rPr lang="en-US" altLang="ko-KR" dirty="0" smtClean="0">
                <a:solidFill>
                  <a:srgbClr val="7F7F7F"/>
                </a:solidFill>
              </a:rPr>
              <a:t>            </a:t>
            </a:r>
            <a:r>
              <a:rPr lang="en-US" altLang="ko-KR" sz="700" dirty="0" smtClean="0">
                <a:solidFill>
                  <a:srgbClr val="7F7F7F"/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2) Data Crawling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      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3) Re-organizing </a:t>
            </a:r>
          </a:p>
          <a:p>
            <a:r>
              <a:rPr lang="en-US" altLang="ko-KR" dirty="0">
                <a:solidFill>
                  <a:srgbClr val="7F7F7F"/>
                </a:solidFill>
              </a:rPr>
              <a:t>(4) Visualization      </a:t>
            </a:r>
            <a:r>
              <a:rPr lang="en-US" altLang="ko-KR" dirty="0" smtClean="0">
                <a:solidFill>
                  <a:srgbClr val="7F7F7F"/>
                </a:solidFill>
              </a:rPr>
              <a:t>        </a:t>
            </a:r>
            <a:r>
              <a:rPr lang="en-US" altLang="ko-KR" sz="1400" dirty="0" smtClean="0">
                <a:solidFill>
                  <a:srgbClr val="7F7F7F"/>
                </a:solidFill>
              </a:rPr>
              <a:t>    </a:t>
            </a:r>
            <a:r>
              <a:rPr lang="en-US" altLang="ko-KR" b="1" dirty="0" smtClean="0"/>
              <a:t>(</a:t>
            </a:r>
            <a:r>
              <a:rPr lang="en-US" altLang="ko-KR" b="1" dirty="0"/>
              <a:t>5) Fun </a:t>
            </a:r>
            <a:r>
              <a:rPr lang="en-US" altLang="ko-KR" b="1" dirty="0" smtClean="0"/>
              <a:t>facts            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(6) Conclusion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1731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Fun Facts: Is the 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Yonsei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 Bamboo FB page doing its job? </a:t>
            </a:r>
            <a:endParaRPr lang="ko-KR" altLang="en-US" dirty="0"/>
          </a:p>
        </p:txBody>
      </p:sp>
      <p:pic>
        <p:nvPicPr>
          <p:cNvPr id="5" name="내용 개체 틀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1814677"/>
            <a:ext cx="10873208" cy="39185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1404" y="5825058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>
                <a:solidFill>
                  <a:srgbClr val="7F7F7F"/>
                </a:solidFill>
              </a:rPr>
              <a:t>Overall Project  </a:t>
            </a:r>
            <a:r>
              <a:rPr lang="en-US" altLang="ko-KR" dirty="0" smtClean="0">
                <a:solidFill>
                  <a:srgbClr val="7F7F7F"/>
                </a:solidFill>
              </a:rPr>
              <a:t>            </a:t>
            </a:r>
            <a:r>
              <a:rPr lang="en-US" altLang="ko-KR" sz="700" dirty="0" smtClean="0">
                <a:solidFill>
                  <a:srgbClr val="7F7F7F"/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2) Data Crawling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      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3) Re-organizing </a:t>
            </a:r>
          </a:p>
          <a:p>
            <a:r>
              <a:rPr lang="en-US" altLang="ko-KR" dirty="0">
                <a:solidFill>
                  <a:srgbClr val="7F7F7F"/>
                </a:solidFill>
              </a:rPr>
              <a:t>(4) Visualization      </a:t>
            </a:r>
            <a:r>
              <a:rPr lang="en-US" altLang="ko-KR" dirty="0" smtClean="0">
                <a:solidFill>
                  <a:srgbClr val="7F7F7F"/>
                </a:solidFill>
              </a:rPr>
              <a:t>        </a:t>
            </a:r>
            <a:r>
              <a:rPr lang="en-US" altLang="ko-KR" sz="1400" dirty="0" smtClean="0">
                <a:solidFill>
                  <a:srgbClr val="7F7F7F"/>
                </a:solidFill>
              </a:rPr>
              <a:t>    </a:t>
            </a:r>
            <a:r>
              <a:rPr lang="en-US" altLang="ko-KR" b="1" dirty="0" smtClean="0"/>
              <a:t>(</a:t>
            </a:r>
            <a:r>
              <a:rPr lang="en-US" altLang="ko-KR" b="1" dirty="0"/>
              <a:t>5) Fun </a:t>
            </a:r>
            <a:r>
              <a:rPr lang="en-US" altLang="ko-KR" b="1" dirty="0" smtClean="0"/>
              <a:t>facts            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(6) Conclusion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35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1404" y="5825058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>
                <a:solidFill>
                  <a:srgbClr val="7F7F7F"/>
                </a:solidFill>
              </a:rPr>
              <a:t>Overall Project  </a:t>
            </a:r>
            <a:r>
              <a:rPr lang="en-US" altLang="ko-KR" dirty="0" smtClean="0">
                <a:solidFill>
                  <a:srgbClr val="7F7F7F"/>
                </a:solidFill>
              </a:rPr>
              <a:t>            </a:t>
            </a:r>
            <a:r>
              <a:rPr lang="en-US" altLang="ko-KR" sz="600" dirty="0" smtClean="0">
                <a:solidFill>
                  <a:srgbClr val="7F7F7F"/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2) Data Crawling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      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3) Re-organizing 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(4) Visualization  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          (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5) Fun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facts                 </a:t>
            </a:r>
            <a:r>
              <a:rPr lang="en-US" altLang="ko-KR" sz="400" b="1" dirty="0" smtClean="0"/>
              <a:t> </a:t>
            </a:r>
            <a:r>
              <a:rPr lang="en-US" altLang="ko-KR" b="1" dirty="0" smtClean="0"/>
              <a:t>(6) Conclusion</a:t>
            </a:r>
            <a:endParaRPr lang="ko-KR" altLang="en-US" b="1" dirty="0"/>
          </a:p>
        </p:txBody>
      </p:sp>
      <p:pic>
        <p:nvPicPr>
          <p:cNvPr id="8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1994680"/>
            <a:ext cx="7082229" cy="38075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05621" y="3082831"/>
            <a:ext cx="34515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b="1" dirty="0" smtClean="0"/>
              <a:t>Result when the input word is ‘</a:t>
            </a:r>
            <a:r>
              <a:rPr lang="ko-KR" altLang="en-US" sz="2000" b="1" dirty="0" smtClean="0"/>
              <a:t>사랑</a:t>
            </a:r>
            <a:r>
              <a:rPr lang="en-US" altLang="ko-KR" sz="2000" b="1" dirty="0" smtClean="0"/>
              <a:t>’, ‘</a:t>
            </a:r>
            <a:r>
              <a:rPr lang="ko-KR" altLang="en-US" sz="2000" b="1" dirty="0" err="1" smtClean="0"/>
              <a:t>썸</a:t>
            </a:r>
            <a:r>
              <a:rPr lang="en-US" altLang="ko-KR" sz="2000" b="1" dirty="0" smtClean="0"/>
              <a:t>’, ‘</a:t>
            </a:r>
            <a:r>
              <a:rPr lang="ko-KR" altLang="en-US" sz="2000" b="1" dirty="0" smtClean="0"/>
              <a:t>연애</a:t>
            </a:r>
            <a:r>
              <a:rPr lang="en-US" altLang="ko-KR" sz="2000" b="1" dirty="0" smtClean="0"/>
              <a:t>’</a:t>
            </a:r>
          </a:p>
          <a:p>
            <a:pPr marL="285750" indent="-285750">
              <a:buFontTx/>
              <a:buChar char="-"/>
            </a:pPr>
            <a:endParaRPr lang="en-US" altLang="ko-KR" sz="2000" b="1" dirty="0"/>
          </a:p>
          <a:p>
            <a:pPr marL="285750" indent="-285750">
              <a:buFontTx/>
              <a:buChar char="-"/>
            </a:pPr>
            <a:r>
              <a:rPr lang="en-US" altLang="ko-KR" sz="2000" b="1" dirty="0" smtClean="0"/>
              <a:t>1.25 at 2AM</a:t>
            </a:r>
          </a:p>
          <a:p>
            <a:pPr marL="285750" indent="-285750">
              <a:buFontTx/>
              <a:buChar char="-"/>
            </a:pPr>
            <a:r>
              <a:rPr lang="en-US" altLang="ko-KR" sz="2000" b="1" dirty="0" smtClean="0"/>
              <a:t>1.21 at 3AM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08654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pic>
        <p:nvPicPr>
          <p:cNvPr id="11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36" y="1988840"/>
            <a:ext cx="7098714" cy="360040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36150" y="2203990"/>
            <a:ext cx="33871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b="1" dirty="0"/>
              <a:t>Result when the input word is </a:t>
            </a:r>
            <a:r>
              <a:rPr lang="en-US" altLang="ko-KR" sz="2000" b="1" dirty="0" smtClean="0"/>
              <a:t>‘</a:t>
            </a:r>
            <a:r>
              <a:rPr lang="ko-KR" altLang="en-US" sz="2000" b="1" dirty="0" smtClean="0"/>
              <a:t>아빠</a:t>
            </a:r>
            <a:r>
              <a:rPr lang="en-US" altLang="ko-KR" sz="2000" b="1" dirty="0" smtClean="0"/>
              <a:t>’, ‘</a:t>
            </a:r>
            <a:r>
              <a:rPr lang="ko-KR" altLang="en-US" sz="2000" b="1" dirty="0" smtClean="0"/>
              <a:t>엄마</a:t>
            </a:r>
            <a:r>
              <a:rPr lang="en-US" altLang="ko-KR" sz="2000" b="1" dirty="0" smtClean="0"/>
              <a:t>’, ‘</a:t>
            </a:r>
            <a:r>
              <a:rPr lang="ko-KR" altLang="en-US" sz="2000" b="1" dirty="0" smtClean="0"/>
              <a:t>집</a:t>
            </a:r>
            <a:r>
              <a:rPr lang="en-US" altLang="ko-KR" sz="2000" b="1" dirty="0" smtClean="0"/>
              <a:t>’</a:t>
            </a:r>
            <a:endParaRPr lang="en-US" altLang="ko-KR" sz="2000" b="1" dirty="0"/>
          </a:p>
          <a:p>
            <a:pPr marL="285750" indent="-285750">
              <a:buFontTx/>
              <a:buChar char="-"/>
            </a:pPr>
            <a:endParaRPr lang="en-US" altLang="ko-KR" sz="2000" b="1" dirty="0"/>
          </a:p>
          <a:p>
            <a:pPr marL="285750" indent="-285750">
              <a:buFontTx/>
              <a:buChar char="-"/>
            </a:pPr>
            <a:r>
              <a:rPr lang="en-US" altLang="ko-KR" sz="2000" b="1" dirty="0" smtClean="0"/>
              <a:t>2.0 </a:t>
            </a:r>
            <a:r>
              <a:rPr lang="en-US" altLang="ko-KR" sz="2000" b="1" dirty="0"/>
              <a:t>at </a:t>
            </a:r>
            <a:r>
              <a:rPr lang="en-US" altLang="ko-KR" sz="2000" b="1" dirty="0" smtClean="0"/>
              <a:t>4AM</a:t>
            </a:r>
            <a:endParaRPr lang="en-US" altLang="ko-KR" sz="2000" b="1" dirty="0"/>
          </a:p>
          <a:p>
            <a:pPr marL="285750" indent="-285750">
              <a:buFontTx/>
              <a:buChar char="-"/>
            </a:pPr>
            <a:r>
              <a:rPr lang="en-US" altLang="ko-KR" sz="2000" b="1" dirty="0" smtClean="0"/>
              <a:t>Generally high after the sun sets</a:t>
            </a:r>
          </a:p>
          <a:p>
            <a:pPr marL="285750" indent="-285750">
              <a:buFontTx/>
              <a:buChar char="-"/>
            </a:pPr>
            <a:endParaRPr lang="en-US" altLang="ko-KR" sz="2000" b="1" dirty="0"/>
          </a:p>
          <a:p>
            <a:pPr marL="285750" indent="-285750">
              <a:buFontTx/>
              <a:buChar char="-"/>
            </a:pPr>
            <a:r>
              <a:rPr lang="en-US" altLang="ko-KR" sz="2000" b="1" dirty="0"/>
              <a:t>P</a:t>
            </a:r>
            <a:r>
              <a:rPr lang="en-US" altLang="ko-KR" sz="2000" b="1" dirty="0" smtClean="0"/>
              <a:t>eople </a:t>
            </a:r>
            <a:r>
              <a:rPr lang="en-US" altLang="ko-KR" sz="2000" b="1" dirty="0"/>
              <a:t>become emotional at night and dawn time</a:t>
            </a:r>
            <a:endParaRPr lang="ko-KR" alt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1404" y="5825058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>
                <a:solidFill>
                  <a:srgbClr val="7F7F7F"/>
                </a:solidFill>
              </a:rPr>
              <a:t>Overall Project  </a:t>
            </a:r>
            <a:r>
              <a:rPr lang="en-US" altLang="ko-KR" dirty="0" smtClean="0">
                <a:solidFill>
                  <a:srgbClr val="7F7F7F"/>
                </a:solidFill>
              </a:rPr>
              <a:t>            </a:t>
            </a:r>
            <a:r>
              <a:rPr lang="en-US" altLang="ko-KR" sz="600" dirty="0" smtClean="0">
                <a:solidFill>
                  <a:srgbClr val="7F7F7F"/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2) Data Crawling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      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3) Re-organizing 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(4) Visualization  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          (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5) Fun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facts                 </a:t>
            </a:r>
            <a:r>
              <a:rPr lang="en-US" altLang="ko-KR" sz="400" b="1" dirty="0" smtClean="0"/>
              <a:t> </a:t>
            </a:r>
            <a:r>
              <a:rPr lang="en-US" altLang="ko-KR" b="1" dirty="0" smtClean="0"/>
              <a:t>(6) Conclusion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57175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7642762" y="4896887"/>
            <a:ext cx="2952328" cy="777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glow rad="228600">
              <a:schemeClr val="bg1">
                <a:lumMod val="8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602202" y="2088575"/>
            <a:ext cx="2952328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glow rad="228600">
              <a:schemeClr val="bg1">
                <a:lumMod val="8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1404" y="5825058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b="1" dirty="0"/>
              <a:t>Overall Project </a:t>
            </a:r>
            <a:r>
              <a:rPr lang="en-US" altLang="ko-KR" dirty="0"/>
              <a:t> </a:t>
            </a:r>
            <a:r>
              <a:rPr lang="en-US" altLang="ko-KR" dirty="0" smtClean="0"/>
              <a:t>       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2) Data Crawling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        (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3) Re-organizing 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(4) Visualization  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          (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5) Fun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facts                 </a:t>
            </a:r>
            <a:r>
              <a:rPr lang="en-US" altLang="ko-KR" sz="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(6) Conclusion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 </a:t>
            </a:r>
            <a:endParaRPr lang="ko-KR" alt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99456" y="387657"/>
            <a:ext cx="78488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50" b="1" dirty="0"/>
              <a:t>Q. How does </a:t>
            </a:r>
            <a:r>
              <a:rPr lang="en-US" altLang="ko-KR" sz="2150" b="1" dirty="0" err="1"/>
              <a:t>Yonsei</a:t>
            </a:r>
            <a:r>
              <a:rPr lang="en-US" altLang="ko-KR" sz="2150" b="1" dirty="0"/>
              <a:t> Students’ Emotion change over time?</a:t>
            </a:r>
            <a:endParaRPr lang="ko-KR" altLang="en-US" sz="2150" b="1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20" y="3096687"/>
            <a:ext cx="3851018" cy="257722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602202" y="2016567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When are they happy?</a:t>
            </a:r>
            <a:endParaRPr lang="ko-KR" alt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714770" y="4896887"/>
            <a:ext cx="295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And When are they easy to </a:t>
            </a:r>
            <a:r>
              <a:rPr lang="en-US" altLang="ko-KR" sz="2000" b="1" dirty="0" smtClean="0"/>
              <a:t>get </a:t>
            </a:r>
            <a:r>
              <a:rPr lang="en-US" altLang="ko-KR" sz="2000" b="1" dirty="0"/>
              <a:t>angry?</a:t>
            </a:r>
            <a:endParaRPr lang="ko-KR" altLang="en-US" sz="2000" b="1" dirty="0"/>
          </a:p>
        </p:txBody>
      </p:sp>
      <p:cxnSp>
        <p:nvCxnSpPr>
          <p:cNvPr id="25" name="구부러진 연결선 24"/>
          <p:cNvCxnSpPr/>
          <p:nvPr/>
        </p:nvCxnSpPr>
        <p:spPr>
          <a:xfrm rot="16200000" flipV="1">
            <a:off x="3214270" y="2499687"/>
            <a:ext cx="720080" cy="648072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 25"/>
          <p:cNvCxnSpPr/>
          <p:nvPr/>
        </p:nvCxnSpPr>
        <p:spPr>
          <a:xfrm rot="16200000" flipH="1">
            <a:off x="7462742" y="3996788"/>
            <a:ext cx="720080" cy="648072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87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pic>
        <p:nvPicPr>
          <p:cNvPr id="11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36" y="1988840"/>
            <a:ext cx="7098714" cy="36004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36150" y="2357879"/>
            <a:ext cx="38184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b="1" dirty="0"/>
              <a:t>Result when the input word is </a:t>
            </a:r>
            <a:r>
              <a:rPr lang="en-US" altLang="ko-KR" sz="2000" b="1" dirty="0" smtClean="0"/>
              <a:t>‘</a:t>
            </a:r>
            <a:r>
              <a:rPr lang="ko-KR" altLang="en-US" sz="2000" b="1" dirty="0" smtClean="0"/>
              <a:t>짜증</a:t>
            </a:r>
            <a:r>
              <a:rPr lang="en-US" altLang="ko-KR" sz="2000" b="1" dirty="0" smtClean="0"/>
              <a:t>’, ‘</a:t>
            </a:r>
            <a:r>
              <a:rPr lang="ko-KR" altLang="en-US" sz="2000" b="1" dirty="0" smtClean="0"/>
              <a:t>빡</a:t>
            </a:r>
            <a:r>
              <a:rPr lang="en-US" altLang="ko-KR" sz="2000" b="1" dirty="0" smtClean="0"/>
              <a:t>’, ‘</a:t>
            </a:r>
            <a:r>
              <a:rPr lang="ko-KR" altLang="en-US" sz="2000" b="1" dirty="0" err="1" smtClean="0"/>
              <a:t>어이없</a:t>
            </a:r>
            <a:r>
              <a:rPr lang="en-US" altLang="ko-KR" sz="2000" b="1" dirty="0" smtClean="0"/>
              <a:t>’</a:t>
            </a:r>
            <a:endParaRPr lang="en-US" altLang="ko-KR" sz="2000" b="1" dirty="0"/>
          </a:p>
          <a:p>
            <a:pPr marL="285750" indent="-285750">
              <a:buFontTx/>
              <a:buChar char="-"/>
            </a:pPr>
            <a:endParaRPr lang="en-US" altLang="ko-KR" sz="2000" b="1" dirty="0"/>
          </a:p>
          <a:p>
            <a:pPr marL="285750" indent="-285750">
              <a:buFontTx/>
              <a:buChar char="-"/>
            </a:pPr>
            <a:r>
              <a:rPr lang="en-US" altLang="ko-KR" sz="2000" b="1" dirty="0" smtClean="0"/>
              <a:t>0.15 </a:t>
            </a:r>
            <a:r>
              <a:rPr lang="en-US" altLang="ko-KR" sz="2000" b="1" dirty="0"/>
              <a:t>at </a:t>
            </a:r>
            <a:r>
              <a:rPr lang="en-US" altLang="ko-KR" sz="2000" b="1" dirty="0" smtClean="0"/>
              <a:t>9PM</a:t>
            </a:r>
            <a:endParaRPr lang="en-US" altLang="ko-KR" sz="2000" b="1" dirty="0"/>
          </a:p>
          <a:p>
            <a:pPr marL="285750" indent="-285750">
              <a:buFontTx/>
              <a:buChar char="-"/>
            </a:pPr>
            <a:r>
              <a:rPr lang="en-US" altLang="ko-KR" sz="2000" b="1" dirty="0" smtClean="0"/>
              <a:t>0.14 at 8AM</a:t>
            </a:r>
            <a:endParaRPr lang="en-US" altLang="ko-KR" sz="2000" b="1" dirty="0"/>
          </a:p>
          <a:p>
            <a:pPr marL="285750" indent="-285750">
              <a:buFontTx/>
              <a:buChar char="-"/>
            </a:pPr>
            <a:endParaRPr lang="en-US" altLang="ko-KR" sz="2000" b="1" dirty="0" smtClean="0"/>
          </a:p>
          <a:p>
            <a:pPr marL="285750" indent="-285750">
              <a:buFontTx/>
              <a:buChar char="-"/>
            </a:pPr>
            <a:r>
              <a:rPr lang="en-US" altLang="ko-KR" sz="2000" b="1" dirty="0" smtClean="0"/>
              <a:t>We thought that this time is the time when students usually do homework.</a:t>
            </a:r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51404" y="5825058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>
                <a:solidFill>
                  <a:srgbClr val="7F7F7F"/>
                </a:solidFill>
              </a:rPr>
              <a:t>Overall Project  </a:t>
            </a:r>
            <a:r>
              <a:rPr lang="en-US" altLang="ko-KR" dirty="0" smtClean="0">
                <a:solidFill>
                  <a:srgbClr val="7F7F7F"/>
                </a:solidFill>
              </a:rPr>
              <a:t>            </a:t>
            </a:r>
            <a:r>
              <a:rPr lang="en-US" altLang="ko-KR" sz="600" dirty="0" smtClean="0">
                <a:solidFill>
                  <a:srgbClr val="7F7F7F"/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2) Data Crawling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      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3) Re-organizing 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(4) Visualization  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          (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5) Fun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facts                 </a:t>
            </a:r>
            <a:r>
              <a:rPr lang="en-US" altLang="ko-KR" sz="400" b="1" dirty="0" smtClean="0"/>
              <a:t> </a:t>
            </a:r>
            <a:r>
              <a:rPr lang="en-US" altLang="ko-KR" b="1" dirty="0" smtClean="0"/>
              <a:t>(6) Conclusion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30818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7824192" y="4113312"/>
            <a:ext cx="2088232" cy="148197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glow rad="228600">
              <a:schemeClr val="bg1">
                <a:lumMod val="8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7815566" y="2097088"/>
            <a:ext cx="2088232" cy="12241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glow rad="228600">
              <a:schemeClr val="bg1">
                <a:lumMod val="8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Yonsei</a:t>
            </a:r>
            <a:r>
              <a:rPr lang="en-US" altLang="ko-KR" dirty="0"/>
              <a:t> B</a:t>
            </a:r>
            <a:r>
              <a:rPr lang="en-US" altLang="ko-KR" dirty="0" smtClean="0"/>
              <a:t>amboo </a:t>
            </a:r>
            <a:r>
              <a:rPr lang="en-US" altLang="ko-KR" dirty="0"/>
              <a:t>F</a:t>
            </a:r>
            <a:r>
              <a:rPr lang="en-US" altLang="ko-KR" dirty="0" smtClean="0"/>
              <a:t>acebook page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16" y="2204864"/>
            <a:ext cx="4343400" cy="3276600"/>
          </a:xfrm>
          <a:prstGeom prst="rect">
            <a:avLst/>
          </a:prstGeom>
          <a:effectLst>
            <a:glow rad="228600">
              <a:schemeClr val="bg1">
                <a:lumMod val="50000"/>
                <a:alpha val="40000"/>
              </a:schemeClr>
            </a:glow>
          </a:effectLst>
        </p:spPr>
      </p:pic>
      <p:sp>
        <p:nvSpPr>
          <p:cNvPr id="4" name="TextBox 3"/>
          <p:cNvSpPr txBox="1"/>
          <p:nvPr/>
        </p:nvSpPr>
        <p:spPr>
          <a:xfrm>
            <a:off x="8000618" y="2055272"/>
            <a:ext cx="1839799" cy="357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Students send</a:t>
            </a:r>
          </a:p>
          <a:p>
            <a:r>
              <a:rPr lang="en-US" altLang="ko-KR" b="1" dirty="0"/>
              <a:t>their writings</a:t>
            </a:r>
          </a:p>
          <a:p>
            <a:r>
              <a:rPr lang="en-US" altLang="ko-KR" b="1" dirty="0"/>
              <a:t>to the page </a:t>
            </a:r>
          </a:p>
          <a:p>
            <a:r>
              <a:rPr lang="en-US" altLang="ko-KR" b="1" dirty="0"/>
              <a:t>anonymously</a:t>
            </a:r>
          </a:p>
          <a:p>
            <a:r>
              <a:rPr lang="en-US" altLang="ko-KR" b="1" dirty="0"/>
              <a:t>      </a:t>
            </a:r>
          </a:p>
          <a:p>
            <a:pPr algn="ctr"/>
            <a:r>
              <a:rPr lang="en-US" altLang="ko-KR" sz="2800" b="1" dirty="0"/>
              <a:t>Then,</a:t>
            </a:r>
          </a:p>
          <a:p>
            <a:endParaRPr lang="en-US" altLang="ko-KR" b="1" dirty="0"/>
          </a:p>
          <a:p>
            <a:r>
              <a:rPr lang="en-US" altLang="ko-KR" b="1" dirty="0"/>
              <a:t>Facebook page</a:t>
            </a:r>
          </a:p>
          <a:p>
            <a:r>
              <a:rPr lang="en-US" altLang="ko-KR" b="1" dirty="0"/>
              <a:t>Administrator</a:t>
            </a:r>
          </a:p>
          <a:p>
            <a:r>
              <a:rPr lang="en-US" altLang="ko-KR" b="1" dirty="0"/>
              <a:t>picks some</a:t>
            </a:r>
          </a:p>
          <a:p>
            <a:r>
              <a:rPr lang="en-US" altLang="ko-KR" b="1" dirty="0"/>
              <a:t>and post them</a:t>
            </a:r>
          </a:p>
          <a:p>
            <a:r>
              <a:rPr lang="en-US" altLang="ko-KR" b="1" dirty="0"/>
              <a:t>in 72 hours</a:t>
            </a:r>
          </a:p>
        </p:txBody>
      </p:sp>
      <p:cxnSp>
        <p:nvCxnSpPr>
          <p:cNvPr id="5" name="구부러진 연결선 4"/>
          <p:cNvCxnSpPr/>
          <p:nvPr/>
        </p:nvCxnSpPr>
        <p:spPr>
          <a:xfrm rot="16200000" flipV="1">
            <a:off x="3107668" y="2436192"/>
            <a:ext cx="720080" cy="648072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1404" y="5825058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b="1" dirty="0"/>
              <a:t>Overall Project </a:t>
            </a:r>
            <a:r>
              <a:rPr lang="en-US" altLang="ko-KR" dirty="0"/>
              <a:t> </a:t>
            </a:r>
            <a:r>
              <a:rPr lang="en-US" altLang="ko-KR" dirty="0" smtClean="0"/>
              <a:t>       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2) Data Crawling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        (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3) Re-organizing 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(4) Visualization  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          (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5) Fun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facts                 </a:t>
            </a:r>
            <a:r>
              <a:rPr lang="en-US" altLang="ko-KR" sz="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(6) Conclusion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73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2446452" y="2770842"/>
            <a:ext cx="2952328" cy="10181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glow rad="228600">
              <a:schemeClr val="bg1">
                <a:lumMod val="8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Yonsei</a:t>
            </a:r>
            <a:r>
              <a:rPr lang="en-US" altLang="ko-KR" dirty="0" smtClean="0"/>
              <a:t> Bamboo </a:t>
            </a:r>
            <a:r>
              <a:rPr lang="en-US" altLang="ko-KR" dirty="0"/>
              <a:t>F</a:t>
            </a:r>
            <a:r>
              <a:rPr lang="en-US" altLang="ko-KR" dirty="0" smtClean="0"/>
              <a:t>acebook page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2" t="23471" r="31844" b="30744"/>
          <a:stretch/>
        </p:blipFill>
        <p:spPr bwMode="auto">
          <a:xfrm>
            <a:off x="5879976" y="2132857"/>
            <a:ext cx="3960440" cy="25891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95600" y="2793702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Administrators post</a:t>
            </a:r>
          </a:p>
          <a:p>
            <a:r>
              <a:rPr lang="en-US" altLang="ko-KR" b="1" dirty="0"/>
              <a:t>students’ writings within</a:t>
            </a:r>
          </a:p>
          <a:p>
            <a:r>
              <a:rPr lang="en-US" altLang="ko-KR" b="1" dirty="0"/>
              <a:t>their written time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5879976" y="2989332"/>
            <a:ext cx="1800200" cy="27061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879976" y="5013176"/>
            <a:ext cx="468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This post was written around at 12:47:00!!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1404" y="5825058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b="1" dirty="0"/>
              <a:t>Overall Project </a:t>
            </a:r>
            <a:r>
              <a:rPr lang="en-US" altLang="ko-KR" dirty="0"/>
              <a:t> </a:t>
            </a:r>
            <a:r>
              <a:rPr lang="en-US" altLang="ko-KR" dirty="0" smtClean="0"/>
              <a:t>       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2) Data Crawling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        (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3) Re-organizing 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(4) Visualization  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          (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5) Fun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facts                 </a:t>
            </a:r>
            <a:r>
              <a:rPr lang="en-US" altLang="ko-KR" sz="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(6) Conclusion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26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3215680" y="2564904"/>
            <a:ext cx="6120680" cy="218637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glow rad="228600">
              <a:schemeClr val="bg1">
                <a:lumMod val="8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How to get the Data on Facebook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87688" y="2564905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&lt; Graph API ? &gt;</a:t>
            </a:r>
            <a:endParaRPr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87688" y="2924945"/>
            <a:ext cx="763284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-  A Basic way to approach </a:t>
            </a:r>
            <a:r>
              <a:rPr lang="en-US" altLang="ko-KR" b="1" dirty="0" smtClean="0"/>
              <a:t>the </a:t>
            </a:r>
            <a:r>
              <a:rPr lang="en-US" altLang="ko-KR" b="1" dirty="0"/>
              <a:t>data on Facebook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/>
              <a:t>Python provides ‘</a:t>
            </a:r>
            <a:r>
              <a:rPr lang="en-US" altLang="ko-KR" b="1" dirty="0" err="1"/>
              <a:t>facebook</a:t>
            </a:r>
            <a:r>
              <a:rPr lang="en-US" altLang="ko-KR" b="1" dirty="0"/>
              <a:t>’ library to use this API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/>
              <a:t>For more information ( instructions 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   </a:t>
            </a:r>
            <a:r>
              <a:rPr lang="en-US" altLang="ko-KR" b="1" dirty="0">
                <a:hlinkClick r:id="rId2"/>
              </a:rPr>
              <a:t>https://developers.facebook.com</a:t>
            </a: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51404" y="5825058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>
                <a:solidFill>
                  <a:srgbClr val="7F7F7F"/>
                </a:solidFill>
              </a:rPr>
              <a:t>Overall Project  </a:t>
            </a:r>
            <a:r>
              <a:rPr lang="en-US" altLang="ko-KR" dirty="0" smtClean="0">
                <a:solidFill>
                  <a:srgbClr val="7F7F7F"/>
                </a:solidFill>
              </a:rPr>
              <a:t>            </a:t>
            </a:r>
            <a:r>
              <a:rPr lang="en-US" altLang="ko-KR" b="1" dirty="0" smtClean="0"/>
              <a:t>(</a:t>
            </a:r>
            <a:r>
              <a:rPr lang="en-US" altLang="ko-KR" b="1" dirty="0"/>
              <a:t>2) Data Crawling  </a:t>
            </a:r>
            <a:r>
              <a:rPr lang="en-US" altLang="ko-KR" b="1" dirty="0" smtClean="0"/>
              <a:t>       </a:t>
            </a:r>
            <a:r>
              <a:rPr lang="en-US" altLang="ko-KR" sz="1400" b="1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3) Re-organizing 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(4) Visualization  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          (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5) Fun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facts                 </a:t>
            </a:r>
            <a:r>
              <a:rPr lang="en-US" altLang="ko-KR" sz="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(6) Conclusion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06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Crawled Data type</a:t>
            </a:r>
            <a:endParaRPr lang="ko-KR" altLang="en-US" dirty="0"/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612033809"/>
              </p:ext>
            </p:extLst>
          </p:nvPr>
        </p:nvGraphicFramePr>
        <p:xfrm>
          <a:off x="2063552" y="1700809"/>
          <a:ext cx="8136904" cy="3809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1404" y="5825058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>
                <a:solidFill>
                  <a:srgbClr val="7F7F7F"/>
                </a:solidFill>
              </a:rPr>
              <a:t>Overall Project  </a:t>
            </a:r>
            <a:r>
              <a:rPr lang="en-US" altLang="ko-KR" dirty="0" smtClean="0">
                <a:solidFill>
                  <a:srgbClr val="7F7F7F"/>
                </a:solidFill>
              </a:rPr>
              <a:t>            </a:t>
            </a:r>
            <a:r>
              <a:rPr lang="en-US" altLang="ko-KR" b="1" dirty="0" smtClean="0"/>
              <a:t>(</a:t>
            </a:r>
            <a:r>
              <a:rPr lang="en-US" altLang="ko-KR" b="1" dirty="0"/>
              <a:t>2) Data Crawling  </a:t>
            </a:r>
            <a:r>
              <a:rPr lang="en-US" altLang="ko-KR" b="1" dirty="0" smtClean="0"/>
              <a:t>       </a:t>
            </a:r>
            <a:r>
              <a:rPr lang="en-US" altLang="ko-KR" sz="1400" b="1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3) Re-organizing 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(4) Visualization  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          (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5) Fun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facts                 </a:t>
            </a:r>
            <a:r>
              <a:rPr lang="en-US" altLang="ko-KR" sz="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(6) Conclusion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19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Re-organizing the Data</a:t>
            </a:r>
            <a:endParaRPr lang="ko-KR" altLang="en-US" dirty="0"/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950620"/>
            <a:ext cx="4768532" cy="37914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0" y="1950620"/>
            <a:ext cx="51644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Tx/>
              <a:buChar char="-"/>
            </a:pPr>
            <a:r>
              <a:rPr lang="en-US" altLang="ko-KR" b="1" kern="0" dirty="0">
                <a:solidFill>
                  <a:prstClr val="black"/>
                </a:solidFill>
              </a:rPr>
              <a:t>Get contents of </a:t>
            </a:r>
            <a:r>
              <a:rPr lang="en-US" altLang="ko-KR" b="1" kern="0" dirty="0" err="1">
                <a:solidFill>
                  <a:prstClr val="black"/>
                </a:solidFill>
              </a:rPr>
              <a:t>Yonsei</a:t>
            </a:r>
            <a:r>
              <a:rPr lang="en-US" altLang="ko-KR" b="1" kern="0" dirty="0">
                <a:solidFill>
                  <a:prstClr val="black"/>
                </a:solidFill>
              </a:rPr>
              <a:t> Bamboo </a:t>
            </a:r>
            <a:r>
              <a:rPr lang="en-US" altLang="ko-KR" b="1" kern="0" dirty="0" err="1">
                <a:solidFill>
                  <a:prstClr val="black"/>
                </a:solidFill>
              </a:rPr>
              <a:t>facebook</a:t>
            </a:r>
            <a:r>
              <a:rPr lang="en-US" altLang="ko-KR" b="1" kern="0" dirty="0">
                <a:solidFill>
                  <a:prstClr val="black"/>
                </a:solidFill>
              </a:rPr>
              <a:t> Page as string files</a:t>
            </a:r>
          </a:p>
          <a:p>
            <a:pPr marL="285750" indent="-285750" latinLnBrk="0">
              <a:buFontTx/>
              <a:buChar char="-"/>
            </a:pPr>
            <a:endParaRPr lang="en-US" altLang="ko-KR" b="1" kern="0" dirty="0">
              <a:solidFill>
                <a:prstClr val="black"/>
              </a:solidFill>
            </a:endParaRPr>
          </a:p>
          <a:p>
            <a:pPr marL="285750" indent="-285750" latinLnBrk="0">
              <a:buFontTx/>
              <a:buChar char="-"/>
            </a:pPr>
            <a:r>
              <a:rPr lang="en-US" altLang="ko-KR" b="1" kern="0" dirty="0">
                <a:solidFill>
                  <a:prstClr val="black"/>
                </a:solidFill>
              </a:rPr>
              <a:t>Use the ‘split’ function so that we can identify a word which makes us recognize the reported time(Not created time)</a:t>
            </a:r>
          </a:p>
          <a:p>
            <a:pPr marL="285750" indent="-285750" latinLnBrk="0">
              <a:buFontTx/>
              <a:buChar char="-"/>
            </a:pPr>
            <a:endParaRPr lang="en-US" altLang="ko-KR" b="1" kern="0" dirty="0">
              <a:solidFill>
                <a:prstClr val="black"/>
              </a:solidFill>
            </a:endParaRPr>
          </a:p>
          <a:p>
            <a:pPr marL="285750" indent="-285750" latinLnBrk="0">
              <a:buFontTx/>
              <a:buChar char="-"/>
            </a:pPr>
            <a:r>
              <a:rPr lang="en-US" altLang="ko-KR" b="1" kern="0" dirty="0">
                <a:solidFill>
                  <a:prstClr val="black"/>
                </a:solidFill>
              </a:rPr>
              <a:t>Make a list which has</a:t>
            </a:r>
          </a:p>
          <a:p>
            <a:pPr latinLnBrk="0"/>
            <a:r>
              <a:rPr lang="en-US" altLang="ko-KR" b="1" kern="0" dirty="0">
                <a:solidFill>
                  <a:prstClr val="black"/>
                </a:solidFill>
              </a:rPr>
              <a:t>    [reported time, counting number] format</a:t>
            </a:r>
          </a:p>
          <a:p>
            <a:pPr latinLnBrk="0"/>
            <a:endParaRPr lang="en-US" altLang="ko-KR" b="1" kern="0" dirty="0">
              <a:solidFill>
                <a:prstClr val="black"/>
              </a:solidFill>
            </a:endParaRPr>
          </a:p>
          <a:p>
            <a:pPr marL="285750" indent="-285750" latinLnBrk="0">
              <a:buFontTx/>
              <a:buChar char="-"/>
            </a:pPr>
            <a:r>
              <a:rPr lang="en-US" altLang="ko-KR" b="1" kern="0" dirty="0">
                <a:solidFill>
                  <a:prstClr val="black"/>
                </a:solidFill>
              </a:rPr>
              <a:t>[[reported time1, counting number1], [reported time2, counting number2],</a:t>
            </a:r>
          </a:p>
          <a:p>
            <a:pPr latinLnBrk="0"/>
            <a:r>
              <a:rPr lang="en-US" altLang="ko-KR" b="1" kern="0" dirty="0">
                <a:solidFill>
                  <a:prstClr val="black"/>
                </a:solidFill>
              </a:rPr>
              <a:t>    […] ,[…], […], …]</a:t>
            </a:r>
            <a:endParaRPr lang="ko-KR" altLang="en-US" b="1" kern="0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1404" y="5825058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>
                <a:solidFill>
                  <a:srgbClr val="7F7F7F"/>
                </a:solidFill>
              </a:rPr>
              <a:t>Overall Project  </a:t>
            </a:r>
            <a:r>
              <a:rPr lang="en-US" altLang="ko-KR" dirty="0" smtClean="0">
                <a:solidFill>
                  <a:srgbClr val="7F7F7F"/>
                </a:solidFill>
              </a:rPr>
              <a:t>            </a:t>
            </a:r>
            <a:r>
              <a:rPr lang="en-US" altLang="ko-KR" sz="700" dirty="0" smtClean="0">
                <a:solidFill>
                  <a:srgbClr val="7F7F7F"/>
                </a:solidFill>
              </a:rPr>
              <a:t> </a:t>
            </a:r>
            <a:r>
              <a:rPr lang="en-US" altLang="ko-KR" dirty="0" smtClean="0">
                <a:solidFill>
                  <a:srgbClr val="7F7F7F"/>
                </a:solidFill>
              </a:rPr>
              <a:t>(</a:t>
            </a:r>
            <a:r>
              <a:rPr lang="en-US" altLang="ko-KR" dirty="0">
                <a:solidFill>
                  <a:srgbClr val="7F7F7F"/>
                </a:solidFill>
              </a:rPr>
              <a:t>2) Data Crawling </a:t>
            </a:r>
            <a:r>
              <a:rPr lang="en-US" altLang="ko-KR" dirty="0" smtClean="0">
                <a:solidFill>
                  <a:srgbClr val="7F7F7F"/>
                </a:solidFill>
              </a:rPr>
              <a:t>        </a:t>
            </a:r>
            <a:r>
              <a:rPr lang="en-US" altLang="ko-KR" sz="1400" dirty="0" smtClean="0">
                <a:solidFill>
                  <a:srgbClr val="7F7F7F"/>
                </a:solidFill>
              </a:rPr>
              <a:t>  </a:t>
            </a:r>
            <a:r>
              <a:rPr lang="en-US" altLang="ko-KR" b="1" dirty="0" smtClean="0"/>
              <a:t>(3</a:t>
            </a:r>
            <a:r>
              <a:rPr lang="en-US" altLang="ko-KR" b="1" dirty="0"/>
              <a:t>) Re-organizing 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(4) Visualization  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          (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5) Fun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facts                 </a:t>
            </a:r>
            <a:r>
              <a:rPr lang="en-US" altLang="ko-KR" sz="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(6) Conclusion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66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Re-organizing the Data</a:t>
            </a:r>
            <a:endParaRPr lang="ko-KR" altLang="en-US" dirty="0"/>
          </a:p>
        </p:txBody>
      </p:sp>
      <p:pic>
        <p:nvPicPr>
          <p:cNvPr id="7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04" y="1951142"/>
            <a:ext cx="4984556" cy="38108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25834" y="3284984"/>
            <a:ext cx="59661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3600" kern="0" dirty="0" err="1">
                <a:solidFill>
                  <a:prstClr val="black"/>
                </a:solidFill>
              </a:rPr>
              <a:t>Dic</a:t>
            </a:r>
            <a:r>
              <a:rPr lang="en-US" altLang="ko-KR" sz="3600" kern="0" dirty="0">
                <a:solidFill>
                  <a:prstClr val="black"/>
                </a:solidFill>
              </a:rPr>
              <a:t>={‘hour’: number}</a:t>
            </a:r>
          </a:p>
          <a:p>
            <a:pPr latinLnBrk="0"/>
            <a:r>
              <a:rPr lang="en-US" altLang="ko-KR" sz="2000" kern="0" dirty="0">
                <a:solidFill>
                  <a:prstClr val="black"/>
                </a:solidFill>
              </a:rPr>
              <a:t>	Key: every hour, value: frequency</a:t>
            </a:r>
          </a:p>
          <a:p>
            <a:pPr latinLnBrk="0"/>
            <a:endParaRPr lang="en-US" altLang="ko-KR" sz="2000" kern="0" dirty="0">
              <a:solidFill>
                <a:prstClr val="black"/>
              </a:solidFill>
            </a:endParaRPr>
          </a:p>
          <a:p>
            <a:pPr latinLnBrk="0"/>
            <a:endParaRPr lang="en-US" altLang="ko-KR" sz="2000" kern="0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1404" y="5825058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>
                <a:solidFill>
                  <a:srgbClr val="7F7F7F"/>
                </a:solidFill>
              </a:rPr>
              <a:t>Overall Project  </a:t>
            </a:r>
            <a:r>
              <a:rPr lang="en-US" altLang="ko-KR" dirty="0" smtClean="0">
                <a:solidFill>
                  <a:srgbClr val="7F7F7F"/>
                </a:solidFill>
              </a:rPr>
              <a:t>            </a:t>
            </a:r>
            <a:r>
              <a:rPr lang="en-US" altLang="ko-KR" sz="700" dirty="0" smtClean="0">
                <a:solidFill>
                  <a:srgbClr val="7F7F7F"/>
                </a:solidFill>
              </a:rPr>
              <a:t> </a:t>
            </a:r>
            <a:r>
              <a:rPr lang="en-US" altLang="ko-KR" dirty="0" smtClean="0">
                <a:solidFill>
                  <a:srgbClr val="7F7F7F"/>
                </a:solidFill>
              </a:rPr>
              <a:t>(</a:t>
            </a:r>
            <a:r>
              <a:rPr lang="en-US" altLang="ko-KR" dirty="0">
                <a:solidFill>
                  <a:srgbClr val="7F7F7F"/>
                </a:solidFill>
              </a:rPr>
              <a:t>2) Data Crawling </a:t>
            </a:r>
            <a:r>
              <a:rPr lang="en-US" altLang="ko-KR" dirty="0" smtClean="0">
                <a:solidFill>
                  <a:srgbClr val="7F7F7F"/>
                </a:solidFill>
              </a:rPr>
              <a:t>        </a:t>
            </a:r>
            <a:r>
              <a:rPr lang="en-US" altLang="ko-KR" sz="1400" dirty="0" smtClean="0">
                <a:solidFill>
                  <a:srgbClr val="7F7F7F"/>
                </a:solidFill>
              </a:rPr>
              <a:t>  </a:t>
            </a:r>
            <a:r>
              <a:rPr lang="en-US" altLang="ko-KR" b="1" dirty="0" smtClean="0"/>
              <a:t>(3</a:t>
            </a:r>
            <a:r>
              <a:rPr lang="en-US" altLang="ko-KR" b="1" dirty="0"/>
              <a:t>) Re-organizing 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(4) Visualization  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          (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5) Fun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facts                 </a:t>
            </a:r>
            <a:r>
              <a:rPr lang="en-US" altLang="ko-KR" sz="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(6) Conclusion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86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</TotalTime>
  <Words>1321</Words>
  <Application>Microsoft Office PowerPoint</Application>
  <PresentationFormat>사용자 지정</PresentationFormat>
  <Paragraphs>181</Paragraphs>
  <Slides>30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30</vt:i4>
      </vt:variant>
    </vt:vector>
  </HeadingPairs>
  <TitlesOfParts>
    <vt:vector size="32" baseType="lpstr">
      <vt:lpstr>Office 테마</vt:lpstr>
      <vt:lpstr>디자인 사용자 지정</vt:lpstr>
      <vt:lpstr>PowerPoint 프레젠테이션</vt:lpstr>
      <vt:lpstr> Contents</vt:lpstr>
      <vt:lpstr> </vt:lpstr>
      <vt:lpstr>Yonsei Bamboo Facebook page</vt:lpstr>
      <vt:lpstr>Yonsei Bamboo Facebook page</vt:lpstr>
      <vt:lpstr>How to get the Data on Facebook</vt:lpstr>
      <vt:lpstr>Crawled Data type</vt:lpstr>
      <vt:lpstr>Re-organizing the Data</vt:lpstr>
      <vt:lpstr>Re-organizing the Data</vt:lpstr>
      <vt:lpstr>Re-organizing the Data</vt:lpstr>
      <vt:lpstr>Visualization</vt:lpstr>
      <vt:lpstr>Visualization</vt:lpstr>
      <vt:lpstr>Visualization</vt:lpstr>
      <vt:lpstr>Visualization</vt:lpstr>
      <vt:lpstr>Visualization</vt:lpstr>
      <vt:lpstr>Fun Facts: Is the Yonsei Bamboo FB page doing its job? </vt:lpstr>
      <vt:lpstr>Fun Facts: Is the Yonsei Bamboo FB page doing its job? </vt:lpstr>
      <vt:lpstr>Fun Facts: Is the Yonsei Bamboo FB page doing its job? </vt:lpstr>
      <vt:lpstr>Fun Facts: Is the Yonsei Bamboo FB page doing its job? </vt:lpstr>
      <vt:lpstr>Fun Facts: Is the Yonsei Bamboo FB page doing its job? </vt:lpstr>
      <vt:lpstr>Fun Facts: Is the Yonsei Bamboo FB page doing its job? </vt:lpstr>
      <vt:lpstr>Fun Facts: Is the Yonsei Bamboo FB page doing its job? </vt:lpstr>
      <vt:lpstr>Fun Facts: Is the Yonsei Bamboo FB page doing its job? </vt:lpstr>
      <vt:lpstr>Fun Facts: Is the Yonsei Bamboo FB page doing its job? </vt:lpstr>
      <vt:lpstr>Fun Facts: Is the Yonsei Bamboo FB page doing its job? </vt:lpstr>
      <vt:lpstr>Fun Facts: Is the Yonsei Bamboo FB page doing its job? </vt:lpstr>
      <vt:lpstr>Fun Facts: Is the Yonsei Bamboo FB page doing its job? </vt:lpstr>
      <vt:lpstr>Conclusion</vt:lpstr>
      <vt:lpstr>Conclusion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36</cp:revision>
  <dcterms:created xsi:type="dcterms:W3CDTF">2016-06-02T09:33:11Z</dcterms:created>
  <dcterms:modified xsi:type="dcterms:W3CDTF">2016-06-06T08:18:50Z</dcterms:modified>
</cp:coreProperties>
</file>