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3D90-0F52-42BB-9368-A9AB0CFBD6A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415-2767-44D2-8809-C597AA75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4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3D90-0F52-42BB-9368-A9AB0CFBD6A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415-2767-44D2-8809-C597AA75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9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3D90-0F52-42BB-9368-A9AB0CFBD6A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415-2767-44D2-8809-C597AA75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2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3D90-0F52-42BB-9368-A9AB0CFBD6A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415-2767-44D2-8809-C597AA75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0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3D90-0F52-42BB-9368-A9AB0CFBD6A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415-2767-44D2-8809-C597AA75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3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3D90-0F52-42BB-9368-A9AB0CFBD6A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415-2767-44D2-8809-C597AA75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5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3D90-0F52-42BB-9368-A9AB0CFBD6A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415-2767-44D2-8809-C597AA75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3D90-0F52-42BB-9368-A9AB0CFBD6A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415-2767-44D2-8809-C597AA75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5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3D90-0F52-42BB-9368-A9AB0CFBD6A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415-2767-44D2-8809-C597AA75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3D90-0F52-42BB-9368-A9AB0CFBD6A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415-2767-44D2-8809-C597AA75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8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3D90-0F52-42BB-9368-A9AB0CFBD6A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7415-2767-44D2-8809-C597AA75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1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03D90-0F52-42BB-9368-A9AB0CFBD6AB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37415-2767-44D2-8809-C597AA75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9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Matlab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4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Matlab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Scientific computing software</a:t>
            </a:r>
          </a:p>
          <a:p>
            <a:r>
              <a:rPr lang="en-US" dirty="0" smtClean="0"/>
              <a:t>High level programming language</a:t>
            </a:r>
          </a:p>
          <a:p>
            <a:r>
              <a:rPr lang="en-US" dirty="0" smtClean="0"/>
              <a:t>Graphics engine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6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Heavily used in the scientific community</a:t>
            </a:r>
          </a:p>
          <a:p>
            <a:r>
              <a:rPr lang="en-US" dirty="0" smtClean="0"/>
              <a:t>Takes care of low level things (memory </a:t>
            </a:r>
            <a:r>
              <a:rPr lang="en-US" dirty="0" err="1" smtClean="0"/>
              <a:t>managaement</a:t>
            </a:r>
            <a:r>
              <a:rPr lang="en-US" dirty="0" smtClean="0"/>
              <a:t>, lots of pre-built functions)</a:t>
            </a:r>
          </a:p>
          <a:p>
            <a:r>
              <a:rPr lang="en-US" dirty="0" smtClean="0"/>
              <a:t>Lots of resources (web documentation, customer support)</a:t>
            </a:r>
          </a:p>
          <a:p>
            <a:r>
              <a:rPr lang="en-US" dirty="0" smtClean="0"/>
              <a:t>Heavily optimized linear algebra packages</a:t>
            </a:r>
          </a:p>
          <a:p>
            <a:r>
              <a:rPr lang="en-US" dirty="0" smtClean="0"/>
              <a:t>Many toolboxes for added functionality (signal processing, image processing, etc.)</a:t>
            </a:r>
          </a:p>
          <a:p>
            <a:r>
              <a:rPr lang="en-US" dirty="0" smtClean="0"/>
              <a:t>Fast prototyping – easy to test new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free and not cheap</a:t>
            </a:r>
          </a:p>
          <a:p>
            <a:r>
              <a:rPr lang="en-US" dirty="0" smtClean="0"/>
              <a:t>Memory management is terrible</a:t>
            </a:r>
          </a:p>
          <a:p>
            <a:r>
              <a:rPr lang="en-US" dirty="0" smtClean="0"/>
              <a:t>Can be slow (C++ and Fortran are faster)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7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</a:t>
            </a:r>
            <a:r>
              <a:rPr lang="en-US" dirty="0" err="1" smtClean="0"/>
              <a:t>Matlab</a:t>
            </a:r>
            <a:r>
              <a:rPr lang="en-US" dirty="0" smtClean="0"/>
              <a:t>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Python/Octave (https://www.python.org/)</a:t>
            </a:r>
          </a:p>
          <a:p>
            <a:r>
              <a:rPr lang="en-US" dirty="0" smtClean="0"/>
              <a:t>R (http://www.r-project.org/)</a:t>
            </a:r>
          </a:p>
          <a:p>
            <a:r>
              <a:rPr lang="en-US" dirty="0" smtClean="0"/>
              <a:t>Julia (http://julialang.org/)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71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give you a baseline familiarity with </a:t>
            </a:r>
            <a:r>
              <a:rPr lang="en-US" dirty="0" err="1" smtClean="0"/>
              <a:t>Matlab</a:t>
            </a:r>
            <a:r>
              <a:rPr lang="en-US" dirty="0" smtClean="0"/>
              <a:t> software.</a:t>
            </a:r>
          </a:p>
          <a:p>
            <a:r>
              <a:rPr lang="en-US" dirty="0" smtClean="0"/>
              <a:t>To give you the ability to find help about </a:t>
            </a:r>
            <a:r>
              <a:rPr lang="en-US" dirty="0" err="1" smtClean="0"/>
              <a:t>Matlab</a:t>
            </a:r>
            <a:r>
              <a:rPr lang="en-US" dirty="0" smtClean="0"/>
              <a:t> if you don’t know how to </a:t>
            </a:r>
            <a:r>
              <a:rPr lang="en-US" smtClean="0"/>
              <a:t>do something.</a:t>
            </a:r>
          </a:p>
        </p:txBody>
      </p:sp>
    </p:spTree>
    <p:extLst>
      <p:ext uri="{BB962C8B-B14F-4D97-AF65-F5344CB8AC3E}">
        <p14:creationId xmlns:p14="http://schemas.microsoft.com/office/powerpoint/2010/main" val="250165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166</Words>
  <Application>Microsoft Macintosh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Why Matlab?</vt:lpstr>
      <vt:lpstr>What is Matlab?</vt:lpstr>
      <vt:lpstr>Pros</vt:lpstr>
      <vt:lpstr>Cons</vt:lpstr>
      <vt:lpstr>Free Matlab Alternatives</vt:lpstr>
      <vt:lpstr>Goals for tutorial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edeno</dc:creator>
  <cp:lastModifiedBy>Emily Stephen</cp:lastModifiedBy>
  <cp:revision>10</cp:revision>
  <dcterms:created xsi:type="dcterms:W3CDTF">2015-06-07T18:11:23Z</dcterms:created>
  <dcterms:modified xsi:type="dcterms:W3CDTF">2018-09-10T18:54:26Z</dcterms:modified>
</cp:coreProperties>
</file>