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4"/>
  </p:notesMasterIdLst>
  <p:handoutMasterIdLst>
    <p:handoutMasterId r:id="rId15"/>
  </p:handoutMasterIdLst>
  <p:sldIdLst>
    <p:sldId id="311" r:id="rId2"/>
    <p:sldId id="504" r:id="rId3"/>
    <p:sldId id="500" r:id="rId4"/>
    <p:sldId id="505" r:id="rId5"/>
    <p:sldId id="514" r:id="rId6"/>
    <p:sldId id="510" r:id="rId7"/>
    <p:sldId id="511" r:id="rId8"/>
    <p:sldId id="512" r:id="rId9"/>
    <p:sldId id="515" r:id="rId10"/>
    <p:sldId id="470" r:id="rId11"/>
    <p:sldId id="517" r:id="rId12"/>
    <p:sldId id="389" r:id="rId1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FF8200"/>
    <a:srgbClr val="BF5700"/>
    <a:srgbClr val="1D1A36"/>
    <a:srgbClr val="1E4B87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4" autoAdjust="0"/>
    <p:restoredTop sz="86420" autoAdjust="0"/>
  </p:normalViewPr>
  <p:slideViewPr>
    <p:cSldViewPr>
      <p:cViewPr>
        <p:scale>
          <a:sx n="90" d="100"/>
          <a:sy n="90" d="100"/>
        </p:scale>
        <p:origin x="658" y="-1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5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90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3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9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64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20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11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83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81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Data Boot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Data Boot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Data Boot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Data Boot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Data Boot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itle 13"/>
          <p:cNvSpPr>
            <a:spLocks noGrp="1"/>
          </p:cNvSpPr>
          <p:nvPr>
            <p:ph type="title" hasCustomPrompt="1"/>
          </p:nvPr>
        </p:nvSpPr>
        <p:spPr>
          <a:xfrm>
            <a:off x="158270" y="2819400"/>
            <a:ext cx="8839200" cy="653854"/>
          </a:xfrm>
        </p:spPr>
        <p:txBody>
          <a:bodyPr numCol="1">
            <a:noAutofit/>
          </a:bodyPr>
          <a:lstStyle>
            <a:lvl1pPr algn="ctr">
              <a:defRPr sz="36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Central Question / Comment</a:t>
            </a:r>
          </a:p>
        </p:txBody>
      </p:sp>
    </p:spTree>
    <p:extLst>
      <p:ext uri="{BB962C8B-B14F-4D97-AF65-F5344CB8AC3E}">
        <p14:creationId xmlns:p14="http://schemas.microsoft.com/office/powerpoint/2010/main" val="89255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Data Boot Camp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54" r:id="rId5"/>
    <p:sldLayoutId id="2147483669" r:id="rId6"/>
    <p:sldLayoutId id="2147483671" r:id="rId7"/>
    <p:sldLayoutId id="2147483672" r:id="rId8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3014340"/>
            <a:ext cx="8229600" cy="871860"/>
          </a:xfrm>
        </p:spPr>
        <p:txBody>
          <a:bodyPr>
            <a:normAutofit/>
          </a:bodyPr>
          <a:lstStyle/>
          <a:p>
            <a:r>
              <a:rPr lang="en-US" sz="3000" dirty="0"/>
              <a:t>Project #2: Visualize Me Captain!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991" y="2752395"/>
            <a:ext cx="3641609" cy="295605"/>
          </a:xfrm>
        </p:spPr>
        <p:txBody>
          <a:bodyPr/>
          <a:lstStyle/>
          <a:p>
            <a:r>
              <a:rPr lang="en-US" dirty="0"/>
              <a:t>Week 18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267043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 Placeholder 19"/>
          <p:cNvSpPr txBox="1">
            <a:spLocks/>
          </p:cNvSpPr>
          <p:nvPr/>
        </p:nvSpPr>
        <p:spPr>
          <a:xfrm>
            <a:off x="3068752" y="4034789"/>
            <a:ext cx="2722447" cy="3810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324600" cy="653854"/>
          </a:xfrm>
        </p:spPr>
        <p:txBody>
          <a:bodyPr>
            <a:normAutofit/>
          </a:bodyPr>
          <a:lstStyle/>
          <a:p>
            <a:r>
              <a:rPr lang="en-US" dirty="0"/>
              <a:t>Weekly Schedule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762000"/>
            <a:ext cx="86868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7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Today: </a:t>
            </a:r>
            <a:br>
              <a:rPr lang="en-US" sz="17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</a:br>
            <a:r>
              <a:rPr lang="en-US" sz="17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Between now and Saturday, you will need to start brainstorming topics with your group and researching potential datasets. Your focus should specifically center around: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17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Selecting a Topic 	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17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Finding a Dataset	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17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Finding Inspiration	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17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"Sketching" your ideal visuals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17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Creating a 1-Page Proposal</a:t>
            </a:r>
          </a:p>
          <a:p>
            <a:pPr marL="457200" indent="-457200">
              <a:buFont typeface="+mj-lt"/>
              <a:buAutoNum type="arabicPeriod"/>
            </a:pPr>
            <a:endParaRPr lang="en-US" sz="17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7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End-of-Class Saturday: </a:t>
            </a:r>
            <a:br>
              <a:rPr lang="en-US" sz="17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</a:br>
            <a:r>
              <a:rPr lang="en-US" sz="17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 will need to create a 1 page proposal. The proposal should include: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17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brief articulation of your chosen topic and rationale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17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link to your dataset(s) and a screenshot of the metadata if it exists.	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17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3-4 screenshots of relevant "inspiring" visualizations that frame your creative fodder	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17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sketch of the final design 	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17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link to the primary GitHub repository you'll be housing your work in</a:t>
            </a:r>
          </a:p>
          <a:p>
            <a:pPr marL="457200" indent="-457200">
              <a:buFont typeface="+mj-lt"/>
              <a:buAutoNum type="arabicPeriod"/>
            </a:pPr>
            <a:endParaRPr lang="en-US" sz="17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7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Wed/</a:t>
            </a:r>
            <a:r>
              <a:rPr lang="en-US" sz="1700" b="1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Thur</a:t>
            </a:r>
            <a:r>
              <a:rPr lang="en-US" sz="17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; </a:t>
            </a:r>
            <a:r>
              <a:rPr lang="en-US" sz="17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Project Work</a:t>
            </a:r>
          </a:p>
        </p:txBody>
      </p:sp>
    </p:spTree>
    <p:extLst>
      <p:ext uri="{BB962C8B-B14F-4D97-AF65-F5344CB8AC3E}">
        <p14:creationId xmlns:p14="http://schemas.microsoft.com/office/powerpoint/2010/main" val="83711290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324600" cy="653854"/>
          </a:xfrm>
        </p:spPr>
        <p:txBody>
          <a:bodyPr>
            <a:normAutofit/>
          </a:bodyPr>
          <a:lstStyle/>
          <a:p>
            <a:r>
              <a:rPr lang="en-US" dirty="0"/>
              <a:t>One Last Thought!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914400"/>
            <a:ext cx="86868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Project week is a great, </a:t>
            </a:r>
            <a:r>
              <a:rPr lang="en-US" sz="2400" b="1" i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great</a:t>
            </a: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time to tie up loose ends both with your group and on your own.</a:t>
            </a:r>
          </a:p>
          <a:p>
            <a:pPr marL="342900" indent="-342900">
              <a:buFont typeface="Arial" charset="0"/>
              <a:buChar char="•"/>
            </a:pPr>
            <a:endParaRPr lang="en-US" sz="2400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If there are topics you’d like to review, shoot me and the TAs a message. We’re happy to do (recorded) extra review sessions for small groups during these weeks.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3600" b="1" i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Oh. And good luck!!!!!!!</a:t>
            </a:r>
          </a:p>
        </p:txBody>
      </p:sp>
    </p:spTree>
    <p:extLst>
      <p:ext uri="{BB962C8B-B14F-4D97-AF65-F5344CB8AC3E}">
        <p14:creationId xmlns:p14="http://schemas.microsoft.com/office/powerpoint/2010/main" val="214142285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201876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Your Task</a:t>
            </a:r>
          </a:p>
        </p:txBody>
      </p:sp>
    </p:spTree>
    <p:extLst>
      <p:ext uri="{BB962C8B-B14F-4D97-AF65-F5344CB8AC3E}">
        <p14:creationId xmlns:p14="http://schemas.microsoft.com/office/powerpoint/2010/main" val="8995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70" y="3124200"/>
            <a:ext cx="8839200" cy="653854"/>
          </a:xfrm>
        </p:spPr>
        <p:txBody>
          <a:bodyPr/>
          <a:lstStyle/>
          <a:p>
            <a:r>
              <a:rPr lang="en-US" dirty="0"/>
              <a:t>Tell a story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59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70" y="3124200"/>
            <a:ext cx="8839200" cy="653854"/>
          </a:xfrm>
        </p:spPr>
        <p:txBody>
          <a:bodyPr/>
          <a:lstStyle/>
          <a:p>
            <a:r>
              <a:rPr lang="en-US" dirty="0"/>
              <a:t>With Data!</a:t>
            </a:r>
          </a:p>
        </p:txBody>
      </p:sp>
    </p:spTree>
    <p:extLst>
      <p:ext uri="{BB962C8B-B14F-4D97-AF65-F5344CB8AC3E}">
        <p14:creationId xmlns:p14="http://schemas.microsoft.com/office/powerpoint/2010/main" val="70480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0" y="901700"/>
            <a:ext cx="50546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8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87829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14401"/>
            <a:ext cx="8610600" cy="5410199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dirty="0"/>
              <a:t>For this second project, your task will be to "tell a story" through data visualizations. 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sz="1800" dirty="0"/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dirty="0"/>
              <a:t>Unlike the first project, where you focused on using the "Analytics Paradigm" to explore relationships in "report form", this project should be more focused on providing users an </a:t>
            </a:r>
            <a:r>
              <a:rPr lang="en-US" sz="1800" u="sng" dirty="0"/>
              <a:t>interactive</a:t>
            </a:r>
            <a:r>
              <a:rPr lang="en-US" sz="1800" dirty="0"/>
              <a:t> means to explore data themselves. (filters, drop downs)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sz="1800" dirty="0"/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dirty="0"/>
              <a:t>Just as with the first project, you will be asked to conduct a </a:t>
            </a:r>
            <a:r>
              <a:rPr lang="en-US" sz="1800" u="sng" dirty="0"/>
              <a:t>10 minute presentation </a:t>
            </a:r>
            <a:r>
              <a:rPr lang="en-US" sz="1800" dirty="0"/>
              <a:t>that lays out your </a:t>
            </a:r>
            <a:r>
              <a:rPr lang="en-US" sz="1800" i="1" dirty="0"/>
              <a:t>theme, coding approach, data munging techniques, and final visualization.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sz="1800" dirty="0"/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dirty="0"/>
              <a:t>You may choose a project of any theme, but we encourage you to think broadly. The universe is wide and expansive. Don't limit yourself to what you know. 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sz="1800" dirty="0"/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dirty="0"/>
              <a:t>You will have roughly two weeks to complete this project. You will present your final work on Saturday (2/12/19). You will have ample time in class to work with your group (but expect to put in some long nights in the days ahead).</a:t>
            </a:r>
          </a:p>
        </p:txBody>
      </p:sp>
    </p:spTree>
    <p:extLst>
      <p:ext uri="{BB962C8B-B14F-4D97-AF65-F5344CB8AC3E}">
        <p14:creationId xmlns:p14="http://schemas.microsoft.com/office/powerpoint/2010/main" val="41789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Requirements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762000"/>
            <a:ext cx="8610600" cy="5483225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600" dirty="0"/>
              <a:t>Your visualization must include a </a:t>
            </a:r>
            <a:r>
              <a:rPr lang="en-US" sz="1600" b="1" dirty="0"/>
              <a:t>Python Flask </a:t>
            </a:r>
            <a:r>
              <a:rPr lang="en-US" sz="1600" dirty="0"/>
              <a:t>powered RESTful API, </a:t>
            </a:r>
            <a:r>
              <a:rPr lang="en-US" sz="1600" b="1" dirty="0"/>
              <a:t>HTML/CSS</a:t>
            </a:r>
            <a:r>
              <a:rPr lang="en-US" sz="1600" dirty="0"/>
              <a:t>, </a:t>
            </a:r>
            <a:r>
              <a:rPr lang="en-US" sz="1600" b="1" dirty="0"/>
              <a:t>JavaScript</a:t>
            </a:r>
            <a:r>
              <a:rPr lang="en-US" sz="1600" dirty="0"/>
              <a:t>, and at least one</a:t>
            </a:r>
            <a:r>
              <a:rPr lang="en-US" sz="1600" b="1" dirty="0"/>
              <a:t> database </a:t>
            </a:r>
            <a:r>
              <a:rPr lang="en-US" sz="1600" dirty="0"/>
              <a:t>(MySQL, MongoDB, SQLite, etc.) (can download csv, save in </a:t>
            </a:r>
            <a:r>
              <a:rPr lang="en-US" sz="1600" dirty="0" err="1"/>
              <a:t>sqlite</a:t>
            </a:r>
            <a:r>
              <a:rPr lang="en-US" sz="1600" dirty="0"/>
              <a:t>)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sz="1600" dirty="0"/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600" dirty="0"/>
              <a:t>Your project should fall into </a:t>
            </a:r>
            <a:r>
              <a:rPr lang="en-US" sz="1600" u="sng" dirty="0"/>
              <a:t>one</a:t>
            </a:r>
            <a:r>
              <a:rPr lang="en-US" sz="1600" dirty="0"/>
              <a:t> of the below </a:t>
            </a:r>
            <a:r>
              <a:rPr lang="en-US" sz="1600" b="1" dirty="0"/>
              <a:t>four tracks</a:t>
            </a:r>
            <a:r>
              <a:rPr lang="en-US" sz="1600" dirty="0"/>
              <a:t>: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A custom "creative" D3.js project (i.e. non-standard graph or chart)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16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A combination of Web Scraping and Leaflet </a:t>
            </a:r>
            <a:r>
              <a:rPr lang="en-US" sz="1600" u="sng" dirty="0"/>
              <a:t>or</a:t>
            </a:r>
            <a:r>
              <a:rPr lang="en-US" sz="1600" dirty="0"/>
              <a:t> </a:t>
            </a:r>
            <a:r>
              <a:rPr lang="en-US" sz="1600" dirty="0" err="1"/>
              <a:t>Plotly</a:t>
            </a:r>
            <a:endParaRPr lang="en-US" sz="16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16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A dashboard page with multiple charts all updating from the same data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16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A "thick" server that performs multiple manipulations on data in a database prior to visualization (must be approved)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sz="16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600" dirty="0"/>
              <a:t>Your project should include at least </a:t>
            </a:r>
            <a:r>
              <a:rPr lang="en-US" sz="1600" b="1" dirty="0"/>
              <a:t>one JS library </a:t>
            </a:r>
            <a:r>
              <a:rPr lang="en-US" sz="1600" dirty="0"/>
              <a:t>that we did not cover. (???)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sz="16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600" dirty="0"/>
              <a:t>Your project must be powered by a dataset with at least </a:t>
            </a:r>
            <a:r>
              <a:rPr lang="en-US" sz="1600" b="1" dirty="0"/>
              <a:t>100 records</a:t>
            </a:r>
            <a:r>
              <a:rPr lang="en-US" sz="1600" dirty="0"/>
              <a:t>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sz="16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600" dirty="0"/>
              <a:t>Your project must include some level of </a:t>
            </a:r>
            <a:r>
              <a:rPr lang="en-US" sz="1600" b="1" dirty="0"/>
              <a:t>user-driven interaction </a:t>
            </a:r>
            <a:r>
              <a:rPr lang="en-US" sz="1600" dirty="0"/>
              <a:t>(e.g. menus, dropdowns, textboxes, etc.)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sz="16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600" dirty="0"/>
              <a:t>Your final visualization should ideally include at least </a:t>
            </a:r>
            <a:r>
              <a:rPr lang="en-US" sz="1600" b="1" dirty="0"/>
              <a:t>three views (light map, dark map, other?)</a:t>
            </a:r>
          </a:p>
        </p:txBody>
      </p:sp>
    </p:spTree>
    <p:extLst>
      <p:ext uri="{BB962C8B-B14F-4D97-AF65-F5344CB8AC3E}">
        <p14:creationId xmlns:p14="http://schemas.microsoft.com/office/powerpoint/2010/main" val="19928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207681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18932</TotalTime>
  <Words>546</Words>
  <Application>Microsoft Office PowerPoint</Application>
  <PresentationFormat>On-screen Show (4:3)</PresentationFormat>
  <Paragraphs>72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1_Unbranded</vt:lpstr>
      <vt:lpstr>Project #2: Visualize Me Captain!</vt:lpstr>
      <vt:lpstr>Your Task</vt:lpstr>
      <vt:lpstr>Tell a story…</vt:lpstr>
      <vt:lpstr>With Data!</vt:lpstr>
      <vt:lpstr>PowerPoint Presentation</vt:lpstr>
      <vt:lpstr>Requirements</vt:lpstr>
      <vt:lpstr>Project Description</vt:lpstr>
      <vt:lpstr>Specific Requirements</vt:lpstr>
      <vt:lpstr>Schedule</vt:lpstr>
      <vt:lpstr>Weekly Schedule</vt:lpstr>
      <vt:lpstr>One Last Thought!</vt:lpstr>
      <vt:lpstr>Questions /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Emily Coffield</cp:lastModifiedBy>
  <cp:revision>1679</cp:revision>
  <cp:lastPrinted>2016-01-30T16:23:56Z</cp:lastPrinted>
  <dcterms:created xsi:type="dcterms:W3CDTF">2015-01-20T17:19:00Z</dcterms:created>
  <dcterms:modified xsi:type="dcterms:W3CDTF">2019-02-02T13:25:26Z</dcterms:modified>
</cp:coreProperties>
</file>