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omforta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-regular.fntdata"/><Relationship Id="rId8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40525" y="1002837"/>
            <a:ext cx="2640900" cy="33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488216" y="1002837"/>
            <a:ext cx="2640900" cy="332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140525" y="471800"/>
            <a:ext cx="2640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i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pynb (dev)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488221" y="471800"/>
            <a:ext cx="26409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q</a:t>
            </a: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md (final)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302525" y="1122900"/>
            <a:ext cx="2316900" cy="3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Data wrangling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650233" y="1122900"/>
            <a:ext cx="2316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Problem motivation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1302525" y="1656300"/>
            <a:ext cx="2316900" cy="3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Data validation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1302525" y="2189700"/>
            <a:ext cx="2316900" cy="3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Basic summary stats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302525" y="2723100"/>
            <a:ext cx="2316900" cy="3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Exploratory plot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302525" y="3256500"/>
            <a:ext cx="2316900" cy="3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Add metric calc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1302525" y="3789900"/>
            <a:ext cx="2316900" cy="3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Explanatory plot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650233" y="2196100"/>
            <a:ext cx="2316900" cy="3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Explanatory plot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4650233" y="1659500"/>
            <a:ext cx="23169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Summary of metric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650233" y="2732700"/>
            <a:ext cx="2316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Discussion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4650233" y="3269300"/>
            <a:ext cx="2316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Appendix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4650225" y="3805900"/>
            <a:ext cx="2316900" cy="39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Basic summary stats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70" name="Google Shape;70;p13"/>
          <p:cNvCxnSpPr>
            <a:stCxn id="64" idx="3"/>
            <a:endCxn id="65" idx="1"/>
          </p:cNvCxnSpPr>
          <p:nvPr/>
        </p:nvCxnSpPr>
        <p:spPr>
          <a:xfrm flipH="1" rot="10800000">
            <a:off x="3619425" y="2392200"/>
            <a:ext cx="1030800" cy="15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1" idx="3"/>
            <a:endCxn id="69" idx="1"/>
          </p:cNvCxnSpPr>
          <p:nvPr/>
        </p:nvCxnSpPr>
        <p:spPr>
          <a:xfrm>
            <a:off x="3619425" y="2385900"/>
            <a:ext cx="1030800" cy="161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/>
          <p:nvPr/>
        </p:nvSpPr>
        <p:spPr>
          <a:xfrm>
            <a:off x="1140525" y="4399500"/>
            <a:ext cx="2640900" cy="30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♻ Rerun this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493325" y="4399500"/>
            <a:ext cx="2640900" cy="30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✋Share this</a:t>
            </a:r>
            <a:endParaRPr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