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8328A0-D4A8-4625-BDD7-F17A05497744}">
          <p14:sldIdLst>
            <p14:sldId id="256"/>
            <p14:sldId id="257"/>
            <p14:sldId id="258"/>
          </p14:sldIdLst>
        </p14:section>
        <p14:section name="Untitled Section" id="{4D92F62F-06D0-4BBE-95F7-83B00A5D657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C52C-1B72-EA3D-2740-9648DFEEB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041DF-3D25-FABF-39A9-A35ED8A8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888A6-8EC1-EE65-0598-5DBDD52E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AB6E-003F-4173-A5F0-A0E1665602D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34AA-030F-12DA-D68A-3E17257A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4C124-F23C-4DD5-82B8-A70EBC44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24EF-9B92-4462-B9E8-8D890627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3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3DC9-32A6-076B-2312-C38CAB93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098E1-EB1D-9B35-5527-AC3A34871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37A81-60A3-BA88-FDD2-50556D0B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AB6E-003F-4173-A5F0-A0E1665602D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DC62B-D944-1990-FDC3-66726B4A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9F9BF-2A50-190B-6789-EB7F1EFD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24EF-9B92-4462-B9E8-8D890627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592C8-83DC-1E9D-E085-4CCFE65BA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95D2E-D759-74D5-0895-B1ABD3D48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6305A-D0C1-DF9B-5159-543A2ACF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AB6E-003F-4173-A5F0-A0E1665602D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9FA1-B2C2-8613-B68B-BDE74507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64824-F909-1432-DD19-BB1F1857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24EF-9B92-4462-B9E8-8D890627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5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F8F5-A01B-C339-402A-E9A5807C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AFB0-02C5-E220-EB95-53D1E738A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FF86-9DDA-CEA9-7860-B3D4AF3D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AB6E-003F-4173-A5F0-A0E1665602D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21D8-0582-B576-5915-ED50B680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55130-C042-1B55-BA2C-037946F5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24EF-9B92-4462-B9E8-8D890627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5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A552-80F0-1C9B-D42F-6CD26C3F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E06B7-3749-4B35-D5E7-5C56B636E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0AE0-C88A-1709-0944-7A384FCD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AB6E-003F-4173-A5F0-A0E1665602D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2DD8-BA82-7416-8B4D-97BA870F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5B43-B35A-73B1-0FCC-597B079B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24EF-9B92-4462-B9E8-8D890627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78A1-1D45-3967-B056-E512B720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F5C8A-49D9-6676-1772-CDCD6A285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1418E-9D23-065B-744E-5CE4553E5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04AB3-89DB-22BE-0341-A055BC2D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AB6E-003F-4173-A5F0-A0E1665602D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92A2D-698C-66C8-58AC-39DE1282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E335A-FC36-D0B9-6466-574B3654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24EF-9B92-4462-B9E8-8D890627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2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4F7C-FDA0-B7AC-C2DE-7E5C5A99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F02AA-BDAC-DFCA-E1C5-C7EFF74B3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4CA80-C548-9725-035B-DBE0B46BB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462C2-CFC8-409D-8573-589CA1C18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CE927-D2D1-83C0-590A-2F9A7F1BC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6D357-2A07-54D3-CEFE-19D9A8D8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AB6E-003F-4173-A5F0-A0E1665602D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301F7-193E-5876-A5CB-D21311E2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6A05F-62A9-D53C-6AA6-34CD0D8E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24EF-9B92-4462-B9E8-8D890627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4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36F5-1502-CD21-03FF-76767325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E0E1C-2CE8-3E47-613C-AA638506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AB6E-003F-4173-A5F0-A0E1665602D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948C5-2DDD-0945-C974-949BF4EE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B360C-2894-1CB2-5DC5-44922A72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24EF-9B92-4462-B9E8-8D890627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7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80596-5242-6D96-67E9-0EB4515E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AB6E-003F-4173-A5F0-A0E1665602D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050CE-5D25-D045-21CE-5D9860EB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E0CF1-A192-66C3-0D1F-E4028571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24EF-9B92-4462-B9E8-8D890627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8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83D-0EA4-6D8E-FCEA-7124360C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3307-9317-BB84-6BEA-7AB9BBE5E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96DC3-AA45-8A5F-2B67-28DBFA800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314AD-DF9C-3986-2193-9406D1F8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AB6E-003F-4173-A5F0-A0E1665602D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DD84E-2A0E-4A16-7EF0-514E736C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EDF07-C9B2-C731-3DC2-97B16E8E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24EF-9B92-4462-B9E8-8D890627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6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B749-06A2-2484-4010-E4EB69B8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A291C-DB82-A3AB-8BD2-1EFDD08C8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EC3B5-2554-40DF-E099-09F439365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921F6-7440-71ED-10F8-62063F6D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AB6E-003F-4173-A5F0-A0E1665602D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CCE6D-6284-F037-8E3C-36E0682C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BD740-5D05-0EA7-04CC-6FD32369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24EF-9B92-4462-B9E8-8D890627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8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82ADE-1431-11A9-3FFC-BC75AA21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222A9-60FA-09A2-9564-9E548F0E7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14E42-BC2B-A6BE-6B6F-618EA9730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AB6E-003F-4173-A5F0-A0E1665602D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F73A7-830E-62C4-D216-BDD519B89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FDE34-2AEE-5543-1D90-602AA33CF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24EF-9B92-4462-B9E8-8D890627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C942-5E58-61EB-BBA2-47288B65C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49E61-F667-DEFE-F452-2C546B712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F4E088-5007-7786-0EF0-A27FCF9CD833}"/>
              </a:ext>
            </a:extLst>
          </p:cNvPr>
          <p:cNvSpPr txBox="1"/>
          <p:nvPr/>
        </p:nvSpPr>
        <p:spPr>
          <a:xfrm>
            <a:off x="153880" y="1082167"/>
            <a:ext cx="27343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Search Bar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BC820B-7B1E-5EF3-5D28-3AFCDF7FC1F0}"/>
              </a:ext>
            </a:extLst>
          </p:cNvPr>
          <p:cNvSpPr/>
          <p:nvPr/>
        </p:nvSpPr>
        <p:spPr>
          <a:xfrm>
            <a:off x="1834719" y="1200532"/>
            <a:ext cx="870012" cy="159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8514F-B1C6-E3F6-CE1E-664FBD9FE899}"/>
              </a:ext>
            </a:extLst>
          </p:cNvPr>
          <p:cNvSpPr txBox="1"/>
          <p:nvPr/>
        </p:nvSpPr>
        <p:spPr>
          <a:xfrm>
            <a:off x="153880" y="1677317"/>
            <a:ext cx="273432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Search results</a:t>
            </a:r>
          </a:p>
          <a:p>
            <a:pPr marL="342900" indent="-342900"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3B80A-31B4-7C58-B1F6-9E70E91CED00}"/>
              </a:ext>
            </a:extLst>
          </p:cNvPr>
          <p:cNvSpPr txBox="1"/>
          <p:nvPr/>
        </p:nvSpPr>
        <p:spPr>
          <a:xfrm>
            <a:off x="3201880" y="969608"/>
            <a:ext cx="5273336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Drink Name			</a:t>
            </a:r>
          </a:p>
          <a:p>
            <a:r>
              <a:rPr lang="en-US" dirty="0"/>
              <a:t>				Drink Image</a:t>
            </a:r>
          </a:p>
          <a:p>
            <a:r>
              <a:rPr lang="en-US" dirty="0"/>
              <a:t>			------------------------------</a:t>
            </a:r>
          </a:p>
          <a:p>
            <a:r>
              <a:rPr lang="en-US" dirty="0"/>
              <a:t>			|		    |</a:t>
            </a:r>
          </a:p>
          <a:p>
            <a:r>
              <a:rPr lang="en-US" dirty="0"/>
              <a:t>			|		    |</a:t>
            </a:r>
          </a:p>
          <a:p>
            <a:r>
              <a:rPr lang="en-US" dirty="0"/>
              <a:t>			|		    |</a:t>
            </a:r>
          </a:p>
          <a:p>
            <a:r>
              <a:rPr lang="en-US" dirty="0"/>
              <a:t>			|		    |</a:t>
            </a:r>
          </a:p>
          <a:p>
            <a:r>
              <a:rPr lang="en-US" dirty="0"/>
              <a:t>			|		    |</a:t>
            </a:r>
          </a:p>
          <a:p>
            <a:r>
              <a:rPr lang="en-US" dirty="0"/>
              <a:t>			|		    |</a:t>
            </a:r>
          </a:p>
          <a:p>
            <a:r>
              <a:rPr lang="en-US" dirty="0"/>
              <a:t>			|		    |</a:t>
            </a:r>
          </a:p>
          <a:p>
            <a:r>
              <a:rPr lang="en-US" dirty="0"/>
              <a:t>			|		    |</a:t>
            </a:r>
          </a:p>
          <a:p>
            <a:r>
              <a:rPr lang="en-US" dirty="0"/>
              <a:t>			------------------------------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Ingredients</a:t>
            </a:r>
          </a:p>
          <a:p>
            <a:endParaRPr lang="en-US" dirty="0"/>
          </a:p>
          <a:p>
            <a:r>
              <a:rPr lang="en-US" dirty="0"/>
              <a:t>Directions</a:t>
            </a:r>
          </a:p>
          <a:p>
            <a:endParaRPr lang="en-US" dirty="0"/>
          </a:p>
          <a:p>
            <a:r>
              <a:rPr lang="en-US" dirty="0"/>
              <a:t>Links/(embed video)</a:t>
            </a:r>
          </a:p>
          <a:p>
            <a:r>
              <a:rPr lang="en-US" dirty="0"/>
              <a:t>				Add to list [ 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34020-3598-7CC6-E9E1-110A87640DBF}"/>
              </a:ext>
            </a:extLst>
          </p:cNvPr>
          <p:cNvSpPr/>
          <p:nvPr/>
        </p:nvSpPr>
        <p:spPr>
          <a:xfrm>
            <a:off x="2580443" y="1813272"/>
            <a:ext cx="124288" cy="4252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1790B-5A4B-F432-D68F-9B34E2653AFC}"/>
              </a:ext>
            </a:extLst>
          </p:cNvPr>
          <p:cNvSpPr txBox="1"/>
          <p:nvPr/>
        </p:nvSpPr>
        <p:spPr>
          <a:xfrm>
            <a:off x="9135124" y="1027482"/>
            <a:ext cx="245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CB3EE-12D4-91E1-E5CC-30E00B1BA260}"/>
              </a:ext>
            </a:extLst>
          </p:cNvPr>
          <p:cNvSpPr/>
          <p:nvPr/>
        </p:nvSpPr>
        <p:spPr>
          <a:xfrm>
            <a:off x="8821446" y="878327"/>
            <a:ext cx="3216674" cy="58148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A4299-7A03-3F08-A09F-8CFD10BB272C}"/>
              </a:ext>
            </a:extLst>
          </p:cNvPr>
          <p:cNvSpPr txBox="1"/>
          <p:nvPr/>
        </p:nvSpPr>
        <p:spPr>
          <a:xfrm>
            <a:off x="9007877" y="1677317"/>
            <a:ext cx="2577483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Drink Name</a:t>
            </a:r>
          </a:p>
          <a:p>
            <a:pPr lvl="1"/>
            <a:r>
              <a:rPr lang="en-US" i="1" dirty="0"/>
              <a:t>Drink Image</a:t>
            </a:r>
          </a:p>
          <a:p>
            <a:r>
              <a:rPr lang="en-US" sz="1000" dirty="0"/>
              <a:t>Favorite [ ] Interested [ ] Not Interested [ ]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3D5E2-3C3B-07B8-BFF2-FCEB686665AC}"/>
              </a:ext>
            </a:extLst>
          </p:cNvPr>
          <p:cNvSpPr txBox="1"/>
          <p:nvPr/>
        </p:nvSpPr>
        <p:spPr>
          <a:xfrm>
            <a:off x="8994561" y="2662729"/>
            <a:ext cx="2577483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Drink Name</a:t>
            </a:r>
          </a:p>
          <a:p>
            <a:pPr lvl="1"/>
            <a:r>
              <a:rPr lang="en-US" i="1" dirty="0"/>
              <a:t>Drink Image</a:t>
            </a:r>
          </a:p>
          <a:p>
            <a:r>
              <a:rPr lang="en-US" sz="1000" dirty="0"/>
              <a:t>Favorite [ ] Interested [ ] Not Interested [ ]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0881B-86B9-E2B2-F384-BBFE184D8383}"/>
              </a:ext>
            </a:extLst>
          </p:cNvPr>
          <p:cNvSpPr txBox="1"/>
          <p:nvPr/>
        </p:nvSpPr>
        <p:spPr>
          <a:xfrm>
            <a:off x="8993080" y="3672439"/>
            <a:ext cx="2577483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Drink Name</a:t>
            </a:r>
          </a:p>
          <a:p>
            <a:pPr lvl="1"/>
            <a:r>
              <a:rPr lang="en-US" i="1" dirty="0"/>
              <a:t>Drink Image</a:t>
            </a:r>
          </a:p>
          <a:p>
            <a:r>
              <a:rPr lang="en-US" sz="1000" dirty="0"/>
              <a:t>Favorite [ ] Interested [ ] Not Interested [ ]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C19A5C-8D1B-BE09-A84E-91B484FC278A}"/>
              </a:ext>
            </a:extLst>
          </p:cNvPr>
          <p:cNvSpPr txBox="1"/>
          <p:nvPr/>
        </p:nvSpPr>
        <p:spPr>
          <a:xfrm>
            <a:off x="9007876" y="4677710"/>
            <a:ext cx="2577483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Drink Name</a:t>
            </a:r>
          </a:p>
          <a:p>
            <a:pPr lvl="1"/>
            <a:r>
              <a:rPr lang="en-US" i="1" dirty="0"/>
              <a:t>Drink Image</a:t>
            </a:r>
          </a:p>
          <a:p>
            <a:r>
              <a:rPr lang="en-US" sz="1000" dirty="0"/>
              <a:t>Favorite [ ] Interested [ ] Not Interested [ ]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3E589-5B4C-91E7-753F-F44C32C4546F}"/>
              </a:ext>
            </a:extLst>
          </p:cNvPr>
          <p:cNvSpPr txBox="1"/>
          <p:nvPr/>
        </p:nvSpPr>
        <p:spPr>
          <a:xfrm>
            <a:off x="8993080" y="5663122"/>
            <a:ext cx="2577483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Drink Name</a:t>
            </a:r>
          </a:p>
          <a:p>
            <a:pPr lvl="1"/>
            <a:r>
              <a:rPr lang="en-US" i="1" dirty="0"/>
              <a:t>Drink Image</a:t>
            </a:r>
          </a:p>
          <a:p>
            <a:r>
              <a:rPr lang="en-US" sz="1000" dirty="0"/>
              <a:t>Favorite [ ] Interested [ ] Not Interested [ ]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E42BB-4A8C-29C6-D28C-8C017D09F6F6}"/>
              </a:ext>
            </a:extLst>
          </p:cNvPr>
          <p:cNvSpPr/>
          <p:nvPr/>
        </p:nvSpPr>
        <p:spPr>
          <a:xfrm>
            <a:off x="11742197" y="1135780"/>
            <a:ext cx="147962" cy="5327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15009-3547-D584-9F71-379F72716013}"/>
              </a:ext>
            </a:extLst>
          </p:cNvPr>
          <p:cNvSpPr txBox="1"/>
          <p:nvPr/>
        </p:nvSpPr>
        <p:spPr>
          <a:xfrm>
            <a:off x="3595456" y="355107"/>
            <a:ext cx="477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Barfly’s Corner</a:t>
            </a:r>
          </a:p>
        </p:txBody>
      </p:sp>
    </p:spTree>
    <p:extLst>
      <p:ext uri="{BB962C8B-B14F-4D97-AF65-F5344CB8AC3E}">
        <p14:creationId xmlns:p14="http://schemas.microsoft.com/office/powerpoint/2010/main" val="224882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F4E088-5007-7786-0EF0-A27FCF9CD833}"/>
              </a:ext>
            </a:extLst>
          </p:cNvPr>
          <p:cNvSpPr txBox="1"/>
          <p:nvPr/>
        </p:nvSpPr>
        <p:spPr>
          <a:xfrm>
            <a:off x="301842" y="355107"/>
            <a:ext cx="27343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Search Bar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BC820B-7B1E-5EF3-5D28-3AFCDF7FC1F0}"/>
              </a:ext>
            </a:extLst>
          </p:cNvPr>
          <p:cNvSpPr/>
          <p:nvPr/>
        </p:nvSpPr>
        <p:spPr>
          <a:xfrm>
            <a:off x="1979721" y="452761"/>
            <a:ext cx="870012" cy="159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8514F-B1C6-E3F6-CE1E-664FBD9FE899}"/>
              </a:ext>
            </a:extLst>
          </p:cNvPr>
          <p:cNvSpPr txBox="1"/>
          <p:nvPr/>
        </p:nvSpPr>
        <p:spPr>
          <a:xfrm>
            <a:off x="301841" y="985421"/>
            <a:ext cx="273432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Search results</a:t>
            </a:r>
          </a:p>
          <a:p>
            <a:pPr marL="342900" indent="-342900"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__________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34020-3598-7CC6-E9E1-110A87640DBF}"/>
              </a:ext>
            </a:extLst>
          </p:cNvPr>
          <p:cNvSpPr/>
          <p:nvPr/>
        </p:nvSpPr>
        <p:spPr>
          <a:xfrm>
            <a:off x="2601157" y="1154097"/>
            <a:ext cx="124288" cy="4252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1790B-5A4B-F432-D68F-9B34E2653AFC}"/>
              </a:ext>
            </a:extLst>
          </p:cNvPr>
          <p:cNvSpPr txBox="1"/>
          <p:nvPr/>
        </p:nvSpPr>
        <p:spPr>
          <a:xfrm>
            <a:off x="9135124" y="504262"/>
            <a:ext cx="245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CB3EE-12D4-91E1-E5CC-30E00B1BA260}"/>
              </a:ext>
            </a:extLst>
          </p:cNvPr>
          <p:cNvSpPr/>
          <p:nvPr/>
        </p:nvSpPr>
        <p:spPr>
          <a:xfrm>
            <a:off x="8821446" y="355107"/>
            <a:ext cx="3216674" cy="61344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A4299-7A03-3F08-A09F-8CFD10BB272C}"/>
              </a:ext>
            </a:extLst>
          </p:cNvPr>
          <p:cNvSpPr txBox="1"/>
          <p:nvPr/>
        </p:nvSpPr>
        <p:spPr>
          <a:xfrm>
            <a:off x="9007877" y="1154097"/>
            <a:ext cx="2577483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Drink Name</a:t>
            </a:r>
          </a:p>
          <a:p>
            <a:pPr lvl="1"/>
            <a:r>
              <a:rPr lang="en-US" i="1" dirty="0"/>
              <a:t>Drink Image</a:t>
            </a:r>
          </a:p>
          <a:p>
            <a:r>
              <a:rPr lang="en-US" sz="1000" dirty="0"/>
              <a:t>Favorite [ ] Interested [ ] Not Interested [ ]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3D5E2-3C3B-07B8-BFF2-FCEB686665AC}"/>
              </a:ext>
            </a:extLst>
          </p:cNvPr>
          <p:cNvSpPr txBox="1"/>
          <p:nvPr/>
        </p:nvSpPr>
        <p:spPr>
          <a:xfrm>
            <a:off x="8994561" y="2139509"/>
            <a:ext cx="2577483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Drink Name</a:t>
            </a:r>
          </a:p>
          <a:p>
            <a:pPr lvl="1"/>
            <a:r>
              <a:rPr lang="en-US" i="1" dirty="0"/>
              <a:t>Drink Image</a:t>
            </a:r>
          </a:p>
          <a:p>
            <a:r>
              <a:rPr lang="en-US" sz="1000" dirty="0"/>
              <a:t>Favorite [ ] Interested [ ] Not Interested [ ]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0881B-86B9-E2B2-F384-BBFE184D8383}"/>
              </a:ext>
            </a:extLst>
          </p:cNvPr>
          <p:cNvSpPr txBox="1"/>
          <p:nvPr/>
        </p:nvSpPr>
        <p:spPr>
          <a:xfrm>
            <a:off x="8993080" y="3149219"/>
            <a:ext cx="2577483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Drink Name</a:t>
            </a:r>
          </a:p>
          <a:p>
            <a:pPr lvl="1"/>
            <a:r>
              <a:rPr lang="en-US" i="1" dirty="0"/>
              <a:t>Drink Image</a:t>
            </a:r>
          </a:p>
          <a:p>
            <a:r>
              <a:rPr lang="en-US" sz="1000" dirty="0"/>
              <a:t>Favorite [ ] Interested [ ] Not Interested [ ]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C19A5C-8D1B-BE09-A84E-91B484FC278A}"/>
              </a:ext>
            </a:extLst>
          </p:cNvPr>
          <p:cNvSpPr txBox="1"/>
          <p:nvPr/>
        </p:nvSpPr>
        <p:spPr>
          <a:xfrm>
            <a:off x="9007876" y="4154490"/>
            <a:ext cx="2577483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Drink Name</a:t>
            </a:r>
          </a:p>
          <a:p>
            <a:pPr lvl="1"/>
            <a:r>
              <a:rPr lang="en-US" i="1" dirty="0"/>
              <a:t>Drink Image</a:t>
            </a:r>
          </a:p>
          <a:p>
            <a:r>
              <a:rPr lang="en-US" sz="1000" dirty="0"/>
              <a:t>Favorite [ ] Interested [ ] Not Interested [ ]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3E589-5B4C-91E7-753F-F44C32C4546F}"/>
              </a:ext>
            </a:extLst>
          </p:cNvPr>
          <p:cNvSpPr txBox="1"/>
          <p:nvPr/>
        </p:nvSpPr>
        <p:spPr>
          <a:xfrm>
            <a:off x="8993080" y="5139902"/>
            <a:ext cx="2577483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Drink Name</a:t>
            </a:r>
          </a:p>
          <a:p>
            <a:pPr lvl="1"/>
            <a:r>
              <a:rPr lang="en-US" i="1" dirty="0"/>
              <a:t>Drink Image</a:t>
            </a:r>
          </a:p>
          <a:p>
            <a:r>
              <a:rPr lang="en-US" sz="1000" dirty="0"/>
              <a:t>Favorite [ ] Interested [ ] Not Interested [ ]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E42BB-4A8C-29C6-D28C-8C017D09F6F6}"/>
              </a:ext>
            </a:extLst>
          </p:cNvPr>
          <p:cNvSpPr/>
          <p:nvPr/>
        </p:nvSpPr>
        <p:spPr>
          <a:xfrm>
            <a:off x="11700769" y="612559"/>
            <a:ext cx="189390" cy="5619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15009-3547-D584-9F71-379F72716013}"/>
              </a:ext>
            </a:extLst>
          </p:cNvPr>
          <p:cNvSpPr txBox="1"/>
          <p:nvPr/>
        </p:nvSpPr>
        <p:spPr>
          <a:xfrm>
            <a:off x="3595456" y="355107"/>
            <a:ext cx="477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Barfly’s Corner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2B580-C5E7-D49E-B8AA-3E6E45D31BDB}"/>
              </a:ext>
            </a:extLst>
          </p:cNvPr>
          <p:cNvSpPr txBox="1"/>
          <p:nvPr/>
        </p:nvSpPr>
        <p:spPr>
          <a:xfrm>
            <a:off x="3595456" y="1154097"/>
            <a:ext cx="200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Drink Name</a:t>
            </a:r>
          </a:p>
          <a:p>
            <a:r>
              <a:rPr lang="en-US" dirty="0"/>
              <a:t>Drink Image</a:t>
            </a:r>
          </a:p>
        </p:txBody>
      </p:sp>
    </p:spTree>
    <p:extLst>
      <p:ext uri="{BB962C8B-B14F-4D97-AF65-F5344CB8AC3E}">
        <p14:creationId xmlns:p14="http://schemas.microsoft.com/office/powerpoint/2010/main" val="303752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285</Words>
  <Application>Microsoft Office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Rabbit</dc:creator>
  <cp:lastModifiedBy>Rabbit</cp:lastModifiedBy>
  <cp:revision>1</cp:revision>
  <dcterms:created xsi:type="dcterms:W3CDTF">2024-07-12T00:01:57Z</dcterms:created>
  <dcterms:modified xsi:type="dcterms:W3CDTF">2024-07-12T00:09:16Z</dcterms:modified>
</cp:coreProperties>
</file>