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59" r:id="rId4"/>
    <p:sldId id="305" r:id="rId5"/>
    <p:sldId id="288" r:id="rId6"/>
    <p:sldId id="294" r:id="rId7"/>
    <p:sldId id="296" r:id="rId8"/>
    <p:sldId id="299" r:id="rId9"/>
    <p:sldId id="306" r:id="rId10"/>
    <p:sldId id="307" r:id="rId11"/>
    <p:sldId id="308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8A8"/>
    <a:srgbClr val="84A0D7"/>
    <a:srgbClr val="C6C7E6"/>
    <a:srgbClr val="77EC56"/>
    <a:srgbClr val="C0C2F9"/>
    <a:srgbClr val="EAB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4629"/>
  </p:normalViewPr>
  <p:slideViewPr>
    <p:cSldViewPr snapToGrid="0" snapToObjects="1">
      <p:cViewPr>
        <p:scale>
          <a:sx n="273" d="100"/>
          <a:sy n="273" d="100"/>
        </p:scale>
        <p:origin x="-15528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w/Dropbox/Manuscripts%20In%20Preparation/RBD%20Epitope%20Mapping/Escape%20Mutants/Scripps_escapemutant_summary02.01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w/Dropbox/Manuscripts%20In%20Preparation/RBD%20Epitope%20Mapping/Escape%20Mutants/Scripps_escapemutant_summary02.01.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'6-29'!$I$1</c:f>
              <c:strCache>
                <c:ptCount val="1"/>
                <c:pt idx="0">
                  <c:v>Depth of Coverage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'6-29'!$H$2:$H$2249</c:f>
              <c:numCache>
                <c:formatCode>0.0</c:formatCode>
                <c:ptCount val="2248"/>
                <c:pt idx="0">
                  <c:v>1.1408</c:v>
                </c:pt>
                <c:pt idx="1">
                  <c:v>1.3178000000000001</c:v>
                </c:pt>
                <c:pt idx="2">
                  <c:v>0.94420000000000004</c:v>
                </c:pt>
                <c:pt idx="3">
                  <c:v>0.57820000000000005</c:v>
                </c:pt>
                <c:pt idx="4">
                  <c:v>-1.6093999999999999</c:v>
                </c:pt>
                <c:pt idx="5">
                  <c:v>0.19309999999999999</c:v>
                </c:pt>
                <c:pt idx="6">
                  <c:v>1.2255</c:v>
                </c:pt>
                <c:pt idx="7">
                  <c:v>0.55789999999999995</c:v>
                </c:pt>
                <c:pt idx="8">
                  <c:v>0.66920000000000002</c:v>
                </c:pt>
                <c:pt idx="9">
                  <c:v>0.76759999999999995</c:v>
                </c:pt>
                <c:pt idx="10">
                  <c:v>1.0976999999999999</c:v>
                </c:pt>
                <c:pt idx="11">
                  <c:v>0.98880000000000001</c:v>
                </c:pt>
                <c:pt idx="12">
                  <c:v>0.2928</c:v>
                </c:pt>
                <c:pt idx="13">
                  <c:v>4.7699999999999999E-2</c:v>
                </c:pt>
                <c:pt idx="14">
                  <c:v>1.4626999999999999</c:v>
                </c:pt>
                <c:pt idx="15">
                  <c:v>0.38869999999999999</c:v>
                </c:pt>
                <c:pt idx="16">
                  <c:v>0.24929999999999999</c:v>
                </c:pt>
                <c:pt idx="17">
                  <c:v>1.2176</c:v>
                </c:pt>
                <c:pt idx="18">
                  <c:v>1.4520999999999999</c:v>
                </c:pt>
                <c:pt idx="19">
                  <c:v>-0.25719999999999998</c:v>
                </c:pt>
                <c:pt idx="20">
                  <c:v>0.75170000000000003</c:v>
                </c:pt>
                <c:pt idx="21">
                  <c:v>0.62060000000000004</c:v>
                </c:pt>
                <c:pt idx="22">
                  <c:v>0.98340000000000005</c:v>
                </c:pt>
                <c:pt idx="23">
                  <c:v>0.68120000000000003</c:v>
                </c:pt>
                <c:pt idx="24">
                  <c:v>0.84440000000000004</c:v>
                </c:pt>
                <c:pt idx="25">
                  <c:v>0.24279999999999999</c:v>
                </c:pt>
                <c:pt idx="26">
                  <c:v>0.66349999999999998</c:v>
                </c:pt>
                <c:pt idx="27">
                  <c:v>0.6119</c:v>
                </c:pt>
                <c:pt idx="28">
                  <c:v>0.60189999999999999</c:v>
                </c:pt>
                <c:pt idx="29">
                  <c:v>-2.5186999999999999</c:v>
                </c:pt>
                <c:pt idx="30">
                  <c:v>0.94210000000000005</c:v>
                </c:pt>
                <c:pt idx="31">
                  <c:v>1.0229999999999999</c:v>
                </c:pt>
                <c:pt idx="32">
                  <c:v>0.91310000000000002</c:v>
                </c:pt>
                <c:pt idx="33">
                  <c:v>0.88019999999999998</c:v>
                </c:pt>
                <c:pt idx="34">
                  <c:v>0.83679999999999999</c:v>
                </c:pt>
                <c:pt idx="35">
                  <c:v>1.1363000000000001</c:v>
                </c:pt>
                <c:pt idx="36">
                  <c:v>0.93479999999999996</c:v>
                </c:pt>
                <c:pt idx="37">
                  <c:v>1.4035</c:v>
                </c:pt>
                <c:pt idx="38">
                  <c:v>0.75090000000000001</c:v>
                </c:pt>
                <c:pt idx="39">
                  <c:v>0.93910000000000005</c:v>
                </c:pt>
                <c:pt idx="40">
                  <c:v>0.86870000000000003</c:v>
                </c:pt>
                <c:pt idx="41">
                  <c:v>0.153</c:v>
                </c:pt>
                <c:pt idx="42">
                  <c:v>0.75939999999999996</c:v>
                </c:pt>
                <c:pt idx="43">
                  <c:v>4.7699999999999999E-2</c:v>
                </c:pt>
                <c:pt idx="44">
                  <c:v>0.69969999999999999</c:v>
                </c:pt>
                <c:pt idx="45">
                  <c:v>1.5071000000000001</c:v>
                </c:pt>
                <c:pt idx="46">
                  <c:v>0.51449999999999996</c:v>
                </c:pt>
                <c:pt idx="47">
                  <c:v>0.1573</c:v>
                </c:pt>
                <c:pt idx="48">
                  <c:v>1.6326000000000001</c:v>
                </c:pt>
                <c:pt idx="49">
                  <c:v>-2.1153</c:v>
                </c:pt>
                <c:pt idx="50">
                  <c:v>1.2441</c:v>
                </c:pt>
                <c:pt idx="51">
                  <c:v>1.6064000000000001</c:v>
                </c:pt>
                <c:pt idx="52">
                  <c:v>0.84309999999999996</c:v>
                </c:pt>
                <c:pt idx="53">
                  <c:v>1.1631</c:v>
                </c:pt>
                <c:pt idx="54">
                  <c:v>0.17519999999999999</c:v>
                </c:pt>
                <c:pt idx="55">
                  <c:v>0.56850000000000001</c:v>
                </c:pt>
                <c:pt idx="56">
                  <c:v>1.1351</c:v>
                </c:pt>
                <c:pt idx="57">
                  <c:v>-0.1043</c:v>
                </c:pt>
                <c:pt idx="58">
                  <c:v>1.0321</c:v>
                </c:pt>
                <c:pt idx="59">
                  <c:v>1.0128999999999999</c:v>
                </c:pt>
                <c:pt idx="60">
                  <c:v>-0.95230000000000004</c:v>
                </c:pt>
                <c:pt idx="61">
                  <c:v>0.63470000000000004</c:v>
                </c:pt>
                <c:pt idx="62">
                  <c:v>0.80810000000000004</c:v>
                </c:pt>
                <c:pt idx="63">
                  <c:v>0.31690000000000002</c:v>
                </c:pt>
                <c:pt idx="64">
                  <c:v>0.34520000000000001</c:v>
                </c:pt>
                <c:pt idx="65">
                  <c:v>1.3488</c:v>
                </c:pt>
                <c:pt idx="66">
                  <c:v>0.74939999999999996</c:v>
                </c:pt>
                <c:pt idx="67">
                  <c:v>0.69620000000000004</c:v>
                </c:pt>
                <c:pt idx="68">
                  <c:v>-2.2269999999999999</c:v>
                </c:pt>
                <c:pt idx="69">
                  <c:v>0.91090000000000004</c:v>
                </c:pt>
                <c:pt idx="70">
                  <c:v>0.47220000000000001</c:v>
                </c:pt>
                <c:pt idx="71">
                  <c:v>0.7329</c:v>
                </c:pt>
                <c:pt idx="72">
                  <c:v>0.4627</c:v>
                </c:pt>
                <c:pt idx="73">
                  <c:v>0.63260000000000005</c:v>
                </c:pt>
                <c:pt idx="74">
                  <c:v>0.58819999999999995</c:v>
                </c:pt>
                <c:pt idx="75">
                  <c:v>1.617</c:v>
                </c:pt>
                <c:pt idx="76">
                  <c:v>1.6326000000000001</c:v>
                </c:pt>
                <c:pt idx="77">
                  <c:v>1.0737000000000001</c:v>
                </c:pt>
                <c:pt idx="78">
                  <c:v>0.73709999999999998</c:v>
                </c:pt>
                <c:pt idx="79">
                  <c:v>0.49830000000000002</c:v>
                </c:pt>
                <c:pt idx="80">
                  <c:v>0.4627</c:v>
                </c:pt>
                <c:pt idx="81">
                  <c:v>0.43159999999999998</c:v>
                </c:pt>
                <c:pt idx="82">
                  <c:v>0.71179999999999999</c:v>
                </c:pt>
                <c:pt idx="83">
                  <c:v>0.60260000000000002</c:v>
                </c:pt>
                <c:pt idx="84">
                  <c:v>0.27010000000000001</c:v>
                </c:pt>
                <c:pt idx="85">
                  <c:v>0.50749999999999995</c:v>
                </c:pt>
                <c:pt idx="86">
                  <c:v>0.77559999999999996</c:v>
                </c:pt>
                <c:pt idx="87">
                  <c:v>0.81669999999999998</c:v>
                </c:pt>
                <c:pt idx="88">
                  <c:v>0.63260000000000005</c:v>
                </c:pt>
                <c:pt idx="89">
                  <c:v>-1.5456000000000001</c:v>
                </c:pt>
                <c:pt idx="90">
                  <c:v>0.7006</c:v>
                </c:pt>
                <c:pt idx="91">
                  <c:v>0.443</c:v>
                </c:pt>
                <c:pt idx="92">
                  <c:v>0.39129999999999998</c:v>
                </c:pt>
                <c:pt idx="93">
                  <c:v>0.63600000000000001</c:v>
                </c:pt>
                <c:pt idx="94">
                  <c:v>0.81769999999999998</c:v>
                </c:pt>
                <c:pt idx="95">
                  <c:v>0.28289999999999998</c:v>
                </c:pt>
                <c:pt idx="96">
                  <c:v>0.62250000000000005</c:v>
                </c:pt>
                <c:pt idx="97">
                  <c:v>-0.2215</c:v>
                </c:pt>
                <c:pt idx="98">
                  <c:v>0.54200000000000004</c:v>
                </c:pt>
                <c:pt idx="99">
                  <c:v>0.69569999999999999</c:v>
                </c:pt>
                <c:pt idx="100">
                  <c:v>0.76270000000000004</c:v>
                </c:pt>
                <c:pt idx="101">
                  <c:v>0.87080000000000002</c:v>
                </c:pt>
                <c:pt idx="102">
                  <c:v>-0.21540000000000001</c:v>
                </c:pt>
                <c:pt idx="103">
                  <c:v>-1.5373000000000001</c:v>
                </c:pt>
                <c:pt idx="104">
                  <c:v>0.44</c:v>
                </c:pt>
                <c:pt idx="105">
                  <c:v>-5.1900000000000002E-2</c:v>
                </c:pt>
                <c:pt idx="106">
                  <c:v>-2.7597</c:v>
                </c:pt>
                <c:pt idx="107">
                  <c:v>4.7699999999999999E-2</c:v>
                </c:pt>
                <c:pt idx="108">
                  <c:v>-0.88519999999999999</c:v>
                </c:pt>
                <c:pt idx="109">
                  <c:v>-2.7597</c:v>
                </c:pt>
                <c:pt idx="110">
                  <c:v>-2.3673999999999999</c:v>
                </c:pt>
                <c:pt idx="111">
                  <c:v>1.0894999999999999</c:v>
                </c:pt>
                <c:pt idx="112">
                  <c:v>-0.47589999999999999</c:v>
                </c:pt>
                <c:pt idx="113">
                  <c:v>-0.95230000000000004</c:v>
                </c:pt>
                <c:pt idx="114">
                  <c:v>-0.95230000000000004</c:v>
                </c:pt>
                <c:pt idx="115">
                  <c:v>-2.5373000000000001</c:v>
                </c:pt>
                <c:pt idx="116">
                  <c:v>1.5158</c:v>
                </c:pt>
                <c:pt idx="117">
                  <c:v>-0.1933</c:v>
                </c:pt>
                <c:pt idx="118">
                  <c:v>4.7699999999999999E-2</c:v>
                </c:pt>
                <c:pt idx="119">
                  <c:v>0.56220000000000003</c:v>
                </c:pt>
                <c:pt idx="120">
                  <c:v>4.7699999999999999E-2</c:v>
                </c:pt>
                <c:pt idx="121">
                  <c:v>-2.5962000000000001</c:v>
                </c:pt>
                <c:pt idx="122">
                  <c:v>7.0000000000000007E-2</c:v>
                </c:pt>
                <c:pt idx="123">
                  <c:v>-0.1158</c:v>
                </c:pt>
                <c:pt idx="124">
                  <c:v>0.67569999999999997</c:v>
                </c:pt>
                <c:pt idx="125">
                  <c:v>-5.67E-2</c:v>
                </c:pt>
                <c:pt idx="126">
                  <c:v>-0.65280000000000005</c:v>
                </c:pt>
                <c:pt idx="127">
                  <c:v>0.36959999999999998</c:v>
                </c:pt>
                <c:pt idx="128">
                  <c:v>-0.49980000000000002</c:v>
                </c:pt>
                <c:pt idx="129">
                  <c:v>1.8252999999999999</c:v>
                </c:pt>
                <c:pt idx="130">
                  <c:v>0.84119999999999995</c:v>
                </c:pt>
                <c:pt idx="131">
                  <c:v>-0.154</c:v>
                </c:pt>
                <c:pt idx="132">
                  <c:v>0.65029999999999999</c:v>
                </c:pt>
                <c:pt idx="133">
                  <c:v>2.6591</c:v>
                </c:pt>
                <c:pt idx="134">
                  <c:v>-0.2087</c:v>
                </c:pt>
                <c:pt idx="135">
                  <c:v>1.1351</c:v>
                </c:pt>
                <c:pt idx="136">
                  <c:v>1.4585999999999999</c:v>
                </c:pt>
                <c:pt idx="137">
                  <c:v>-1.7249000000000001</c:v>
                </c:pt>
                <c:pt idx="138">
                  <c:v>-0.5373</c:v>
                </c:pt>
                <c:pt idx="139">
                  <c:v>-9.4399999999999998E-2</c:v>
                </c:pt>
                <c:pt idx="140">
                  <c:v>1.5014000000000001</c:v>
                </c:pt>
                <c:pt idx="141">
                  <c:v>0.42620000000000002</c:v>
                </c:pt>
                <c:pt idx="142">
                  <c:v>0.76849999999999996</c:v>
                </c:pt>
                <c:pt idx="143">
                  <c:v>2.5760000000000001</c:v>
                </c:pt>
                <c:pt idx="144">
                  <c:v>1.9652000000000001</c:v>
                </c:pt>
                <c:pt idx="145">
                  <c:v>0.9546</c:v>
                </c:pt>
                <c:pt idx="146">
                  <c:v>0.16309999999999999</c:v>
                </c:pt>
                <c:pt idx="147">
                  <c:v>0.55289999999999995</c:v>
                </c:pt>
                <c:pt idx="148">
                  <c:v>2.44</c:v>
                </c:pt>
                <c:pt idx="149">
                  <c:v>1.2956000000000001</c:v>
                </c:pt>
                <c:pt idx="150">
                  <c:v>0.88819999999999999</c:v>
                </c:pt>
                <c:pt idx="151">
                  <c:v>-0.55640000000000001</c:v>
                </c:pt>
                <c:pt idx="152">
                  <c:v>1.3207</c:v>
                </c:pt>
                <c:pt idx="153">
                  <c:v>-0.85919999999999996</c:v>
                </c:pt>
                <c:pt idx="154">
                  <c:v>0.4627</c:v>
                </c:pt>
                <c:pt idx="155">
                  <c:v>-0.65280000000000005</c:v>
                </c:pt>
                <c:pt idx="156">
                  <c:v>-0.65280000000000005</c:v>
                </c:pt>
                <c:pt idx="157">
                  <c:v>0.34720000000000001</c:v>
                </c:pt>
                <c:pt idx="158">
                  <c:v>0.42620000000000002</c:v>
                </c:pt>
                <c:pt idx="159">
                  <c:v>4.7699999999999999E-2</c:v>
                </c:pt>
                <c:pt idx="160">
                  <c:v>0.97370000000000001</c:v>
                </c:pt>
                <c:pt idx="161">
                  <c:v>1.4076</c:v>
                </c:pt>
                <c:pt idx="162">
                  <c:v>0.1351</c:v>
                </c:pt>
                <c:pt idx="163">
                  <c:v>-0.24179999999999999</c:v>
                </c:pt>
                <c:pt idx="164">
                  <c:v>-0.95230000000000004</c:v>
                </c:pt>
                <c:pt idx="165">
                  <c:v>-2.3447</c:v>
                </c:pt>
                <c:pt idx="166">
                  <c:v>0.16309999999999999</c:v>
                </c:pt>
                <c:pt idx="167">
                  <c:v>1.3695999999999999</c:v>
                </c:pt>
                <c:pt idx="168">
                  <c:v>4.7699999999999999E-2</c:v>
                </c:pt>
                <c:pt idx="169">
                  <c:v>0.3916</c:v>
                </c:pt>
                <c:pt idx="170">
                  <c:v>-0.39979999999999999</c:v>
                </c:pt>
                <c:pt idx="171">
                  <c:v>0.32779999999999998</c:v>
                </c:pt>
                <c:pt idx="172">
                  <c:v>0.94810000000000005</c:v>
                </c:pt>
                <c:pt idx="173">
                  <c:v>0.56220000000000003</c:v>
                </c:pt>
                <c:pt idx="174">
                  <c:v>-0.14499999999999999</c:v>
                </c:pt>
                <c:pt idx="175">
                  <c:v>0.21759999999999999</c:v>
                </c:pt>
                <c:pt idx="176">
                  <c:v>0.39560000000000001</c:v>
                </c:pt>
                <c:pt idx="177">
                  <c:v>0.63260000000000005</c:v>
                </c:pt>
                <c:pt idx="178">
                  <c:v>4.7699999999999999E-2</c:v>
                </c:pt>
                <c:pt idx="179">
                  <c:v>-0.1043</c:v>
                </c:pt>
                <c:pt idx="180">
                  <c:v>0.56220000000000003</c:v>
                </c:pt>
                <c:pt idx="181">
                  <c:v>-0.1588</c:v>
                </c:pt>
                <c:pt idx="182">
                  <c:v>0.1118</c:v>
                </c:pt>
                <c:pt idx="183">
                  <c:v>0.63260000000000005</c:v>
                </c:pt>
                <c:pt idx="184">
                  <c:v>-0.71789999999999998</c:v>
                </c:pt>
                <c:pt idx="185">
                  <c:v>0.1852</c:v>
                </c:pt>
                <c:pt idx="186">
                  <c:v>0.36959999999999998</c:v>
                </c:pt>
                <c:pt idx="187">
                  <c:v>0.24030000000000001</c:v>
                </c:pt>
                <c:pt idx="188">
                  <c:v>-0.39979999999999999</c:v>
                </c:pt>
                <c:pt idx="189">
                  <c:v>0.5071</c:v>
                </c:pt>
                <c:pt idx="190">
                  <c:v>0.74280000000000002</c:v>
                </c:pt>
                <c:pt idx="191">
                  <c:v>1.0477000000000001</c:v>
                </c:pt>
                <c:pt idx="192">
                  <c:v>1.4951000000000001</c:v>
                </c:pt>
                <c:pt idx="193">
                  <c:v>-0.3674</c:v>
                </c:pt>
                <c:pt idx="194">
                  <c:v>0.57820000000000005</c:v>
                </c:pt>
                <c:pt idx="195">
                  <c:v>1.0477000000000001</c:v>
                </c:pt>
                <c:pt idx="196">
                  <c:v>1.4626999999999999</c:v>
                </c:pt>
                <c:pt idx="197">
                  <c:v>-2.1747000000000001</c:v>
                </c:pt>
                <c:pt idx="198">
                  <c:v>0.81820000000000004</c:v>
                </c:pt>
                <c:pt idx="199">
                  <c:v>0.16309999999999999</c:v>
                </c:pt>
                <c:pt idx="200">
                  <c:v>-1.0519000000000001</c:v>
                </c:pt>
                <c:pt idx="201">
                  <c:v>0.63260000000000005</c:v>
                </c:pt>
                <c:pt idx="202">
                  <c:v>0.24030000000000001</c:v>
                </c:pt>
                <c:pt idx="203">
                  <c:v>0.57820000000000005</c:v>
                </c:pt>
                <c:pt idx="204">
                  <c:v>0.19969999999999999</c:v>
                </c:pt>
                <c:pt idx="205">
                  <c:v>0.71060000000000001</c:v>
                </c:pt>
                <c:pt idx="206">
                  <c:v>4.7699999999999999E-2</c:v>
                </c:pt>
                <c:pt idx="207">
                  <c:v>0.41020000000000001</c:v>
                </c:pt>
                <c:pt idx="208">
                  <c:v>0.55669999999999997</c:v>
                </c:pt>
                <c:pt idx="209">
                  <c:v>-0.5373</c:v>
                </c:pt>
                <c:pt idx="210">
                  <c:v>1.0069999999999999</c:v>
                </c:pt>
                <c:pt idx="211">
                  <c:v>1.2887</c:v>
                </c:pt>
                <c:pt idx="212">
                  <c:v>1.1631</c:v>
                </c:pt>
                <c:pt idx="213">
                  <c:v>0.48820000000000002</c:v>
                </c:pt>
                <c:pt idx="214">
                  <c:v>0.63260000000000005</c:v>
                </c:pt>
                <c:pt idx="215">
                  <c:v>1.1732</c:v>
                </c:pt>
                <c:pt idx="216">
                  <c:v>-0.87829999999999997</c:v>
                </c:pt>
                <c:pt idx="217">
                  <c:v>0.1118</c:v>
                </c:pt>
                <c:pt idx="218">
                  <c:v>0.61329999999999996</c:v>
                </c:pt>
                <c:pt idx="219">
                  <c:v>0.83620000000000005</c:v>
                </c:pt>
                <c:pt idx="220">
                  <c:v>9.5000000000000001E-2</c:v>
                </c:pt>
                <c:pt idx="221">
                  <c:v>1.0477000000000001</c:v>
                </c:pt>
                <c:pt idx="222">
                  <c:v>0.69969999999999999</c:v>
                </c:pt>
                <c:pt idx="223">
                  <c:v>-6.7799999999999999E-2</c:v>
                </c:pt>
                <c:pt idx="224">
                  <c:v>0.94079999999999997</c:v>
                </c:pt>
                <c:pt idx="225">
                  <c:v>0.49509999999999998</c:v>
                </c:pt>
                <c:pt idx="226">
                  <c:v>-0.5373</c:v>
                </c:pt>
                <c:pt idx="227">
                  <c:v>-2.9523000000000001</c:v>
                </c:pt>
                <c:pt idx="228">
                  <c:v>-0.43780000000000002</c:v>
                </c:pt>
                <c:pt idx="229">
                  <c:v>0.9546</c:v>
                </c:pt>
                <c:pt idx="230">
                  <c:v>1.1890000000000001</c:v>
                </c:pt>
                <c:pt idx="231">
                  <c:v>4.7699999999999999E-2</c:v>
                </c:pt>
                <c:pt idx="232">
                  <c:v>0.94079999999999997</c:v>
                </c:pt>
                <c:pt idx="233">
                  <c:v>0.56220000000000003</c:v>
                </c:pt>
                <c:pt idx="234">
                  <c:v>0.75819999999999999</c:v>
                </c:pt>
                <c:pt idx="235">
                  <c:v>-0.17469999999999999</c:v>
                </c:pt>
                <c:pt idx="236">
                  <c:v>1.3278000000000001</c:v>
                </c:pt>
                <c:pt idx="237">
                  <c:v>-0.13289999999999999</c:v>
                </c:pt>
                <c:pt idx="238">
                  <c:v>0.34139999999999998</c:v>
                </c:pt>
                <c:pt idx="239">
                  <c:v>-1.2154</c:v>
                </c:pt>
                <c:pt idx="240">
                  <c:v>-8.3599999999999994E-2</c:v>
                </c:pt>
                <c:pt idx="241">
                  <c:v>1.1197999999999999</c:v>
                </c:pt>
                <c:pt idx="242">
                  <c:v>0.87770000000000004</c:v>
                </c:pt>
                <c:pt idx="243">
                  <c:v>9.0700000000000003E-2</c:v>
                </c:pt>
                <c:pt idx="244">
                  <c:v>0.45290000000000002</c:v>
                </c:pt>
                <c:pt idx="245">
                  <c:v>-0.95230000000000004</c:v>
                </c:pt>
                <c:pt idx="246">
                  <c:v>0.34039999999999998</c:v>
                </c:pt>
                <c:pt idx="247">
                  <c:v>1.0019</c:v>
                </c:pt>
                <c:pt idx="248">
                  <c:v>-0.12230000000000001</c:v>
                </c:pt>
                <c:pt idx="249">
                  <c:v>-0.68930000000000002</c:v>
                </c:pt>
                <c:pt idx="250">
                  <c:v>4.7699999999999999E-2</c:v>
                </c:pt>
                <c:pt idx="251">
                  <c:v>0.1043</c:v>
                </c:pt>
                <c:pt idx="252">
                  <c:v>1.9408000000000001</c:v>
                </c:pt>
                <c:pt idx="253">
                  <c:v>-0.75970000000000004</c:v>
                </c:pt>
                <c:pt idx="254">
                  <c:v>0.68510000000000004</c:v>
                </c:pt>
                <c:pt idx="255">
                  <c:v>2.0070000000000001</c:v>
                </c:pt>
                <c:pt idx="256">
                  <c:v>0.50019999999999998</c:v>
                </c:pt>
                <c:pt idx="257">
                  <c:v>0.8347</c:v>
                </c:pt>
                <c:pt idx="258">
                  <c:v>0.64810000000000001</c:v>
                </c:pt>
                <c:pt idx="259">
                  <c:v>0.55459999999999998</c:v>
                </c:pt>
                <c:pt idx="260">
                  <c:v>0.1472</c:v>
                </c:pt>
                <c:pt idx="261">
                  <c:v>1.357</c:v>
                </c:pt>
                <c:pt idx="262">
                  <c:v>0.66059999999999997</c:v>
                </c:pt>
                <c:pt idx="263">
                  <c:v>0.87929999999999997</c:v>
                </c:pt>
                <c:pt idx="264">
                  <c:v>0.93030000000000002</c:v>
                </c:pt>
                <c:pt idx="265">
                  <c:v>-0.1933</c:v>
                </c:pt>
                <c:pt idx="266">
                  <c:v>0.20380000000000001</c:v>
                </c:pt>
                <c:pt idx="267">
                  <c:v>1.0290999999999999</c:v>
                </c:pt>
                <c:pt idx="268">
                  <c:v>0.65910000000000002</c:v>
                </c:pt>
                <c:pt idx="269">
                  <c:v>1.7395</c:v>
                </c:pt>
                <c:pt idx="270">
                  <c:v>-1.5373000000000001</c:v>
                </c:pt>
                <c:pt idx="271">
                  <c:v>-0.61529999999999996</c:v>
                </c:pt>
                <c:pt idx="272">
                  <c:v>0.56220000000000003</c:v>
                </c:pt>
                <c:pt idx="273">
                  <c:v>-1.2743</c:v>
                </c:pt>
                <c:pt idx="274">
                  <c:v>0.71060000000000001</c:v>
                </c:pt>
                <c:pt idx="275">
                  <c:v>0.39560000000000001</c:v>
                </c:pt>
                <c:pt idx="276">
                  <c:v>0.57120000000000004</c:v>
                </c:pt>
                <c:pt idx="277">
                  <c:v>4.7699999999999999E-2</c:v>
                </c:pt>
                <c:pt idx="278">
                  <c:v>0.18260000000000001</c:v>
                </c:pt>
                <c:pt idx="279">
                  <c:v>0.97370000000000001</c:v>
                </c:pt>
                <c:pt idx="280">
                  <c:v>0.90249999999999997</c:v>
                </c:pt>
                <c:pt idx="281">
                  <c:v>0.63260000000000005</c:v>
                </c:pt>
                <c:pt idx="282">
                  <c:v>0.62190000000000001</c:v>
                </c:pt>
                <c:pt idx="283">
                  <c:v>1.0477000000000001</c:v>
                </c:pt>
                <c:pt idx="284">
                  <c:v>0.85499999999999998</c:v>
                </c:pt>
                <c:pt idx="285">
                  <c:v>-1.8783000000000001</c:v>
                </c:pt>
                <c:pt idx="286">
                  <c:v>0.51329999999999998</c:v>
                </c:pt>
                <c:pt idx="287">
                  <c:v>-0.95230000000000004</c:v>
                </c:pt>
                <c:pt idx="288">
                  <c:v>1.0019</c:v>
                </c:pt>
                <c:pt idx="289">
                  <c:v>1.7322</c:v>
                </c:pt>
                <c:pt idx="290">
                  <c:v>0.48380000000000001</c:v>
                </c:pt>
                <c:pt idx="291">
                  <c:v>0.18090000000000001</c:v>
                </c:pt>
                <c:pt idx="292">
                  <c:v>0.17319999999999999</c:v>
                </c:pt>
                <c:pt idx="293">
                  <c:v>1.4101999999999999</c:v>
                </c:pt>
                <c:pt idx="294">
                  <c:v>1.7257</c:v>
                </c:pt>
                <c:pt idx="295">
                  <c:v>-1.5373000000000001</c:v>
                </c:pt>
                <c:pt idx="296">
                  <c:v>-1.9400000000000001E-2</c:v>
                </c:pt>
                <c:pt idx="297">
                  <c:v>1.0477000000000001</c:v>
                </c:pt>
                <c:pt idx="298">
                  <c:v>-0.75970000000000004</c:v>
                </c:pt>
                <c:pt idx="299">
                  <c:v>0.40129999999999999</c:v>
                </c:pt>
                <c:pt idx="300">
                  <c:v>0.75549999999999995</c:v>
                </c:pt>
                <c:pt idx="301">
                  <c:v>0.98350000000000004</c:v>
                </c:pt>
                <c:pt idx="302">
                  <c:v>0.65529999999999999</c:v>
                </c:pt>
                <c:pt idx="303">
                  <c:v>-0.4929</c:v>
                </c:pt>
                <c:pt idx="304">
                  <c:v>0.21759999999999999</c:v>
                </c:pt>
                <c:pt idx="305">
                  <c:v>0.34720000000000001</c:v>
                </c:pt>
                <c:pt idx="306">
                  <c:v>0.997</c:v>
                </c:pt>
                <c:pt idx="307">
                  <c:v>0.42620000000000002</c:v>
                </c:pt>
                <c:pt idx="308">
                  <c:v>0.57489999999999997</c:v>
                </c:pt>
                <c:pt idx="309">
                  <c:v>0.25409999999999999</c:v>
                </c:pt>
                <c:pt idx="310">
                  <c:v>-0.1588</c:v>
                </c:pt>
                <c:pt idx="311">
                  <c:v>9.5000000000000001E-2</c:v>
                </c:pt>
                <c:pt idx="312">
                  <c:v>1.1351</c:v>
                </c:pt>
                <c:pt idx="313">
                  <c:v>4.7699999999999999E-2</c:v>
                </c:pt>
                <c:pt idx="314">
                  <c:v>0.74809999999999999</c:v>
                </c:pt>
                <c:pt idx="315">
                  <c:v>0.94079999999999997</c:v>
                </c:pt>
                <c:pt idx="316">
                  <c:v>1.0477000000000001</c:v>
                </c:pt>
                <c:pt idx="317">
                  <c:v>0.54149999999999998</c:v>
                </c:pt>
                <c:pt idx="318">
                  <c:v>0.5847</c:v>
                </c:pt>
                <c:pt idx="319">
                  <c:v>-0.33939999999999998</c:v>
                </c:pt>
                <c:pt idx="320">
                  <c:v>0.31850000000000001</c:v>
                </c:pt>
                <c:pt idx="321">
                  <c:v>0.24510000000000001</c:v>
                </c:pt>
                <c:pt idx="322">
                  <c:v>1.1181000000000001</c:v>
                </c:pt>
                <c:pt idx="323">
                  <c:v>0.17180000000000001</c:v>
                </c:pt>
                <c:pt idx="324">
                  <c:v>0.47149999999999997</c:v>
                </c:pt>
                <c:pt idx="325">
                  <c:v>0.72119999999999995</c:v>
                </c:pt>
                <c:pt idx="326">
                  <c:v>0.57820000000000005</c:v>
                </c:pt>
                <c:pt idx="327">
                  <c:v>0.25409999999999999</c:v>
                </c:pt>
                <c:pt idx="328">
                  <c:v>0.49509999999999998</c:v>
                </c:pt>
                <c:pt idx="329">
                  <c:v>0.27389999999999998</c:v>
                </c:pt>
                <c:pt idx="330">
                  <c:v>0.21759999999999999</c:v>
                </c:pt>
                <c:pt idx="331">
                  <c:v>0.63260000000000005</c:v>
                </c:pt>
                <c:pt idx="332">
                  <c:v>0.98880000000000001</c:v>
                </c:pt>
                <c:pt idx="333">
                  <c:v>-1.0226999999999999</c:v>
                </c:pt>
                <c:pt idx="334">
                  <c:v>-1.37E-2</c:v>
                </c:pt>
                <c:pt idx="335">
                  <c:v>0.66920000000000002</c:v>
                </c:pt>
                <c:pt idx="336">
                  <c:v>0.2112</c:v>
                </c:pt>
                <c:pt idx="337">
                  <c:v>0.84489999999999998</c:v>
                </c:pt>
                <c:pt idx="338">
                  <c:v>0.25119999999999998</c:v>
                </c:pt>
                <c:pt idx="339">
                  <c:v>9.8299999999999998E-2</c:v>
                </c:pt>
                <c:pt idx="340">
                  <c:v>0.34210000000000002</c:v>
                </c:pt>
                <c:pt idx="341">
                  <c:v>-0.2215</c:v>
                </c:pt>
                <c:pt idx="342">
                  <c:v>0.23569999999999999</c:v>
                </c:pt>
                <c:pt idx="343">
                  <c:v>0.39560000000000001</c:v>
                </c:pt>
                <c:pt idx="344">
                  <c:v>-1.7299</c:v>
                </c:pt>
                <c:pt idx="345">
                  <c:v>1.6326000000000001</c:v>
                </c:pt>
                <c:pt idx="346">
                  <c:v>-0.32429999999999998</c:v>
                </c:pt>
                <c:pt idx="347">
                  <c:v>0.71060000000000001</c:v>
                </c:pt>
                <c:pt idx="348">
                  <c:v>0.37780000000000002</c:v>
                </c:pt>
                <c:pt idx="349">
                  <c:v>1.1852</c:v>
                </c:pt>
                <c:pt idx="350">
                  <c:v>0.19450000000000001</c:v>
                </c:pt>
                <c:pt idx="351">
                  <c:v>1.5424</c:v>
                </c:pt>
                <c:pt idx="352">
                  <c:v>-0.8649</c:v>
                </c:pt>
                <c:pt idx="353">
                  <c:v>0.67569999999999997</c:v>
                </c:pt>
                <c:pt idx="354">
                  <c:v>0.40379999999999999</c:v>
                </c:pt>
                <c:pt idx="355">
                  <c:v>1.3695999999999999</c:v>
                </c:pt>
                <c:pt idx="356">
                  <c:v>-0.21540000000000001</c:v>
                </c:pt>
                <c:pt idx="357">
                  <c:v>-0.1933</c:v>
                </c:pt>
                <c:pt idx="358">
                  <c:v>-4.8500000000000001E-2</c:v>
                </c:pt>
                <c:pt idx="359">
                  <c:v>-0.5373</c:v>
                </c:pt>
                <c:pt idx="360">
                  <c:v>0.3372</c:v>
                </c:pt>
                <c:pt idx="361">
                  <c:v>5.7999999999999996E-3</c:v>
                </c:pt>
                <c:pt idx="362">
                  <c:v>-0.95230000000000004</c:v>
                </c:pt>
                <c:pt idx="363">
                  <c:v>1.0477000000000001</c:v>
                </c:pt>
                <c:pt idx="364">
                  <c:v>0.50019999999999998</c:v>
                </c:pt>
                <c:pt idx="365">
                  <c:v>0.36180000000000001</c:v>
                </c:pt>
                <c:pt idx="366">
                  <c:v>1.3013999999999999</c:v>
                </c:pt>
                <c:pt idx="367">
                  <c:v>2.4144000000000001</c:v>
                </c:pt>
                <c:pt idx="368">
                  <c:v>0.75390000000000001</c:v>
                </c:pt>
                <c:pt idx="369">
                  <c:v>1.6326000000000001</c:v>
                </c:pt>
                <c:pt idx="370">
                  <c:v>-0.43780000000000002</c:v>
                </c:pt>
                <c:pt idx="371">
                  <c:v>0.49830000000000002</c:v>
                </c:pt>
                <c:pt idx="372">
                  <c:v>-2.2743000000000002</c:v>
                </c:pt>
                <c:pt idx="373">
                  <c:v>0.21759999999999999</c:v>
                </c:pt>
                <c:pt idx="374">
                  <c:v>1.6851</c:v>
                </c:pt>
                <c:pt idx="375">
                  <c:v>4.7699999999999999E-2</c:v>
                </c:pt>
                <c:pt idx="376">
                  <c:v>-0.74590000000000001</c:v>
                </c:pt>
                <c:pt idx="377">
                  <c:v>1.1472</c:v>
                </c:pt>
                <c:pt idx="378">
                  <c:v>0.1777</c:v>
                </c:pt>
                <c:pt idx="379">
                  <c:v>4.7699999999999999E-2</c:v>
                </c:pt>
                <c:pt idx="380">
                  <c:v>1.0477000000000001</c:v>
                </c:pt>
                <c:pt idx="381">
                  <c:v>0.78459999999999996</c:v>
                </c:pt>
                <c:pt idx="382">
                  <c:v>1.1256999999999999</c:v>
                </c:pt>
                <c:pt idx="383">
                  <c:v>-3.9800000000000002E-2</c:v>
                </c:pt>
                <c:pt idx="384">
                  <c:v>0.41020000000000001</c:v>
                </c:pt>
                <c:pt idx="385">
                  <c:v>1.1472</c:v>
                </c:pt>
                <c:pt idx="386">
                  <c:v>1.2821</c:v>
                </c:pt>
                <c:pt idx="387">
                  <c:v>1.1181000000000001</c:v>
                </c:pt>
                <c:pt idx="388">
                  <c:v>-3.4799999999999998E-2</c:v>
                </c:pt>
                <c:pt idx="389">
                  <c:v>1.2091000000000001</c:v>
                </c:pt>
                <c:pt idx="390">
                  <c:v>9.0700000000000003E-2</c:v>
                </c:pt>
                <c:pt idx="391">
                  <c:v>0.44819999999999999</c:v>
                </c:pt>
                <c:pt idx="392">
                  <c:v>1.2456</c:v>
                </c:pt>
                <c:pt idx="393">
                  <c:v>0.2928</c:v>
                </c:pt>
                <c:pt idx="394">
                  <c:v>0.21759999999999999</c:v>
                </c:pt>
                <c:pt idx="395">
                  <c:v>0.3372</c:v>
                </c:pt>
                <c:pt idx="396">
                  <c:v>0.41439999999999999</c:v>
                </c:pt>
                <c:pt idx="397">
                  <c:v>1.0477000000000001</c:v>
                </c:pt>
                <c:pt idx="398">
                  <c:v>1.1181000000000001</c:v>
                </c:pt>
                <c:pt idx="399">
                  <c:v>0.19650000000000001</c:v>
                </c:pt>
                <c:pt idx="400">
                  <c:v>0.5071</c:v>
                </c:pt>
                <c:pt idx="401">
                  <c:v>-0.39290000000000003</c:v>
                </c:pt>
                <c:pt idx="402">
                  <c:v>0.87360000000000004</c:v>
                </c:pt>
                <c:pt idx="403">
                  <c:v>0.63260000000000005</c:v>
                </c:pt>
                <c:pt idx="404">
                  <c:v>0.31069999999999998</c:v>
                </c:pt>
                <c:pt idx="405">
                  <c:v>1.7357</c:v>
                </c:pt>
                <c:pt idx="406">
                  <c:v>4.7699999999999999E-2</c:v>
                </c:pt>
                <c:pt idx="407">
                  <c:v>0.63260000000000005</c:v>
                </c:pt>
                <c:pt idx="408">
                  <c:v>0.76390000000000002</c:v>
                </c:pt>
                <c:pt idx="409">
                  <c:v>0.77200000000000002</c:v>
                </c:pt>
                <c:pt idx="410">
                  <c:v>1.3695999999999999</c:v>
                </c:pt>
                <c:pt idx="411">
                  <c:v>0.94079999999999997</c:v>
                </c:pt>
                <c:pt idx="412">
                  <c:v>1.5395000000000001</c:v>
                </c:pt>
                <c:pt idx="413">
                  <c:v>-0.95230000000000004</c:v>
                </c:pt>
                <c:pt idx="414">
                  <c:v>0.74809999999999999</c:v>
                </c:pt>
                <c:pt idx="415">
                  <c:v>0.44</c:v>
                </c:pt>
                <c:pt idx="416">
                  <c:v>4.7699999999999999E-2</c:v>
                </c:pt>
                <c:pt idx="417">
                  <c:v>-0.75970000000000004</c:v>
                </c:pt>
                <c:pt idx="418">
                  <c:v>-0.43780000000000002</c:v>
                </c:pt>
                <c:pt idx="419">
                  <c:v>0.36959999999999998</c:v>
                </c:pt>
                <c:pt idx="420">
                  <c:v>0.78459999999999996</c:v>
                </c:pt>
                <c:pt idx="421">
                  <c:v>-0.5373</c:v>
                </c:pt>
                <c:pt idx="422">
                  <c:v>0.63260000000000005</c:v>
                </c:pt>
                <c:pt idx="423">
                  <c:v>0.84409999999999996</c:v>
                </c:pt>
                <c:pt idx="424">
                  <c:v>1.7701</c:v>
                </c:pt>
                <c:pt idx="425">
                  <c:v>0.63260000000000005</c:v>
                </c:pt>
                <c:pt idx="426">
                  <c:v>-1.8268</c:v>
                </c:pt>
                <c:pt idx="427">
                  <c:v>-0.85919999999999996</c:v>
                </c:pt>
                <c:pt idx="428">
                  <c:v>-0.71789999999999998</c:v>
                </c:pt>
                <c:pt idx="429">
                  <c:v>-0.95230000000000004</c:v>
                </c:pt>
                <c:pt idx="430">
                  <c:v>0.81320000000000003</c:v>
                </c:pt>
                <c:pt idx="431">
                  <c:v>0.78459999999999996</c:v>
                </c:pt>
                <c:pt idx="432">
                  <c:v>0.94079999999999997</c:v>
                </c:pt>
                <c:pt idx="433">
                  <c:v>-5.9200000000000003E-2</c:v>
                </c:pt>
                <c:pt idx="434">
                  <c:v>0.82530000000000003</c:v>
                </c:pt>
                <c:pt idx="435">
                  <c:v>4.7699999999999999E-2</c:v>
                </c:pt>
                <c:pt idx="436">
                  <c:v>0.91439999999999999</c:v>
                </c:pt>
                <c:pt idx="437">
                  <c:v>-3.6528</c:v>
                </c:pt>
                <c:pt idx="438">
                  <c:v>0.24030000000000001</c:v>
                </c:pt>
                <c:pt idx="439">
                  <c:v>0.17319999999999999</c:v>
                </c:pt>
                <c:pt idx="440">
                  <c:v>0.42620000000000002</c:v>
                </c:pt>
                <c:pt idx="441">
                  <c:v>0.1091</c:v>
                </c:pt>
                <c:pt idx="442">
                  <c:v>0.4627</c:v>
                </c:pt>
                <c:pt idx="443">
                  <c:v>0.44979999999999998</c:v>
                </c:pt>
                <c:pt idx="444">
                  <c:v>-1.3673999999999999</c:v>
                </c:pt>
                <c:pt idx="445">
                  <c:v>2.5070999999999999</c:v>
                </c:pt>
                <c:pt idx="446">
                  <c:v>4.7699999999999999E-2</c:v>
                </c:pt>
                <c:pt idx="447">
                  <c:v>-0.5373</c:v>
                </c:pt>
                <c:pt idx="448">
                  <c:v>0.25409999999999999</c:v>
                </c:pt>
                <c:pt idx="449">
                  <c:v>4.7699999999999999E-2</c:v>
                </c:pt>
                <c:pt idx="450">
                  <c:v>-0.79190000000000005</c:v>
                </c:pt>
                <c:pt idx="451">
                  <c:v>-0.154</c:v>
                </c:pt>
                <c:pt idx="452">
                  <c:v>0.49020000000000002</c:v>
                </c:pt>
                <c:pt idx="453">
                  <c:v>0.1043</c:v>
                </c:pt>
                <c:pt idx="454">
                  <c:v>4.7699999999999999E-2</c:v>
                </c:pt>
                <c:pt idx="455">
                  <c:v>4.7699999999999999E-2</c:v>
                </c:pt>
                <c:pt idx="456">
                  <c:v>-0.63039999999999996</c:v>
                </c:pt>
                <c:pt idx="457">
                  <c:v>-2.4548000000000001</c:v>
                </c:pt>
                <c:pt idx="458">
                  <c:v>0.1351</c:v>
                </c:pt>
                <c:pt idx="459">
                  <c:v>-0.24779999999999999</c:v>
                </c:pt>
                <c:pt idx="460">
                  <c:v>0.78459999999999996</c:v>
                </c:pt>
                <c:pt idx="461">
                  <c:v>0.63260000000000005</c:v>
                </c:pt>
                <c:pt idx="462">
                  <c:v>0.34460000000000002</c:v>
                </c:pt>
                <c:pt idx="463">
                  <c:v>0.36959999999999998</c:v>
                </c:pt>
                <c:pt idx="464">
                  <c:v>1.1472</c:v>
                </c:pt>
                <c:pt idx="465">
                  <c:v>-0.95230000000000004</c:v>
                </c:pt>
                <c:pt idx="466">
                  <c:v>-0.95230000000000004</c:v>
                </c:pt>
                <c:pt idx="467">
                  <c:v>-2.0518999999999998</c:v>
                </c:pt>
                <c:pt idx="468">
                  <c:v>0.44819999999999999</c:v>
                </c:pt>
                <c:pt idx="469">
                  <c:v>1.5502</c:v>
                </c:pt>
                <c:pt idx="470">
                  <c:v>0.2321</c:v>
                </c:pt>
                <c:pt idx="471">
                  <c:v>1.1181000000000001</c:v>
                </c:pt>
                <c:pt idx="472">
                  <c:v>0.55020000000000002</c:v>
                </c:pt>
                <c:pt idx="473">
                  <c:v>-3.0300000000000001E-2</c:v>
                </c:pt>
                <c:pt idx="474">
                  <c:v>-0.58040000000000003</c:v>
                </c:pt>
                <c:pt idx="475">
                  <c:v>0.58199999999999996</c:v>
                </c:pt>
                <c:pt idx="476">
                  <c:v>0.78459999999999996</c:v>
                </c:pt>
                <c:pt idx="477">
                  <c:v>0.67569999999999997</c:v>
                </c:pt>
                <c:pt idx="478">
                  <c:v>0.75390000000000001</c:v>
                </c:pt>
                <c:pt idx="479">
                  <c:v>4.7699999999999999E-2</c:v>
                </c:pt>
                <c:pt idx="480">
                  <c:v>1.0477000000000001</c:v>
                </c:pt>
                <c:pt idx="481">
                  <c:v>-7.7899999999999997E-2</c:v>
                </c:pt>
                <c:pt idx="482">
                  <c:v>-0.60440000000000005</c:v>
                </c:pt>
                <c:pt idx="483">
                  <c:v>4.7699999999999999E-2</c:v>
                </c:pt>
                <c:pt idx="484">
                  <c:v>0.49509999999999998</c:v>
                </c:pt>
                <c:pt idx="485">
                  <c:v>0.55289999999999995</c:v>
                </c:pt>
                <c:pt idx="486">
                  <c:v>4.7699999999999999E-2</c:v>
                </c:pt>
                <c:pt idx="487">
                  <c:v>-1.9522999999999999</c:v>
                </c:pt>
                <c:pt idx="488">
                  <c:v>-0.1588</c:v>
                </c:pt>
                <c:pt idx="489">
                  <c:v>0.69969999999999999</c:v>
                </c:pt>
                <c:pt idx="490">
                  <c:v>-0.25190000000000001</c:v>
                </c:pt>
                <c:pt idx="491">
                  <c:v>-1.7179</c:v>
                </c:pt>
                <c:pt idx="492">
                  <c:v>0.85499999999999998</c:v>
                </c:pt>
                <c:pt idx="493">
                  <c:v>-0.154</c:v>
                </c:pt>
                <c:pt idx="494">
                  <c:v>-2.5373000000000001</c:v>
                </c:pt>
                <c:pt idx="495">
                  <c:v>-0.5373</c:v>
                </c:pt>
                <c:pt idx="496">
                  <c:v>4.7699999999999999E-2</c:v>
                </c:pt>
                <c:pt idx="497">
                  <c:v>0.24030000000000001</c:v>
                </c:pt>
                <c:pt idx="498">
                  <c:v>-0.12230000000000001</c:v>
                </c:pt>
                <c:pt idx="499">
                  <c:v>-0.12230000000000001</c:v>
                </c:pt>
                <c:pt idx="500">
                  <c:v>0.81320000000000003</c:v>
                </c:pt>
                <c:pt idx="501">
                  <c:v>0.56220000000000003</c:v>
                </c:pt>
                <c:pt idx="502">
                  <c:v>4.7699999999999999E-2</c:v>
                </c:pt>
                <c:pt idx="503">
                  <c:v>0.21759999999999999</c:v>
                </c:pt>
                <c:pt idx="504">
                  <c:v>-0.45479999999999998</c:v>
                </c:pt>
                <c:pt idx="505">
                  <c:v>-0.25719999999999998</c:v>
                </c:pt>
                <c:pt idx="506">
                  <c:v>4.7699999999999999E-2</c:v>
                </c:pt>
                <c:pt idx="507">
                  <c:v>0.69540000000000002</c:v>
                </c:pt>
                <c:pt idx="508">
                  <c:v>-0.14499999999999999</c:v>
                </c:pt>
                <c:pt idx="509">
                  <c:v>-0.3085</c:v>
                </c:pt>
                <c:pt idx="510">
                  <c:v>0.85499999999999998</c:v>
                </c:pt>
                <c:pt idx="511">
                  <c:v>-0.21540000000000001</c:v>
                </c:pt>
                <c:pt idx="512">
                  <c:v>0.72570000000000001</c:v>
                </c:pt>
                <c:pt idx="513">
                  <c:v>-2.7597</c:v>
                </c:pt>
                <c:pt idx="514">
                  <c:v>0.16309999999999999</c:v>
                </c:pt>
                <c:pt idx="515">
                  <c:v>1.5071000000000001</c:v>
                </c:pt>
                <c:pt idx="516">
                  <c:v>0.48820000000000002</c:v>
                </c:pt>
                <c:pt idx="517">
                  <c:v>-0.28299999999999997</c:v>
                </c:pt>
                <c:pt idx="518">
                  <c:v>0.3004</c:v>
                </c:pt>
                <c:pt idx="519">
                  <c:v>0.35249999999999998</c:v>
                </c:pt>
                <c:pt idx="520">
                  <c:v>0.59079999999999999</c:v>
                </c:pt>
                <c:pt idx="521">
                  <c:v>0.63260000000000005</c:v>
                </c:pt>
                <c:pt idx="522">
                  <c:v>0.61160000000000003</c:v>
                </c:pt>
                <c:pt idx="523">
                  <c:v>0.22220000000000001</c:v>
                </c:pt>
                <c:pt idx="524">
                  <c:v>-0.68930000000000002</c:v>
                </c:pt>
                <c:pt idx="525">
                  <c:v>-0.42180000000000001</c:v>
                </c:pt>
                <c:pt idx="526">
                  <c:v>0.2112</c:v>
                </c:pt>
                <c:pt idx="527">
                  <c:v>-0.5373</c:v>
                </c:pt>
                <c:pt idx="528">
                  <c:v>-1.6893</c:v>
                </c:pt>
                <c:pt idx="529">
                  <c:v>0.65769999999999995</c:v>
                </c:pt>
                <c:pt idx="530">
                  <c:v>0.1351</c:v>
                </c:pt>
                <c:pt idx="531">
                  <c:v>-0.82679999999999998</c:v>
                </c:pt>
                <c:pt idx="532">
                  <c:v>0.28210000000000002</c:v>
                </c:pt>
                <c:pt idx="533">
                  <c:v>0.94079999999999997</c:v>
                </c:pt>
                <c:pt idx="534">
                  <c:v>0.24030000000000001</c:v>
                </c:pt>
                <c:pt idx="535">
                  <c:v>0.36959999999999998</c:v>
                </c:pt>
                <c:pt idx="536">
                  <c:v>0.33489999999999998</c:v>
                </c:pt>
                <c:pt idx="537">
                  <c:v>0.51829999999999998</c:v>
                </c:pt>
                <c:pt idx="538">
                  <c:v>0.1217</c:v>
                </c:pt>
                <c:pt idx="539">
                  <c:v>0.84840000000000004</c:v>
                </c:pt>
                <c:pt idx="540">
                  <c:v>-1.9400000000000001E-2</c:v>
                </c:pt>
                <c:pt idx="541">
                  <c:v>1.4261999999999999</c:v>
                </c:pt>
                <c:pt idx="542">
                  <c:v>0.38019999999999998</c:v>
                </c:pt>
                <c:pt idx="543">
                  <c:v>0.81320000000000003</c:v>
                </c:pt>
                <c:pt idx="544">
                  <c:v>1.0887</c:v>
                </c:pt>
                <c:pt idx="545">
                  <c:v>-2.6044</c:v>
                </c:pt>
                <c:pt idx="546">
                  <c:v>0.66059999999999997</c:v>
                </c:pt>
                <c:pt idx="547">
                  <c:v>0.83620000000000005</c:v>
                </c:pt>
                <c:pt idx="548">
                  <c:v>0.36959999999999998</c:v>
                </c:pt>
                <c:pt idx="549">
                  <c:v>0.31069999999999998</c:v>
                </c:pt>
                <c:pt idx="550">
                  <c:v>0.28870000000000001</c:v>
                </c:pt>
                <c:pt idx="551">
                  <c:v>1.2887</c:v>
                </c:pt>
                <c:pt idx="552">
                  <c:v>-4.1599999999999998E-2</c:v>
                </c:pt>
                <c:pt idx="553">
                  <c:v>0.70660000000000001</c:v>
                </c:pt>
                <c:pt idx="554">
                  <c:v>1.1852</c:v>
                </c:pt>
                <c:pt idx="555">
                  <c:v>1.4805999999999999</c:v>
                </c:pt>
                <c:pt idx="556">
                  <c:v>0.31900000000000001</c:v>
                </c:pt>
                <c:pt idx="557">
                  <c:v>-2.2743000000000002</c:v>
                </c:pt>
                <c:pt idx="558">
                  <c:v>0.74809999999999999</c:v>
                </c:pt>
                <c:pt idx="559">
                  <c:v>-1.37E-2</c:v>
                </c:pt>
                <c:pt idx="560">
                  <c:v>0.85499999999999998</c:v>
                </c:pt>
                <c:pt idx="561">
                  <c:v>0.23050000000000001</c:v>
                </c:pt>
                <c:pt idx="562">
                  <c:v>0.1148</c:v>
                </c:pt>
                <c:pt idx="563">
                  <c:v>0.17599999999999999</c:v>
                </c:pt>
                <c:pt idx="564">
                  <c:v>-0.75970000000000004</c:v>
                </c:pt>
                <c:pt idx="565">
                  <c:v>0.25790000000000002</c:v>
                </c:pt>
                <c:pt idx="566">
                  <c:v>-7.7899999999999997E-2</c:v>
                </c:pt>
                <c:pt idx="567">
                  <c:v>0.16800000000000001</c:v>
                </c:pt>
                <c:pt idx="568">
                  <c:v>4.7699999999999999E-2</c:v>
                </c:pt>
                <c:pt idx="569">
                  <c:v>0.36959999999999998</c:v>
                </c:pt>
                <c:pt idx="570">
                  <c:v>-0.75970000000000004</c:v>
                </c:pt>
                <c:pt idx="571">
                  <c:v>0.69969999999999999</c:v>
                </c:pt>
                <c:pt idx="572">
                  <c:v>0.48820000000000002</c:v>
                </c:pt>
                <c:pt idx="573">
                  <c:v>0.4627</c:v>
                </c:pt>
                <c:pt idx="574">
                  <c:v>0.92210000000000003</c:v>
                </c:pt>
                <c:pt idx="575">
                  <c:v>0.91890000000000005</c:v>
                </c:pt>
                <c:pt idx="576">
                  <c:v>0.5071</c:v>
                </c:pt>
                <c:pt idx="577">
                  <c:v>8.0100000000000005E-2</c:v>
                </c:pt>
                <c:pt idx="578">
                  <c:v>1.1256999999999999</c:v>
                </c:pt>
                <c:pt idx="579">
                  <c:v>-0.1933</c:v>
                </c:pt>
                <c:pt idx="580">
                  <c:v>0.55669999999999997</c:v>
                </c:pt>
                <c:pt idx="581">
                  <c:v>0.34720000000000001</c:v>
                </c:pt>
                <c:pt idx="582">
                  <c:v>0.69969999999999999</c:v>
                </c:pt>
                <c:pt idx="583">
                  <c:v>0.90180000000000005</c:v>
                </c:pt>
                <c:pt idx="584">
                  <c:v>0.40129999999999999</c:v>
                </c:pt>
                <c:pt idx="585">
                  <c:v>0.78459999999999996</c:v>
                </c:pt>
                <c:pt idx="586">
                  <c:v>0.83620000000000005</c:v>
                </c:pt>
                <c:pt idx="587">
                  <c:v>-1.4378</c:v>
                </c:pt>
                <c:pt idx="588">
                  <c:v>0.85499999999999998</c:v>
                </c:pt>
                <c:pt idx="589">
                  <c:v>0.51480000000000004</c:v>
                </c:pt>
                <c:pt idx="590">
                  <c:v>0.42620000000000002</c:v>
                </c:pt>
                <c:pt idx="591">
                  <c:v>0.82899999999999996</c:v>
                </c:pt>
                <c:pt idx="592">
                  <c:v>0.41959999999999997</c:v>
                </c:pt>
                <c:pt idx="593">
                  <c:v>-1.8268</c:v>
                </c:pt>
                <c:pt idx="594">
                  <c:v>0.81320000000000003</c:v>
                </c:pt>
                <c:pt idx="595">
                  <c:v>0.3372</c:v>
                </c:pt>
                <c:pt idx="596">
                  <c:v>-1.1539999999999999</c:v>
                </c:pt>
                <c:pt idx="597">
                  <c:v>1.1043000000000001</c:v>
                </c:pt>
                <c:pt idx="598">
                  <c:v>0.88170000000000004</c:v>
                </c:pt>
                <c:pt idx="599">
                  <c:v>0.23530000000000001</c:v>
                </c:pt>
                <c:pt idx="600">
                  <c:v>0.59519999999999995</c:v>
                </c:pt>
                <c:pt idx="601">
                  <c:v>0.29559999999999997</c:v>
                </c:pt>
                <c:pt idx="602">
                  <c:v>1.1472</c:v>
                </c:pt>
                <c:pt idx="603">
                  <c:v>-2.2743000000000002</c:v>
                </c:pt>
                <c:pt idx="604">
                  <c:v>0.78459999999999996</c:v>
                </c:pt>
                <c:pt idx="605">
                  <c:v>0.98060000000000003</c:v>
                </c:pt>
                <c:pt idx="606">
                  <c:v>0.9345</c:v>
                </c:pt>
                <c:pt idx="607">
                  <c:v>0.29430000000000001</c:v>
                </c:pt>
                <c:pt idx="608">
                  <c:v>1.2099</c:v>
                </c:pt>
                <c:pt idx="609">
                  <c:v>0.97030000000000005</c:v>
                </c:pt>
                <c:pt idx="610">
                  <c:v>0.40310000000000001</c:v>
                </c:pt>
                <c:pt idx="611">
                  <c:v>-0.46689999999999998</c:v>
                </c:pt>
                <c:pt idx="612">
                  <c:v>0.3906</c:v>
                </c:pt>
                <c:pt idx="613">
                  <c:v>-1.9065000000000001</c:v>
                </c:pt>
                <c:pt idx="614">
                  <c:v>1.6002000000000001</c:v>
                </c:pt>
                <c:pt idx="615">
                  <c:v>0.5071</c:v>
                </c:pt>
                <c:pt idx="616">
                  <c:v>0.1852</c:v>
                </c:pt>
                <c:pt idx="617">
                  <c:v>0.91269999999999996</c:v>
                </c:pt>
                <c:pt idx="618">
                  <c:v>0.96519999999999995</c:v>
                </c:pt>
                <c:pt idx="619">
                  <c:v>0.4627</c:v>
                </c:pt>
                <c:pt idx="620">
                  <c:v>0.60019999999999996</c:v>
                </c:pt>
                <c:pt idx="621">
                  <c:v>1.3207</c:v>
                </c:pt>
                <c:pt idx="622">
                  <c:v>0.36959999999999998</c:v>
                </c:pt>
                <c:pt idx="623">
                  <c:v>0.61160000000000003</c:v>
                </c:pt>
                <c:pt idx="624">
                  <c:v>-0.3674</c:v>
                </c:pt>
                <c:pt idx="625">
                  <c:v>1.5669999999999999</c:v>
                </c:pt>
                <c:pt idx="626">
                  <c:v>1.0123</c:v>
                </c:pt>
                <c:pt idx="627">
                  <c:v>0.66300000000000003</c:v>
                </c:pt>
                <c:pt idx="628">
                  <c:v>0.39560000000000001</c:v>
                </c:pt>
                <c:pt idx="629">
                  <c:v>0.97370000000000001</c:v>
                </c:pt>
                <c:pt idx="630">
                  <c:v>-0.12230000000000001</c:v>
                </c:pt>
                <c:pt idx="631">
                  <c:v>0.63260000000000005</c:v>
                </c:pt>
                <c:pt idx="632">
                  <c:v>0.19969999999999999</c:v>
                </c:pt>
                <c:pt idx="633">
                  <c:v>0.61880000000000002</c:v>
                </c:pt>
                <c:pt idx="634">
                  <c:v>0.49130000000000001</c:v>
                </c:pt>
                <c:pt idx="635">
                  <c:v>-0.2324</c:v>
                </c:pt>
                <c:pt idx="636">
                  <c:v>-0.24779999999999999</c:v>
                </c:pt>
                <c:pt idx="637">
                  <c:v>0.28210000000000002</c:v>
                </c:pt>
                <c:pt idx="638">
                  <c:v>0.83189999999999997</c:v>
                </c:pt>
                <c:pt idx="639">
                  <c:v>1.1021000000000001</c:v>
                </c:pt>
                <c:pt idx="640">
                  <c:v>0.59870000000000001</c:v>
                </c:pt>
                <c:pt idx="641">
                  <c:v>-2.5373000000000001</c:v>
                </c:pt>
                <c:pt idx="642">
                  <c:v>-0.31490000000000001</c:v>
                </c:pt>
                <c:pt idx="643">
                  <c:v>0.81059999999999999</c:v>
                </c:pt>
                <c:pt idx="644">
                  <c:v>0.34720000000000001</c:v>
                </c:pt>
                <c:pt idx="645">
                  <c:v>0.1777</c:v>
                </c:pt>
                <c:pt idx="646">
                  <c:v>0.55020000000000002</c:v>
                </c:pt>
                <c:pt idx="647">
                  <c:v>0.43469999999999998</c:v>
                </c:pt>
                <c:pt idx="648">
                  <c:v>0.41020000000000001</c:v>
                </c:pt>
                <c:pt idx="649">
                  <c:v>0.3372</c:v>
                </c:pt>
                <c:pt idx="650">
                  <c:v>0.28210000000000002</c:v>
                </c:pt>
                <c:pt idx="651">
                  <c:v>1.3082</c:v>
                </c:pt>
                <c:pt idx="652">
                  <c:v>0.54410000000000003</c:v>
                </c:pt>
                <c:pt idx="653">
                  <c:v>0.37890000000000001</c:v>
                </c:pt>
                <c:pt idx="654">
                  <c:v>0.74809999999999999</c:v>
                </c:pt>
                <c:pt idx="655">
                  <c:v>1.2081</c:v>
                </c:pt>
                <c:pt idx="656">
                  <c:v>-0.2868</c:v>
                </c:pt>
                <c:pt idx="657">
                  <c:v>0.89570000000000005</c:v>
                </c:pt>
                <c:pt idx="658">
                  <c:v>0.57820000000000005</c:v>
                </c:pt>
                <c:pt idx="659">
                  <c:v>-1.0519000000000001</c:v>
                </c:pt>
                <c:pt idx="660">
                  <c:v>-0.46689999999999998</c:v>
                </c:pt>
                <c:pt idx="661">
                  <c:v>0.85499999999999998</c:v>
                </c:pt>
                <c:pt idx="662">
                  <c:v>1.2887</c:v>
                </c:pt>
                <c:pt idx="663">
                  <c:v>0.24030000000000001</c:v>
                </c:pt>
                <c:pt idx="664">
                  <c:v>-0.21540000000000001</c:v>
                </c:pt>
                <c:pt idx="665">
                  <c:v>0.47510000000000002</c:v>
                </c:pt>
                <c:pt idx="666">
                  <c:v>-1.1747000000000001</c:v>
                </c:pt>
                <c:pt idx="667">
                  <c:v>1.0045999999999999</c:v>
                </c:pt>
                <c:pt idx="668">
                  <c:v>0.24030000000000001</c:v>
                </c:pt>
                <c:pt idx="669">
                  <c:v>0.55289999999999995</c:v>
                </c:pt>
                <c:pt idx="670">
                  <c:v>0.53310000000000002</c:v>
                </c:pt>
                <c:pt idx="671">
                  <c:v>1.016</c:v>
                </c:pt>
                <c:pt idx="672">
                  <c:v>-1.0519000000000001</c:v>
                </c:pt>
                <c:pt idx="673">
                  <c:v>0.39560000000000001</c:v>
                </c:pt>
                <c:pt idx="674">
                  <c:v>1.7639</c:v>
                </c:pt>
                <c:pt idx="675">
                  <c:v>0.64710000000000001</c:v>
                </c:pt>
                <c:pt idx="676">
                  <c:v>0.88719999999999999</c:v>
                </c:pt>
                <c:pt idx="677">
                  <c:v>0.16309999999999999</c:v>
                </c:pt>
                <c:pt idx="678">
                  <c:v>0.83620000000000005</c:v>
                </c:pt>
                <c:pt idx="679">
                  <c:v>0.66920000000000002</c:v>
                </c:pt>
                <c:pt idx="680">
                  <c:v>-0.95230000000000004</c:v>
                </c:pt>
                <c:pt idx="681">
                  <c:v>0.87770000000000004</c:v>
                </c:pt>
                <c:pt idx="682">
                  <c:v>0.97209999999999996</c:v>
                </c:pt>
                <c:pt idx="683">
                  <c:v>-0.52170000000000005</c:v>
                </c:pt>
                <c:pt idx="684">
                  <c:v>1.0871999999999999</c:v>
                </c:pt>
                <c:pt idx="685">
                  <c:v>0.28470000000000001</c:v>
                </c:pt>
                <c:pt idx="686">
                  <c:v>-0.1099</c:v>
                </c:pt>
                <c:pt idx="687">
                  <c:v>0.44819999999999999</c:v>
                </c:pt>
                <c:pt idx="688">
                  <c:v>1.0708</c:v>
                </c:pt>
                <c:pt idx="689">
                  <c:v>0.78459999999999996</c:v>
                </c:pt>
                <c:pt idx="690">
                  <c:v>1.9321999999999999</c:v>
                </c:pt>
                <c:pt idx="691">
                  <c:v>0.63260000000000005</c:v>
                </c:pt>
                <c:pt idx="692">
                  <c:v>0.41020000000000001</c:v>
                </c:pt>
                <c:pt idx="693">
                  <c:v>0.31069999999999998</c:v>
                </c:pt>
                <c:pt idx="694">
                  <c:v>1.5172000000000001</c:v>
                </c:pt>
                <c:pt idx="695">
                  <c:v>0.42620000000000002</c:v>
                </c:pt>
                <c:pt idx="696">
                  <c:v>1.3982000000000001</c:v>
                </c:pt>
                <c:pt idx="697">
                  <c:v>0.99880000000000002</c:v>
                </c:pt>
                <c:pt idx="698">
                  <c:v>2.2700999999999998</c:v>
                </c:pt>
                <c:pt idx="699">
                  <c:v>1.1301000000000001</c:v>
                </c:pt>
                <c:pt idx="700">
                  <c:v>0.15459999999999999</c:v>
                </c:pt>
                <c:pt idx="701">
                  <c:v>0.31390000000000001</c:v>
                </c:pt>
                <c:pt idx="702">
                  <c:v>-0.1933</c:v>
                </c:pt>
                <c:pt idx="703">
                  <c:v>0.1913</c:v>
                </c:pt>
                <c:pt idx="704">
                  <c:v>-0.11459999999999999</c:v>
                </c:pt>
                <c:pt idx="705">
                  <c:v>0.45340000000000003</c:v>
                </c:pt>
                <c:pt idx="706">
                  <c:v>0.25559999999999999</c:v>
                </c:pt>
                <c:pt idx="707">
                  <c:v>0.42830000000000001</c:v>
                </c:pt>
                <c:pt idx="708">
                  <c:v>0.48730000000000001</c:v>
                </c:pt>
                <c:pt idx="709">
                  <c:v>0.98260000000000003</c:v>
                </c:pt>
                <c:pt idx="710">
                  <c:v>-0.2215</c:v>
                </c:pt>
                <c:pt idx="711">
                  <c:v>8.5699999999999998E-2</c:v>
                </c:pt>
                <c:pt idx="712">
                  <c:v>0.40029999999999999</c:v>
                </c:pt>
                <c:pt idx="713">
                  <c:v>0.12</c:v>
                </c:pt>
                <c:pt idx="714">
                  <c:v>-8.1600000000000006E-2</c:v>
                </c:pt>
                <c:pt idx="715">
                  <c:v>0.48259999999999997</c:v>
                </c:pt>
                <c:pt idx="716">
                  <c:v>0.86209999999999998</c:v>
                </c:pt>
                <c:pt idx="717">
                  <c:v>0.6643</c:v>
                </c:pt>
                <c:pt idx="718">
                  <c:v>-2.3616999999999999</c:v>
                </c:pt>
                <c:pt idx="719">
                  <c:v>0.27010000000000001</c:v>
                </c:pt>
                <c:pt idx="720">
                  <c:v>-0.22470000000000001</c:v>
                </c:pt>
                <c:pt idx="721">
                  <c:v>-0.5373</c:v>
                </c:pt>
                <c:pt idx="722">
                  <c:v>0.76759999999999995</c:v>
                </c:pt>
                <c:pt idx="723">
                  <c:v>1.1011</c:v>
                </c:pt>
                <c:pt idx="724">
                  <c:v>0.21540000000000001</c:v>
                </c:pt>
                <c:pt idx="725">
                  <c:v>0.55879999999999996</c:v>
                </c:pt>
                <c:pt idx="726">
                  <c:v>0.74809999999999999</c:v>
                </c:pt>
                <c:pt idx="727">
                  <c:v>0.87260000000000004</c:v>
                </c:pt>
                <c:pt idx="728">
                  <c:v>0.19209999999999999</c:v>
                </c:pt>
                <c:pt idx="729">
                  <c:v>0.36730000000000002</c:v>
                </c:pt>
                <c:pt idx="730">
                  <c:v>0.8095</c:v>
                </c:pt>
                <c:pt idx="731">
                  <c:v>-1.9332</c:v>
                </c:pt>
                <c:pt idx="732">
                  <c:v>0.4083</c:v>
                </c:pt>
                <c:pt idx="733">
                  <c:v>-5.3999999999999999E-2</c:v>
                </c:pt>
                <c:pt idx="734">
                  <c:v>0.15329999999999999</c:v>
                </c:pt>
                <c:pt idx="735">
                  <c:v>0.88300000000000001</c:v>
                </c:pt>
                <c:pt idx="736">
                  <c:v>0.72570000000000001</c:v>
                </c:pt>
                <c:pt idx="737">
                  <c:v>8.0100000000000005E-2</c:v>
                </c:pt>
                <c:pt idx="738">
                  <c:v>0.77459999999999996</c:v>
                </c:pt>
                <c:pt idx="739">
                  <c:v>0.58819999999999995</c:v>
                </c:pt>
                <c:pt idx="740">
                  <c:v>0.64239999999999997</c:v>
                </c:pt>
                <c:pt idx="741">
                  <c:v>0.24030000000000001</c:v>
                </c:pt>
                <c:pt idx="742">
                  <c:v>-0.31490000000000001</c:v>
                </c:pt>
                <c:pt idx="743">
                  <c:v>-0.95230000000000004</c:v>
                </c:pt>
                <c:pt idx="744">
                  <c:v>0.31259999999999999</c:v>
                </c:pt>
                <c:pt idx="745">
                  <c:v>0.247</c:v>
                </c:pt>
                <c:pt idx="746">
                  <c:v>0.36030000000000001</c:v>
                </c:pt>
                <c:pt idx="747">
                  <c:v>7.9399999999999998E-2</c:v>
                </c:pt>
                <c:pt idx="748">
                  <c:v>-1.2087000000000001</c:v>
                </c:pt>
                <c:pt idx="749">
                  <c:v>0.15179999999999999</c:v>
                </c:pt>
                <c:pt idx="750">
                  <c:v>0.16159999999999999</c:v>
                </c:pt>
                <c:pt idx="751">
                  <c:v>0.37340000000000001</c:v>
                </c:pt>
                <c:pt idx="752">
                  <c:v>0.47149999999999997</c:v>
                </c:pt>
                <c:pt idx="753">
                  <c:v>-0.13289999999999999</c:v>
                </c:pt>
                <c:pt idx="754">
                  <c:v>4.7699999999999999E-2</c:v>
                </c:pt>
                <c:pt idx="755">
                  <c:v>0.3372</c:v>
                </c:pt>
                <c:pt idx="756">
                  <c:v>-1.2223999999999999</c:v>
                </c:pt>
                <c:pt idx="757">
                  <c:v>-0.153</c:v>
                </c:pt>
                <c:pt idx="758">
                  <c:v>-0.44330000000000003</c:v>
                </c:pt>
                <c:pt idx="759">
                  <c:v>0.30480000000000002</c:v>
                </c:pt>
                <c:pt idx="760">
                  <c:v>0.14080000000000001</c:v>
                </c:pt>
                <c:pt idx="761">
                  <c:v>0.1118</c:v>
                </c:pt>
                <c:pt idx="762">
                  <c:v>-0.74080000000000001</c:v>
                </c:pt>
                <c:pt idx="763">
                  <c:v>0.39910000000000001</c:v>
                </c:pt>
                <c:pt idx="764">
                  <c:v>0.1091</c:v>
                </c:pt>
                <c:pt idx="765">
                  <c:v>0.28789999999999999</c:v>
                </c:pt>
                <c:pt idx="766">
                  <c:v>-9.9199999999999997E-2</c:v>
                </c:pt>
                <c:pt idx="767">
                  <c:v>0.60840000000000005</c:v>
                </c:pt>
                <c:pt idx="768">
                  <c:v>-0.23469999999999999</c:v>
                </c:pt>
                <c:pt idx="769">
                  <c:v>-1.37E-2</c:v>
                </c:pt>
                <c:pt idx="770">
                  <c:v>-0.28160000000000002</c:v>
                </c:pt>
                <c:pt idx="771">
                  <c:v>0.53310000000000002</c:v>
                </c:pt>
                <c:pt idx="772">
                  <c:v>-0.32669999999999999</c:v>
                </c:pt>
                <c:pt idx="773">
                  <c:v>-0.1933</c:v>
                </c:pt>
                <c:pt idx="774">
                  <c:v>0.60780000000000001</c:v>
                </c:pt>
                <c:pt idx="775">
                  <c:v>-0.17100000000000001</c:v>
                </c:pt>
                <c:pt idx="776">
                  <c:v>-0.1012</c:v>
                </c:pt>
                <c:pt idx="777">
                  <c:v>0.31069999999999998</c:v>
                </c:pt>
                <c:pt idx="778">
                  <c:v>-7.2599999999999998E-2</c:v>
                </c:pt>
                <c:pt idx="779">
                  <c:v>8.8300000000000003E-2</c:v>
                </c:pt>
                <c:pt idx="780">
                  <c:v>-1.4378</c:v>
                </c:pt>
                <c:pt idx="781">
                  <c:v>9.35E-2</c:v>
                </c:pt>
                <c:pt idx="782">
                  <c:v>-3.1223000000000001</c:v>
                </c:pt>
                <c:pt idx="783">
                  <c:v>0.60019999999999996</c:v>
                </c:pt>
                <c:pt idx="784">
                  <c:v>0.44619999999999999</c:v>
                </c:pt>
                <c:pt idx="785">
                  <c:v>0.69540000000000002</c:v>
                </c:pt>
                <c:pt idx="786">
                  <c:v>-1.8972</c:v>
                </c:pt>
                <c:pt idx="787">
                  <c:v>1.1783999999999999</c:v>
                </c:pt>
                <c:pt idx="788">
                  <c:v>1.0826</c:v>
                </c:pt>
                <c:pt idx="789">
                  <c:v>0.63260000000000005</c:v>
                </c:pt>
                <c:pt idx="790">
                  <c:v>0.4486</c:v>
                </c:pt>
                <c:pt idx="791">
                  <c:v>0.1336</c:v>
                </c:pt>
                <c:pt idx="792">
                  <c:v>0.85499999999999998</c:v>
                </c:pt>
                <c:pt idx="793">
                  <c:v>0.47649999999999998</c:v>
                </c:pt>
                <c:pt idx="794">
                  <c:v>0.4138</c:v>
                </c:pt>
                <c:pt idx="795">
                  <c:v>-0.1085</c:v>
                </c:pt>
                <c:pt idx="796">
                  <c:v>0.51060000000000005</c:v>
                </c:pt>
                <c:pt idx="797">
                  <c:v>0.76590000000000003</c:v>
                </c:pt>
                <c:pt idx="798">
                  <c:v>0.60019999999999996</c:v>
                </c:pt>
                <c:pt idx="799">
                  <c:v>0.19969999999999999</c:v>
                </c:pt>
                <c:pt idx="800">
                  <c:v>0.26340000000000002</c:v>
                </c:pt>
                <c:pt idx="801">
                  <c:v>0.76390000000000002</c:v>
                </c:pt>
                <c:pt idx="802">
                  <c:v>0.59699999999999998</c:v>
                </c:pt>
                <c:pt idx="803">
                  <c:v>0.81820000000000004</c:v>
                </c:pt>
                <c:pt idx="804">
                  <c:v>0.70660000000000001</c:v>
                </c:pt>
                <c:pt idx="805">
                  <c:v>7.46E-2</c:v>
                </c:pt>
                <c:pt idx="806">
                  <c:v>0.3372</c:v>
                </c:pt>
                <c:pt idx="807">
                  <c:v>1.0750999999999999</c:v>
                </c:pt>
                <c:pt idx="808">
                  <c:v>0.93220000000000003</c:v>
                </c:pt>
                <c:pt idx="809">
                  <c:v>0.59309999999999996</c:v>
                </c:pt>
                <c:pt idx="810">
                  <c:v>0.38329999999999997</c:v>
                </c:pt>
                <c:pt idx="811">
                  <c:v>-0.22989999999999999</c:v>
                </c:pt>
                <c:pt idx="812">
                  <c:v>0.72570000000000001</c:v>
                </c:pt>
                <c:pt idx="813">
                  <c:v>0.89570000000000005</c:v>
                </c:pt>
                <c:pt idx="814">
                  <c:v>-0.79479999999999995</c:v>
                </c:pt>
                <c:pt idx="815">
                  <c:v>-0.1963</c:v>
                </c:pt>
                <c:pt idx="816">
                  <c:v>-0.3483</c:v>
                </c:pt>
                <c:pt idx="817">
                  <c:v>0.86480000000000001</c:v>
                </c:pt>
                <c:pt idx="818">
                  <c:v>0.44819999999999999</c:v>
                </c:pt>
                <c:pt idx="819">
                  <c:v>0.82310000000000005</c:v>
                </c:pt>
                <c:pt idx="820">
                  <c:v>0.42620000000000002</c:v>
                </c:pt>
                <c:pt idx="821">
                  <c:v>0.55359999999999998</c:v>
                </c:pt>
                <c:pt idx="822">
                  <c:v>0.78459999999999996</c:v>
                </c:pt>
                <c:pt idx="823">
                  <c:v>0.86709999999999998</c:v>
                </c:pt>
                <c:pt idx="824">
                  <c:v>0.94610000000000005</c:v>
                </c:pt>
                <c:pt idx="825">
                  <c:v>1.1408</c:v>
                </c:pt>
                <c:pt idx="826">
                  <c:v>0.38109999999999999</c:v>
                </c:pt>
                <c:pt idx="827">
                  <c:v>0.55079999999999996</c:v>
                </c:pt>
                <c:pt idx="828">
                  <c:v>0.8377</c:v>
                </c:pt>
                <c:pt idx="829">
                  <c:v>0.40279999999999999</c:v>
                </c:pt>
                <c:pt idx="830">
                  <c:v>0.93830000000000002</c:v>
                </c:pt>
                <c:pt idx="831">
                  <c:v>0.75219999999999998</c:v>
                </c:pt>
                <c:pt idx="832">
                  <c:v>0.16309999999999999</c:v>
                </c:pt>
                <c:pt idx="833">
                  <c:v>0.57369999999999999</c:v>
                </c:pt>
                <c:pt idx="834">
                  <c:v>0.58050000000000002</c:v>
                </c:pt>
                <c:pt idx="835">
                  <c:v>0.71419999999999995</c:v>
                </c:pt>
                <c:pt idx="836">
                  <c:v>1.3794999999999999</c:v>
                </c:pt>
                <c:pt idx="837">
                  <c:v>-6.1223000000000001</c:v>
                </c:pt>
                <c:pt idx="838">
                  <c:v>0.27010000000000001</c:v>
                </c:pt>
                <c:pt idx="839">
                  <c:v>0.54520000000000002</c:v>
                </c:pt>
                <c:pt idx="840">
                  <c:v>0.35580000000000001</c:v>
                </c:pt>
                <c:pt idx="841">
                  <c:v>0.8085</c:v>
                </c:pt>
                <c:pt idx="842">
                  <c:v>0.8589</c:v>
                </c:pt>
                <c:pt idx="843">
                  <c:v>0.71840000000000004</c:v>
                </c:pt>
                <c:pt idx="844">
                  <c:v>0.29559999999999997</c:v>
                </c:pt>
                <c:pt idx="845">
                  <c:v>0.58819999999999995</c:v>
                </c:pt>
                <c:pt idx="846">
                  <c:v>0.91839999999999999</c:v>
                </c:pt>
                <c:pt idx="847">
                  <c:v>0.60570000000000002</c:v>
                </c:pt>
                <c:pt idx="848">
                  <c:v>0.61470000000000002</c:v>
                </c:pt>
                <c:pt idx="849">
                  <c:v>0.95250000000000001</c:v>
                </c:pt>
                <c:pt idx="850">
                  <c:v>0.49969999999999998</c:v>
                </c:pt>
                <c:pt idx="851">
                  <c:v>0.65839999999999999</c:v>
                </c:pt>
                <c:pt idx="852">
                  <c:v>-0.11459999999999999</c:v>
                </c:pt>
                <c:pt idx="853">
                  <c:v>0.59519999999999995</c:v>
                </c:pt>
                <c:pt idx="854">
                  <c:v>0.73729999999999996</c:v>
                </c:pt>
                <c:pt idx="855">
                  <c:v>-1.2605</c:v>
                </c:pt>
                <c:pt idx="856">
                  <c:v>0.28210000000000002</c:v>
                </c:pt>
                <c:pt idx="857">
                  <c:v>0.82530000000000003</c:v>
                </c:pt>
                <c:pt idx="858">
                  <c:v>0.44819999999999999</c:v>
                </c:pt>
                <c:pt idx="859">
                  <c:v>1.2456</c:v>
                </c:pt>
                <c:pt idx="860">
                  <c:v>0.4627</c:v>
                </c:pt>
                <c:pt idx="861">
                  <c:v>-0.13289999999999999</c:v>
                </c:pt>
                <c:pt idx="862">
                  <c:v>1.0832999999999999</c:v>
                </c:pt>
                <c:pt idx="863">
                  <c:v>0.91020000000000001</c:v>
                </c:pt>
                <c:pt idx="864">
                  <c:v>0.54520000000000002</c:v>
                </c:pt>
                <c:pt idx="865">
                  <c:v>0.67179999999999995</c:v>
                </c:pt>
                <c:pt idx="866">
                  <c:v>0.60629999999999995</c:v>
                </c:pt>
                <c:pt idx="867">
                  <c:v>1.3573</c:v>
                </c:pt>
                <c:pt idx="868">
                  <c:v>1.0942000000000001</c:v>
                </c:pt>
                <c:pt idx="869">
                  <c:v>0.87949999999999995</c:v>
                </c:pt>
                <c:pt idx="870">
                  <c:v>-2.63E-2</c:v>
                </c:pt>
                <c:pt idx="871">
                  <c:v>0.98829999999999996</c:v>
                </c:pt>
                <c:pt idx="872">
                  <c:v>0.5897</c:v>
                </c:pt>
                <c:pt idx="873">
                  <c:v>0.63770000000000004</c:v>
                </c:pt>
                <c:pt idx="874">
                  <c:v>0.91639999999999999</c:v>
                </c:pt>
                <c:pt idx="875">
                  <c:v>0.47220000000000001</c:v>
                </c:pt>
                <c:pt idx="876">
                  <c:v>-0.12920000000000001</c:v>
                </c:pt>
                <c:pt idx="877">
                  <c:v>-0.9093</c:v>
                </c:pt>
                <c:pt idx="878">
                  <c:v>-0.3674</c:v>
                </c:pt>
                <c:pt idx="879">
                  <c:v>-0.1043</c:v>
                </c:pt>
                <c:pt idx="880">
                  <c:v>1.1944999999999999</c:v>
                </c:pt>
                <c:pt idx="881">
                  <c:v>1.4376</c:v>
                </c:pt>
                <c:pt idx="882">
                  <c:v>4.7699999999999999E-2</c:v>
                </c:pt>
                <c:pt idx="883">
                  <c:v>-3.4967000000000001</c:v>
                </c:pt>
                <c:pt idx="884">
                  <c:v>1.8131999999999999</c:v>
                </c:pt>
                <c:pt idx="885">
                  <c:v>0.77229999999999999</c:v>
                </c:pt>
                <c:pt idx="886">
                  <c:v>0.81059999999999999</c:v>
                </c:pt>
                <c:pt idx="887">
                  <c:v>0.89649999999999996</c:v>
                </c:pt>
                <c:pt idx="888">
                  <c:v>-1.5155000000000001</c:v>
                </c:pt>
                <c:pt idx="889">
                  <c:v>0.89059999999999995</c:v>
                </c:pt>
                <c:pt idx="890">
                  <c:v>0.58530000000000004</c:v>
                </c:pt>
                <c:pt idx="891">
                  <c:v>1.0680000000000001</c:v>
                </c:pt>
                <c:pt idx="892">
                  <c:v>1.0903</c:v>
                </c:pt>
                <c:pt idx="893">
                  <c:v>0.72150000000000003</c:v>
                </c:pt>
                <c:pt idx="894">
                  <c:v>0.37840000000000001</c:v>
                </c:pt>
                <c:pt idx="895">
                  <c:v>0.9546</c:v>
                </c:pt>
                <c:pt idx="896">
                  <c:v>-6.4199999999999993E-2</c:v>
                </c:pt>
                <c:pt idx="897">
                  <c:v>1.0062</c:v>
                </c:pt>
                <c:pt idx="898">
                  <c:v>1.2081</c:v>
                </c:pt>
                <c:pt idx="899">
                  <c:v>1.0787</c:v>
                </c:pt>
                <c:pt idx="900">
                  <c:v>0.88370000000000004</c:v>
                </c:pt>
                <c:pt idx="901">
                  <c:v>0.64380000000000004</c:v>
                </c:pt>
                <c:pt idx="902">
                  <c:v>1.4356</c:v>
                </c:pt>
                <c:pt idx="903">
                  <c:v>0.53949999999999998</c:v>
                </c:pt>
                <c:pt idx="904">
                  <c:v>1.2701</c:v>
                </c:pt>
                <c:pt idx="905">
                  <c:v>-0.17469999999999999</c:v>
                </c:pt>
                <c:pt idx="906">
                  <c:v>-0.21540000000000001</c:v>
                </c:pt>
                <c:pt idx="907">
                  <c:v>0.1459</c:v>
                </c:pt>
                <c:pt idx="908">
                  <c:v>0.57730000000000004</c:v>
                </c:pt>
                <c:pt idx="909">
                  <c:v>0.3458</c:v>
                </c:pt>
                <c:pt idx="910">
                  <c:v>-1.8425</c:v>
                </c:pt>
                <c:pt idx="911">
                  <c:v>1.0622</c:v>
                </c:pt>
                <c:pt idx="912">
                  <c:v>0.48320000000000002</c:v>
                </c:pt>
                <c:pt idx="913">
                  <c:v>0.2296</c:v>
                </c:pt>
                <c:pt idx="914">
                  <c:v>0.51719999999999999</c:v>
                </c:pt>
                <c:pt idx="915">
                  <c:v>0.313</c:v>
                </c:pt>
                <c:pt idx="916">
                  <c:v>1.0185999999999999</c:v>
                </c:pt>
                <c:pt idx="917">
                  <c:v>0.87250000000000005</c:v>
                </c:pt>
                <c:pt idx="918">
                  <c:v>0.72570000000000001</c:v>
                </c:pt>
                <c:pt idx="919">
                  <c:v>1.3492999999999999</c:v>
                </c:pt>
                <c:pt idx="920">
                  <c:v>0.3765</c:v>
                </c:pt>
                <c:pt idx="921">
                  <c:v>0.56130000000000002</c:v>
                </c:pt>
                <c:pt idx="922">
                  <c:v>0.85589999999999999</c:v>
                </c:pt>
                <c:pt idx="923">
                  <c:v>0.29330000000000001</c:v>
                </c:pt>
                <c:pt idx="924">
                  <c:v>1.0224</c:v>
                </c:pt>
                <c:pt idx="925">
                  <c:v>0.72209999999999996</c:v>
                </c:pt>
                <c:pt idx="926">
                  <c:v>0.3024</c:v>
                </c:pt>
                <c:pt idx="927">
                  <c:v>0.25119999999999998</c:v>
                </c:pt>
                <c:pt idx="928">
                  <c:v>0.4824</c:v>
                </c:pt>
                <c:pt idx="929">
                  <c:v>0.85699999999999998</c:v>
                </c:pt>
                <c:pt idx="930">
                  <c:v>0.28670000000000001</c:v>
                </c:pt>
                <c:pt idx="931">
                  <c:v>-3.5400000000000001E-2</c:v>
                </c:pt>
                <c:pt idx="932">
                  <c:v>-3.14</c:v>
                </c:pt>
                <c:pt idx="933">
                  <c:v>0.21029999999999999</c:v>
                </c:pt>
                <c:pt idx="934">
                  <c:v>-0.25719999999999998</c:v>
                </c:pt>
                <c:pt idx="935">
                  <c:v>-0.5373</c:v>
                </c:pt>
                <c:pt idx="936">
                  <c:v>4.7699999999999999E-2</c:v>
                </c:pt>
                <c:pt idx="937">
                  <c:v>-0.16619999999999999</c:v>
                </c:pt>
                <c:pt idx="938">
                  <c:v>-0.43149999999999999</c:v>
                </c:pt>
                <c:pt idx="939">
                  <c:v>-0.79359999999999997</c:v>
                </c:pt>
                <c:pt idx="940">
                  <c:v>0.85499999999999998</c:v>
                </c:pt>
                <c:pt idx="941">
                  <c:v>0.44619999999999999</c:v>
                </c:pt>
                <c:pt idx="942">
                  <c:v>4.7699999999999999E-2</c:v>
                </c:pt>
                <c:pt idx="943">
                  <c:v>4.7699999999999999E-2</c:v>
                </c:pt>
                <c:pt idx="944">
                  <c:v>6.4500000000000002E-2</c:v>
                </c:pt>
                <c:pt idx="945">
                  <c:v>1.2956000000000001</c:v>
                </c:pt>
                <c:pt idx="946">
                  <c:v>0.1091</c:v>
                </c:pt>
                <c:pt idx="947">
                  <c:v>1.1157999999999999</c:v>
                </c:pt>
                <c:pt idx="948">
                  <c:v>0.877</c:v>
                </c:pt>
                <c:pt idx="949">
                  <c:v>0.61350000000000005</c:v>
                </c:pt>
                <c:pt idx="950">
                  <c:v>0.84819999999999995</c:v>
                </c:pt>
                <c:pt idx="951">
                  <c:v>0.9052</c:v>
                </c:pt>
                <c:pt idx="952">
                  <c:v>-1.9065000000000001</c:v>
                </c:pt>
                <c:pt idx="953">
                  <c:v>0.51219999999999999</c:v>
                </c:pt>
                <c:pt idx="954">
                  <c:v>0.71209999999999996</c:v>
                </c:pt>
                <c:pt idx="955">
                  <c:v>1.0531999999999999</c:v>
                </c:pt>
                <c:pt idx="956">
                  <c:v>0.50349999999999995</c:v>
                </c:pt>
                <c:pt idx="957">
                  <c:v>-2.0199999999999999E-2</c:v>
                </c:pt>
                <c:pt idx="958">
                  <c:v>1.2154</c:v>
                </c:pt>
                <c:pt idx="959">
                  <c:v>0.71960000000000002</c:v>
                </c:pt>
                <c:pt idx="960">
                  <c:v>0.60409999999999997</c:v>
                </c:pt>
                <c:pt idx="961">
                  <c:v>0.41389999999999999</c:v>
                </c:pt>
                <c:pt idx="962">
                  <c:v>1.0114000000000001</c:v>
                </c:pt>
                <c:pt idx="963">
                  <c:v>0.97519999999999996</c:v>
                </c:pt>
                <c:pt idx="964">
                  <c:v>0.69969999999999999</c:v>
                </c:pt>
                <c:pt idx="965">
                  <c:v>0.63959999999999995</c:v>
                </c:pt>
                <c:pt idx="966">
                  <c:v>0.75990000000000002</c:v>
                </c:pt>
                <c:pt idx="967">
                  <c:v>1.0601</c:v>
                </c:pt>
                <c:pt idx="968">
                  <c:v>0.46589999999999998</c:v>
                </c:pt>
                <c:pt idx="969">
                  <c:v>-2.1162999999999998</c:v>
                </c:pt>
                <c:pt idx="970">
                  <c:v>0.58409999999999995</c:v>
                </c:pt>
                <c:pt idx="971">
                  <c:v>0.19969999999999999</c:v>
                </c:pt>
                <c:pt idx="972">
                  <c:v>0.2732</c:v>
                </c:pt>
                <c:pt idx="973">
                  <c:v>-0.52</c:v>
                </c:pt>
                <c:pt idx="974">
                  <c:v>0.67879999999999996</c:v>
                </c:pt>
                <c:pt idx="975">
                  <c:v>0.65349999999999997</c:v>
                </c:pt>
                <c:pt idx="976">
                  <c:v>-3.5700000000000003E-2</c:v>
                </c:pt>
                <c:pt idx="977">
                  <c:v>1.0256000000000001</c:v>
                </c:pt>
                <c:pt idx="978">
                  <c:v>2.7799999999999998E-2</c:v>
                </c:pt>
                <c:pt idx="979">
                  <c:v>0.68810000000000004</c:v>
                </c:pt>
                <c:pt idx="980">
                  <c:v>0.39229999999999998</c:v>
                </c:pt>
                <c:pt idx="981">
                  <c:v>0.31459999999999999</c:v>
                </c:pt>
                <c:pt idx="982">
                  <c:v>0.52039999999999997</c:v>
                </c:pt>
                <c:pt idx="983">
                  <c:v>1.022</c:v>
                </c:pt>
                <c:pt idx="984">
                  <c:v>0.52329999999999999</c:v>
                </c:pt>
                <c:pt idx="985">
                  <c:v>0.44190000000000002</c:v>
                </c:pt>
                <c:pt idx="986">
                  <c:v>0.43569999999999998</c:v>
                </c:pt>
                <c:pt idx="987">
                  <c:v>-4.7999999999999996E-3</c:v>
                </c:pt>
                <c:pt idx="988">
                  <c:v>0.74539999999999995</c:v>
                </c:pt>
                <c:pt idx="989">
                  <c:v>0.44419999999999998</c:v>
                </c:pt>
                <c:pt idx="990">
                  <c:v>1.0898000000000001</c:v>
                </c:pt>
                <c:pt idx="991">
                  <c:v>0.33979999999999999</c:v>
                </c:pt>
                <c:pt idx="992">
                  <c:v>1.1109</c:v>
                </c:pt>
                <c:pt idx="993">
                  <c:v>0.68989999999999996</c:v>
                </c:pt>
                <c:pt idx="994">
                  <c:v>0.6371</c:v>
                </c:pt>
                <c:pt idx="995">
                  <c:v>1.0135000000000001</c:v>
                </c:pt>
                <c:pt idx="996">
                  <c:v>0.71819999999999995</c:v>
                </c:pt>
                <c:pt idx="997">
                  <c:v>1.0541</c:v>
                </c:pt>
                <c:pt idx="998">
                  <c:v>0.15740000000000001</c:v>
                </c:pt>
                <c:pt idx="999">
                  <c:v>4.7699999999999999E-2</c:v>
                </c:pt>
                <c:pt idx="1000">
                  <c:v>0.32569999999999999</c:v>
                </c:pt>
                <c:pt idx="1001">
                  <c:v>1.1523000000000001</c:v>
                </c:pt>
                <c:pt idx="1002">
                  <c:v>0.76590000000000003</c:v>
                </c:pt>
                <c:pt idx="1003">
                  <c:v>0.39119999999999999</c:v>
                </c:pt>
                <c:pt idx="1004">
                  <c:v>-2.0857999999999999</c:v>
                </c:pt>
                <c:pt idx="1005">
                  <c:v>0.86</c:v>
                </c:pt>
                <c:pt idx="1006">
                  <c:v>0.59930000000000005</c:v>
                </c:pt>
                <c:pt idx="1007">
                  <c:v>0.28620000000000001</c:v>
                </c:pt>
                <c:pt idx="1008">
                  <c:v>-0.63400000000000001</c:v>
                </c:pt>
                <c:pt idx="1009">
                  <c:v>-0.1085</c:v>
                </c:pt>
                <c:pt idx="1010">
                  <c:v>-1.6718999999999999</c:v>
                </c:pt>
                <c:pt idx="1011">
                  <c:v>-0.55649999999999999</c:v>
                </c:pt>
                <c:pt idx="1012">
                  <c:v>-0.81210000000000004</c:v>
                </c:pt>
                <c:pt idx="1013">
                  <c:v>-1.2796000000000001</c:v>
                </c:pt>
                <c:pt idx="1014">
                  <c:v>-0.4496</c:v>
                </c:pt>
                <c:pt idx="1015">
                  <c:v>9.7900000000000001E-2</c:v>
                </c:pt>
                <c:pt idx="1016">
                  <c:v>0.18790000000000001</c:v>
                </c:pt>
                <c:pt idx="1017">
                  <c:v>-1.4496</c:v>
                </c:pt>
                <c:pt idx="1018">
                  <c:v>-1.8646</c:v>
                </c:pt>
                <c:pt idx="1019">
                  <c:v>-0.22720000000000001</c:v>
                </c:pt>
                <c:pt idx="1020">
                  <c:v>0.35780000000000001</c:v>
                </c:pt>
                <c:pt idx="1021">
                  <c:v>-0.36709999999999998</c:v>
                </c:pt>
                <c:pt idx="1022">
                  <c:v>-0.1865</c:v>
                </c:pt>
                <c:pt idx="1023">
                  <c:v>-0.1694</c:v>
                </c:pt>
                <c:pt idx="1024">
                  <c:v>0.3281</c:v>
                </c:pt>
                <c:pt idx="1025">
                  <c:v>-3.1865000000000001</c:v>
                </c:pt>
                <c:pt idx="1026">
                  <c:v>-2.0345</c:v>
                </c:pt>
                <c:pt idx="1027">
                  <c:v>-4.2568999999999999</c:v>
                </c:pt>
                <c:pt idx="1028">
                  <c:v>-1.6264000000000001</c:v>
                </c:pt>
                <c:pt idx="1029">
                  <c:v>-0.1183</c:v>
                </c:pt>
                <c:pt idx="1030">
                  <c:v>-0.3075</c:v>
                </c:pt>
                <c:pt idx="1031">
                  <c:v>-1.9641</c:v>
                </c:pt>
                <c:pt idx="1032">
                  <c:v>-1.8646</c:v>
                </c:pt>
                <c:pt idx="1033">
                  <c:v>-0.63009999999999999</c:v>
                </c:pt>
                <c:pt idx="1034">
                  <c:v>-0.36709999999999998</c:v>
                </c:pt>
                <c:pt idx="1035">
                  <c:v>0.35780000000000001</c:v>
                </c:pt>
                <c:pt idx="1036">
                  <c:v>-2.9089999999999998</c:v>
                </c:pt>
                <c:pt idx="1037">
                  <c:v>-1.2201</c:v>
                </c:pt>
                <c:pt idx="1038">
                  <c:v>-0.88400000000000001</c:v>
                </c:pt>
                <c:pt idx="1039">
                  <c:v>-0.4496</c:v>
                </c:pt>
                <c:pt idx="1040">
                  <c:v>-0.29749999999999999</c:v>
                </c:pt>
                <c:pt idx="1041">
                  <c:v>-0.51670000000000005</c:v>
                </c:pt>
                <c:pt idx="1042">
                  <c:v>-0.29749999999999999</c:v>
                </c:pt>
                <c:pt idx="1043">
                  <c:v>-0.93500000000000005</c:v>
                </c:pt>
                <c:pt idx="1044">
                  <c:v>-0.32929999999999998</c:v>
                </c:pt>
                <c:pt idx="1045">
                  <c:v>-0.71260000000000001</c:v>
                </c:pt>
                <c:pt idx="1046">
                  <c:v>-1.5871</c:v>
                </c:pt>
                <c:pt idx="1047">
                  <c:v>-2.7715000000000001</c:v>
                </c:pt>
                <c:pt idx="1048">
                  <c:v>-0.82809999999999995</c:v>
                </c:pt>
                <c:pt idx="1049">
                  <c:v>9.9000000000000008E-3</c:v>
                </c:pt>
                <c:pt idx="1050">
                  <c:v>-0.71260000000000001</c:v>
                </c:pt>
                <c:pt idx="1051">
                  <c:v>-3.9089999999999998</c:v>
                </c:pt>
                <c:pt idx="1052">
                  <c:v>-0.64219999999999999</c:v>
                </c:pt>
                <c:pt idx="1053">
                  <c:v>-3.0345</c:v>
                </c:pt>
                <c:pt idx="1054">
                  <c:v>0.22850000000000001</c:v>
                </c:pt>
                <c:pt idx="1055">
                  <c:v>0.5504</c:v>
                </c:pt>
                <c:pt idx="1056">
                  <c:v>-1.2568999999999999</c:v>
                </c:pt>
                <c:pt idx="1057">
                  <c:v>-0.86460000000000004</c:v>
                </c:pt>
                <c:pt idx="1058">
                  <c:v>-0.93500000000000005</c:v>
                </c:pt>
                <c:pt idx="1059">
                  <c:v>-0.96179999999999999</c:v>
                </c:pt>
                <c:pt idx="1060">
                  <c:v>-0.67190000000000005</c:v>
                </c:pt>
                <c:pt idx="1061">
                  <c:v>-0.28449999999999998</c:v>
                </c:pt>
                <c:pt idx="1062">
                  <c:v>-1.1996</c:v>
                </c:pt>
                <c:pt idx="1063">
                  <c:v>0.47239999999999999</c:v>
                </c:pt>
                <c:pt idx="1064">
                  <c:v>-6.7699999999999996E-2</c:v>
                </c:pt>
                <c:pt idx="1065">
                  <c:v>-0.12759999999999999</c:v>
                </c:pt>
                <c:pt idx="1066">
                  <c:v>0.74309999999999998</c:v>
                </c:pt>
                <c:pt idx="1067">
                  <c:v>0.71599999999999997</c:v>
                </c:pt>
                <c:pt idx="1068">
                  <c:v>-0.32029999999999997</c:v>
                </c:pt>
                <c:pt idx="1069">
                  <c:v>0.28739999999999999</c:v>
                </c:pt>
                <c:pt idx="1070">
                  <c:v>-0.53969999999999996</c:v>
                </c:pt>
                <c:pt idx="1071">
                  <c:v>-2.3239999999999998</c:v>
                </c:pt>
                <c:pt idx="1072">
                  <c:v>7.8799999999999995E-2</c:v>
                </c:pt>
                <c:pt idx="1073">
                  <c:v>-2.6511999999999998</c:v>
                </c:pt>
                <c:pt idx="1074">
                  <c:v>-1.0662</c:v>
                </c:pt>
                <c:pt idx="1075">
                  <c:v>-0.71260000000000001</c:v>
                </c:pt>
                <c:pt idx="1076">
                  <c:v>-2.4939</c:v>
                </c:pt>
                <c:pt idx="1077">
                  <c:v>1.1354</c:v>
                </c:pt>
                <c:pt idx="1078">
                  <c:v>2.18E-2</c:v>
                </c:pt>
                <c:pt idx="1079">
                  <c:v>-0.39510000000000001</c:v>
                </c:pt>
                <c:pt idx="1080">
                  <c:v>-5.7200000000000001E-2</c:v>
                </c:pt>
                <c:pt idx="1081">
                  <c:v>-0.74909999999999999</c:v>
                </c:pt>
                <c:pt idx="1082">
                  <c:v>0.10150000000000001</c:v>
                </c:pt>
                <c:pt idx="1083">
                  <c:v>-0.37290000000000001</c:v>
                </c:pt>
                <c:pt idx="1084">
                  <c:v>-0.35639999999999999</c:v>
                </c:pt>
                <c:pt idx="1085">
                  <c:v>-3.4500000000000003E-2</c:v>
                </c:pt>
                <c:pt idx="1086">
                  <c:v>-0.48060000000000003</c:v>
                </c:pt>
                <c:pt idx="1087">
                  <c:v>1.0979000000000001</c:v>
                </c:pt>
                <c:pt idx="1088">
                  <c:v>-0.61309999999999998</c:v>
                </c:pt>
                <c:pt idx="1089">
                  <c:v>0.63790000000000002</c:v>
                </c:pt>
                <c:pt idx="1090">
                  <c:v>0.66969999999999996</c:v>
                </c:pt>
                <c:pt idx="1091">
                  <c:v>0.5504</c:v>
                </c:pt>
                <c:pt idx="1092">
                  <c:v>-2.1124999999999998</c:v>
                </c:pt>
                <c:pt idx="1093">
                  <c:v>0.8306</c:v>
                </c:pt>
                <c:pt idx="1094">
                  <c:v>-4.2568999999999999</c:v>
                </c:pt>
                <c:pt idx="1095">
                  <c:v>-2.9089999999999998</c:v>
                </c:pt>
                <c:pt idx="1096">
                  <c:v>-1.4496</c:v>
                </c:pt>
                <c:pt idx="1097">
                  <c:v>-0.96409999999999996</c:v>
                </c:pt>
                <c:pt idx="1098">
                  <c:v>-0.93500000000000005</c:v>
                </c:pt>
                <c:pt idx="1099">
                  <c:v>8.1000000000000003E-2</c:v>
                </c:pt>
                <c:pt idx="1100">
                  <c:v>-2.3239999999999998</c:v>
                </c:pt>
                <c:pt idx="1101">
                  <c:v>-0.99570000000000003</c:v>
                </c:pt>
                <c:pt idx="1102">
                  <c:v>-0.56059999999999999</c:v>
                </c:pt>
                <c:pt idx="1103">
                  <c:v>-0.4496</c:v>
                </c:pt>
                <c:pt idx="1104">
                  <c:v>-0.4612</c:v>
                </c:pt>
                <c:pt idx="1105">
                  <c:v>-3.5684999999999998</c:v>
                </c:pt>
                <c:pt idx="1106">
                  <c:v>-0.29949999999999999</c:v>
                </c:pt>
                <c:pt idx="1107">
                  <c:v>-0.185</c:v>
                </c:pt>
                <c:pt idx="1108">
                  <c:v>-0.48770000000000002</c:v>
                </c:pt>
                <c:pt idx="1109">
                  <c:v>-0.22720000000000001</c:v>
                </c:pt>
                <c:pt idx="1110">
                  <c:v>-1.2084999999999999</c:v>
                </c:pt>
                <c:pt idx="1111">
                  <c:v>-0.39219999999999999</c:v>
                </c:pt>
                <c:pt idx="1112">
                  <c:v>-1.1984999999999999</c:v>
                </c:pt>
                <c:pt idx="1113">
                  <c:v>-0.4914</c:v>
                </c:pt>
                <c:pt idx="1114">
                  <c:v>-0.81210000000000004</c:v>
                </c:pt>
                <c:pt idx="1115">
                  <c:v>-0.40560000000000002</c:v>
                </c:pt>
                <c:pt idx="1116">
                  <c:v>-0.66459999999999997</c:v>
                </c:pt>
                <c:pt idx="1117">
                  <c:v>-0.12759999999999999</c:v>
                </c:pt>
                <c:pt idx="1118">
                  <c:v>-0.48089999999999999</c:v>
                </c:pt>
                <c:pt idx="1119">
                  <c:v>-1.2745</c:v>
                </c:pt>
                <c:pt idx="1120">
                  <c:v>-1.0763</c:v>
                </c:pt>
                <c:pt idx="1121">
                  <c:v>-0.74909999999999999</c:v>
                </c:pt>
                <c:pt idx="1122">
                  <c:v>-0.31390000000000001</c:v>
                </c:pt>
                <c:pt idx="1123">
                  <c:v>1.0839000000000001</c:v>
                </c:pt>
                <c:pt idx="1124">
                  <c:v>-0.4496</c:v>
                </c:pt>
                <c:pt idx="1125">
                  <c:v>-0.54910000000000003</c:v>
                </c:pt>
                <c:pt idx="1126">
                  <c:v>-0.91900000000000004</c:v>
                </c:pt>
                <c:pt idx="1127">
                  <c:v>-1.6194999999999999</c:v>
                </c:pt>
                <c:pt idx="1128">
                  <c:v>0.45729999999999998</c:v>
                </c:pt>
                <c:pt idx="1129">
                  <c:v>-0.67190000000000005</c:v>
                </c:pt>
                <c:pt idx="1130">
                  <c:v>-3.0345</c:v>
                </c:pt>
                <c:pt idx="1131">
                  <c:v>0.66590000000000005</c:v>
                </c:pt>
                <c:pt idx="1132">
                  <c:v>1.6011</c:v>
                </c:pt>
                <c:pt idx="1133">
                  <c:v>-0.2651</c:v>
                </c:pt>
                <c:pt idx="1134">
                  <c:v>-0.47460000000000002</c:v>
                </c:pt>
                <c:pt idx="1135">
                  <c:v>0.25090000000000001</c:v>
                </c:pt>
                <c:pt idx="1136">
                  <c:v>-0.81879999999999997</c:v>
                </c:pt>
                <c:pt idx="1137">
                  <c:v>-1.6194999999999999</c:v>
                </c:pt>
                <c:pt idx="1138">
                  <c:v>-0.86460000000000004</c:v>
                </c:pt>
                <c:pt idx="1139">
                  <c:v>4.5199999999999997E-2</c:v>
                </c:pt>
                <c:pt idx="1140">
                  <c:v>-0.90900000000000003</c:v>
                </c:pt>
                <c:pt idx="1141">
                  <c:v>-0.71260000000000001</c:v>
                </c:pt>
                <c:pt idx="1142">
                  <c:v>-1.292</c:v>
                </c:pt>
                <c:pt idx="1143">
                  <c:v>-3.0345</c:v>
                </c:pt>
                <c:pt idx="1144">
                  <c:v>8.1000000000000003E-2</c:v>
                </c:pt>
                <c:pt idx="1145">
                  <c:v>-1.0345</c:v>
                </c:pt>
                <c:pt idx="1146">
                  <c:v>9.9000000000000008E-3</c:v>
                </c:pt>
                <c:pt idx="1147">
                  <c:v>-0.86460000000000004</c:v>
                </c:pt>
                <c:pt idx="1148">
                  <c:v>-2.0345</c:v>
                </c:pt>
                <c:pt idx="1149">
                  <c:v>-1.1599999999999999</c:v>
                </c:pt>
                <c:pt idx="1150">
                  <c:v>-0.51670000000000005</c:v>
                </c:pt>
                <c:pt idx="1151">
                  <c:v>-1.8646</c:v>
                </c:pt>
                <c:pt idx="1152">
                  <c:v>-3.4500000000000003E-2</c:v>
                </c:pt>
                <c:pt idx="1153">
                  <c:v>-3.2568999999999999</c:v>
                </c:pt>
                <c:pt idx="1154">
                  <c:v>-1.4204000000000001</c:v>
                </c:pt>
                <c:pt idx="1155">
                  <c:v>-3.15</c:v>
                </c:pt>
                <c:pt idx="1156">
                  <c:v>0.4249</c:v>
                </c:pt>
                <c:pt idx="1157">
                  <c:v>-3.0345</c:v>
                </c:pt>
                <c:pt idx="1158">
                  <c:v>-1.3426</c:v>
                </c:pt>
                <c:pt idx="1159">
                  <c:v>-0.59160000000000001</c:v>
                </c:pt>
                <c:pt idx="1160">
                  <c:v>-1.0345</c:v>
                </c:pt>
                <c:pt idx="1161">
                  <c:v>0.435</c:v>
                </c:pt>
                <c:pt idx="1162">
                  <c:v>0.63790000000000002</c:v>
                </c:pt>
                <c:pt idx="1163">
                  <c:v>4.0300000000000002E-2</c:v>
                </c:pt>
                <c:pt idx="1164">
                  <c:v>-3.9089999999999998</c:v>
                </c:pt>
                <c:pt idx="1165">
                  <c:v>-1.0933999999999999</c:v>
                </c:pt>
                <c:pt idx="1166">
                  <c:v>1.3347</c:v>
                </c:pt>
                <c:pt idx="1167">
                  <c:v>0.24229999999999999</c:v>
                </c:pt>
                <c:pt idx="1168">
                  <c:v>-0.51100000000000001</c:v>
                </c:pt>
                <c:pt idx="1169">
                  <c:v>-0.56499999999999995</c:v>
                </c:pt>
                <c:pt idx="1170">
                  <c:v>0.26669999999999999</c:v>
                </c:pt>
                <c:pt idx="1171">
                  <c:v>-2.6718999999999999</c:v>
                </c:pt>
                <c:pt idx="1172">
                  <c:v>-0.37559999999999999</c:v>
                </c:pt>
                <c:pt idx="1173">
                  <c:v>9.9000000000000008E-3</c:v>
                </c:pt>
                <c:pt idx="1174">
                  <c:v>0.95250000000000001</c:v>
                </c:pt>
                <c:pt idx="1175">
                  <c:v>0.316</c:v>
                </c:pt>
                <c:pt idx="1176">
                  <c:v>-3.6194999999999999</c:v>
                </c:pt>
                <c:pt idx="1177">
                  <c:v>-0.74329999999999996</c:v>
                </c:pt>
                <c:pt idx="1178">
                  <c:v>-0.53969999999999996</c:v>
                </c:pt>
                <c:pt idx="1179">
                  <c:v>-0.98009999999999997</c:v>
                </c:pt>
                <c:pt idx="1180">
                  <c:v>-0.92349999999999999</c:v>
                </c:pt>
                <c:pt idx="1181">
                  <c:v>-0.79059999999999997</c:v>
                </c:pt>
                <c:pt idx="1182">
                  <c:v>-1.1275999999999999</c:v>
                </c:pt>
                <c:pt idx="1183">
                  <c:v>-3.4496000000000002</c:v>
                </c:pt>
                <c:pt idx="1184">
                  <c:v>-2.0999999999999999E-3</c:v>
                </c:pt>
                <c:pt idx="1185">
                  <c:v>-1.1950000000000001</c:v>
                </c:pt>
                <c:pt idx="1186">
                  <c:v>1.9900000000000001E-2</c:v>
                </c:pt>
                <c:pt idx="1187">
                  <c:v>-0.5585</c:v>
                </c:pt>
                <c:pt idx="1188">
                  <c:v>-1.1375999999999999</c:v>
                </c:pt>
                <c:pt idx="1189">
                  <c:v>-0.95479999999999998</c:v>
                </c:pt>
                <c:pt idx="1190">
                  <c:v>-0.64219999999999999</c:v>
                </c:pt>
                <c:pt idx="1191">
                  <c:v>-2.3671000000000002</c:v>
                </c:pt>
                <c:pt idx="1192">
                  <c:v>-1.1414</c:v>
                </c:pt>
                <c:pt idx="1193">
                  <c:v>-2.5649999999999999</c:v>
                </c:pt>
                <c:pt idx="1194">
                  <c:v>-1.5276000000000001</c:v>
                </c:pt>
                <c:pt idx="1195">
                  <c:v>-2.1865000000000001</c:v>
                </c:pt>
                <c:pt idx="1196">
                  <c:v>-2.0999999999999999E-3</c:v>
                </c:pt>
                <c:pt idx="1197">
                  <c:v>0.13539999999999999</c:v>
                </c:pt>
                <c:pt idx="1198">
                  <c:v>-0.49690000000000001</c:v>
                </c:pt>
                <c:pt idx="1199">
                  <c:v>-0.997</c:v>
                </c:pt>
                <c:pt idx="1200">
                  <c:v>-0.53700000000000003</c:v>
                </c:pt>
                <c:pt idx="1201">
                  <c:v>-5.7200000000000001E-2</c:v>
                </c:pt>
                <c:pt idx="1202">
                  <c:v>0.22850000000000001</c:v>
                </c:pt>
                <c:pt idx="1203">
                  <c:v>-1.2151000000000001</c:v>
                </c:pt>
                <c:pt idx="1204">
                  <c:v>-3.4500000000000003E-2</c:v>
                </c:pt>
                <c:pt idx="1205">
                  <c:v>-0.58709999999999996</c:v>
                </c:pt>
                <c:pt idx="1206">
                  <c:v>-4.0345000000000004</c:v>
                </c:pt>
                <c:pt idx="1207">
                  <c:v>-1.4496</c:v>
                </c:pt>
                <c:pt idx="1208">
                  <c:v>3.5900000000000001E-2</c:v>
                </c:pt>
                <c:pt idx="1209">
                  <c:v>-2.8645999999999998</c:v>
                </c:pt>
                <c:pt idx="1210">
                  <c:v>-0.4496</c:v>
                </c:pt>
                <c:pt idx="1211">
                  <c:v>0.39839999999999998</c:v>
                </c:pt>
                <c:pt idx="1212">
                  <c:v>1.2134</c:v>
                </c:pt>
                <c:pt idx="1213">
                  <c:v>0.3281</c:v>
                </c:pt>
                <c:pt idx="1214">
                  <c:v>0.65</c:v>
                </c:pt>
                <c:pt idx="1215">
                  <c:v>-1.4496</c:v>
                </c:pt>
                <c:pt idx="1216">
                  <c:v>-0.4496</c:v>
                </c:pt>
                <c:pt idx="1217">
                  <c:v>-0.51990000000000003</c:v>
                </c:pt>
                <c:pt idx="1218">
                  <c:v>1.65</c:v>
                </c:pt>
                <c:pt idx="1219">
                  <c:v>-0.20849999999999999</c:v>
                </c:pt>
                <c:pt idx="1220">
                  <c:v>-2.2568999999999999</c:v>
                </c:pt>
                <c:pt idx="1221">
                  <c:v>0.5504</c:v>
                </c:pt>
                <c:pt idx="1222">
                  <c:v>0.87239999999999995</c:v>
                </c:pt>
                <c:pt idx="1223">
                  <c:v>-2.4496000000000002</c:v>
                </c:pt>
                <c:pt idx="1224">
                  <c:v>0.64159999999999995</c:v>
                </c:pt>
                <c:pt idx="1225">
                  <c:v>0.5262</c:v>
                </c:pt>
                <c:pt idx="1226">
                  <c:v>1.4084000000000001</c:v>
                </c:pt>
                <c:pt idx="1227">
                  <c:v>-0.82809999999999995</c:v>
                </c:pt>
                <c:pt idx="1228">
                  <c:v>0.46800000000000003</c:v>
                </c:pt>
                <c:pt idx="1229">
                  <c:v>-2.0345</c:v>
                </c:pt>
                <c:pt idx="1230">
                  <c:v>0.3281</c:v>
                </c:pt>
                <c:pt idx="1231">
                  <c:v>-1.4496</c:v>
                </c:pt>
                <c:pt idx="1232">
                  <c:v>-1.1275999999999999</c:v>
                </c:pt>
                <c:pt idx="1233">
                  <c:v>-8.6999999999999994E-2</c:v>
                </c:pt>
                <c:pt idx="1234">
                  <c:v>-0.4496</c:v>
                </c:pt>
                <c:pt idx="1235">
                  <c:v>-0.32400000000000001</c:v>
                </c:pt>
                <c:pt idx="1236">
                  <c:v>-3.9089999999999998</c:v>
                </c:pt>
                <c:pt idx="1237">
                  <c:v>-0.61950000000000005</c:v>
                </c:pt>
                <c:pt idx="1238">
                  <c:v>-0.1085</c:v>
                </c:pt>
                <c:pt idx="1239">
                  <c:v>1.2508999999999999</c:v>
                </c:pt>
                <c:pt idx="1240">
                  <c:v>-3.15</c:v>
                </c:pt>
                <c:pt idx="1241">
                  <c:v>-1.35E-2</c:v>
                </c:pt>
                <c:pt idx="1242">
                  <c:v>0.38329999999999997</c:v>
                </c:pt>
                <c:pt idx="1243">
                  <c:v>-1.9350000000000001</c:v>
                </c:pt>
                <c:pt idx="1244">
                  <c:v>1.2407999999999999</c:v>
                </c:pt>
                <c:pt idx="1245">
                  <c:v>0.7349</c:v>
                </c:pt>
                <c:pt idx="1246">
                  <c:v>0.15809999999999999</c:v>
                </c:pt>
                <c:pt idx="1247">
                  <c:v>1.1879</c:v>
                </c:pt>
                <c:pt idx="1248">
                  <c:v>0.51200000000000001</c:v>
                </c:pt>
                <c:pt idx="1249">
                  <c:v>-0.24310000000000001</c:v>
                </c:pt>
                <c:pt idx="1250">
                  <c:v>0.42730000000000001</c:v>
                </c:pt>
                <c:pt idx="1251">
                  <c:v>-0.29749999999999999</c:v>
                </c:pt>
                <c:pt idx="1252">
                  <c:v>-1.1085</c:v>
                </c:pt>
                <c:pt idx="1253">
                  <c:v>-0.61950000000000005</c:v>
                </c:pt>
                <c:pt idx="1254">
                  <c:v>-3.6194999999999999</c:v>
                </c:pt>
                <c:pt idx="1255">
                  <c:v>-1.1125</c:v>
                </c:pt>
                <c:pt idx="1256">
                  <c:v>-1.117</c:v>
                </c:pt>
                <c:pt idx="1257">
                  <c:v>0.87239999999999995</c:v>
                </c:pt>
                <c:pt idx="1258">
                  <c:v>1.2508999999999999</c:v>
                </c:pt>
                <c:pt idx="1259">
                  <c:v>1.4249000000000001</c:v>
                </c:pt>
                <c:pt idx="1260">
                  <c:v>0.35780000000000001</c:v>
                </c:pt>
                <c:pt idx="1261">
                  <c:v>-2.4496000000000002</c:v>
                </c:pt>
                <c:pt idx="1262">
                  <c:v>-0.2767</c:v>
                </c:pt>
                <c:pt idx="1263">
                  <c:v>-1.2272000000000001</c:v>
                </c:pt>
                <c:pt idx="1264">
                  <c:v>-0.81210000000000004</c:v>
                </c:pt>
                <c:pt idx="1265">
                  <c:v>9.0999999999999998E-2</c:v>
                </c:pt>
                <c:pt idx="1266">
                  <c:v>-8.6999999999999994E-2</c:v>
                </c:pt>
                <c:pt idx="1267">
                  <c:v>-4.2568999999999999</c:v>
                </c:pt>
                <c:pt idx="1268">
                  <c:v>-1.1499999999999999</c:v>
                </c:pt>
                <c:pt idx="1269">
                  <c:v>0.28739999999999999</c:v>
                </c:pt>
                <c:pt idx="1270">
                  <c:v>-1.3564000000000001</c:v>
                </c:pt>
                <c:pt idx="1271">
                  <c:v>-1.6422000000000001</c:v>
                </c:pt>
                <c:pt idx="1272">
                  <c:v>0.22850000000000001</c:v>
                </c:pt>
                <c:pt idx="1273">
                  <c:v>-0.51100000000000001</c:v>
                </c:pt>
                <c:pt idx="1274">
                  <c:v>0.5504</c:v>
                </c:pt>
                <c:pt idx="1275">
                  <c:v>1.0359</c:v>
                </c:pt>
                <c:pt idx="1276">
                  <c:v>0.34189999999999998</c:v>
                </c:pt>
                <c:pt idx="1277">
                  <c:v>-0.1694</c:v>
                </c:pt>
                <c:pt idx="1278">
                  <c:v>1.1354</c:v>
                </c:pt>
                <c:pt idx="1279">
                  <c:v>0.46800000000000003</c:v>
                </c:pt>
                <c:pt idx="1280">
                  <c:v>-2.0345</c:v>
                </c:pt>
                <c:pt idx="1281">
                  <c:v>0.18790000000000001</c:v>
                </c:pt>
                <c:pt idx="1282">
                  <c:v>-0.4496</c:v>
                </c:pt>
                <c:pt idx="1283">
                  <c:v>-0.2213</c:v>
                </c:pt>
                <c:pt idx="1284">
                  <c:v>-2.1865000000000001</c:v>
                </c:pt>
                <c:pt idx="1285">
                  <c:v>-3.4500000000000003E-2</c:v>
                </c:pt>
                <c:pt idx="1286">
                  <c:v>0.74309999999999998</c:v>
                </c:pt>
                <c:pt idx="1287">
                  <c:v>0.5504</c:v>
                </c:pt>
                <c:pt idx="1288">
                  <c:v>-7.0999999999999994E-2</c:v>
                </c:pt>
                <c:pt idx="1289">
                  <c:v>-1.4496</c:v>
                </c:pt>
                <c:pt idx="1290">
                  <c:v>1.0150999999999999</c:v>
                </c:pt>
                <c:pt idx="1291">
                  <c:v>-0.69059999999999999</c:v>
                </c:pt>
                <c:pt idx="1292">
                  <c:v>-0.4985</c:v>
                </c:pt>
                <c:pt idx="1293">
                  <c:v>-0.4496</c:v>
                </c:pt>
                <c:pt idx="1294">
                  <c:v>-0.86460000000000004</c:v>
                </c:pt>
                <c:pt idx="1295">
                  <c:v>-0.21820000000000001</c:v>
                </c:pt>
                <c:pt idx="1296">
                  <c:v>-4.7714999999999996</c:v>
                </c:pt>
                <c:pt idx="1297">
                  <c:v>0.83589999999999998</c:v>
                </c:pt>
                <c:pt idx="1298">
                  <c:v>0.91300000000000003</c:v>
                </c:pt>
                <c:pt idx="1299">
                  <c:v>-1.2568999999999999</c:v>
                </c:pt>
                <c:pt idx="1300">
                  <c:v>2.0099</c:v>
                </c:pt>
                <c:pt idx="1301">
                  <c:v>0.26469999999999999</c:v>
                </c:pt>
                <c:pt idx="1302">
                  <c:v>-6.25E-2</c:v>
                </c:pt>
                <c:pt idx="1303">
                  <c:v>0.51800000000000002</c:v>
                </c:pt>
                <c:pt idx="1304">
                  <c:v>0.44350000000000001</c:v>
                </c:pt>
                <c:pt idx="1305">
                  <c:v>1.2166999999999999</c:v>
                </c:pt>
                <c:pt idx="1306">
                  <c:v>4.7899999999999998E-2</c:v>
                </c:pt>
                <c:pt idx="1307">
                  <c:v>1.8E-3</c:v>
                </c:pt>
                <c:pt idx="1308">
                  <c:v>0.65</c:v>
                </c:pt>
                <c:pt idx="1309">
                  <c:v>0.61760000000000004</c:v>
                </c:pt>
                <c:pt idx="1310">
                  <c:v>-1.3051999999999999</c:v>
                </c:pt>
                <c:pt idx="1311">
                  <c:v>-3.2568999999999999</c:v>
                </c:pt>
                <c:pt idx="1312">
                  <c:v>0.13539999999999999</c:v>
                </c:pt>
                <c:pt idx="1313">
                  <c:v>0.45729999999999998</c:v>
                </c:pt>
                <c:pt idx="1314">
                  <c:v>-0.49540000000000001</c:v>
                </c:pt>
                <c:pt idx="1315">
                  <c:v>0.1749</c:v>
                </c:pt>
                <c:pt idx="1316">
                  <c:v>0.35780000000000001</c:v>
                </c:pt>
                <c:pt idx="1317">
                  <c:v>0.21790000000000001</c:v>
                </c:pt>
                <c:pt idx="1318">
                  <c:v>0.4249</c:v>
                </c:pt>
                <c:pt idx="1319">
                  <c:v>1.0268999999999999</c:v>
                </c:pt>
                <c:pt idx="1320">
                  <c:v>-9.5899999999999999E-2</c:v>
                </c:pt>
                <c:pt idx="1321">
                  <c:v>-1.3426</c:v>
                </c:pt>
                <c:pt idx="1322">
                  <c:v>-1.9350000000000001</c:v>
                </c:pt>
                <c:pt idx="1323">
                  <c:v>0.86080000000000001</c:v>
                </c:pt>
                <c:pt idx="1324">
                  <c:v>-1.6718999999999999</c:v>
                </c:pt>
                <c:pt idx="1325">
                  <c:v>-0.72970000000000002</c:v>
                </c:pt>
                <c:pt idx="1326">
                  <c:v>-0.61560000000000004</c:v>
                </c:pt>
                <c:pt idx="1327">
                  <c:v>5.2900000000000003E-2</c:v>
                </c:pt>
                <c:pt idx="1328">
                  <c:v>0.13539999999999999</c:v>
                </c:pt>
                <c:pt idx="1329">
                  <c:v>-0.24790000000000001</c:v>
                </c:pt>
                <c:pt idx="1330">
                  <c:v>-1.0818000000000001</c:v>
                </c:pt>
                <c:pt idx="1331">
                  <c:v>8.1000000000000003E-2</c:v>
                </c:pt>
                <c:pt idx="1332">
                  <c:v>-0.70109999999999995</c:v>
                </c:pt>
                <c:pt idx="1333">
                  <c:v>-1.6718999999999999</c:v>
                </c:pt>
                <c:pt idx="1334">
                  <c:v>0.28739999999999999</c:v>
                </c:pt>
                <c:pt idx="1335">
                  <c:v>0.22420000000000001</c:v>
                </c:pt>
                <c:pt idx="1336">
                  <c:v>-1.1865000000000001</c:v>
                </c:pt>
                <c:pt idx="1337">
                  <c:v>-0.4496</c:v>
                </c:pt>
                <c:pt idx="1338">
                  <c:v>-0.4496</c:v>
                </c:pt>
                <c:pt idx="1339">
                  <c:v>-0.79749999999999999</c:v>
                </c:pt>
                <c:pt idx="1340">
                  <c:v>-3.2044000000000001</c:v>
                </c:pt>
                <c:pt idx="1341">
                  <c:v>-2.0345</c:v>
                </c:pt>
                <c:pt idx="1342">
                  <c:v>1.1354</c:v>
                </c:pt>
                <c:pt idx="1343">
                  <c:v>-1.3845000000000001</c:v>
                </c:pt>
                <c:pt idx="1344">
                  <c:v>-0.26900000000000002</c:v>
                </c:pt>
                <c:pt idx="1345">
                  <c:v>-0.505</c:v>
                </c:pt>
                <c:pt idx="1346">
                  <c:v>-0.92159999999999997</c:v>
                </c:pt>
                <c:pt idx="1347">
                  <c:v>-0.80100000000000005</c:v>
                </c:pt>
                <c:pt idx="1348">
                  <c:v>-0.26190000000000002</c:v>
                </c:pt>
                <c:pt idx="1349">
                  <c:v>-0.27710000000000001</c:v>
                </c:pt>
                <c:pt idx="1350">
                  <c:v>-0.3584</c:v>
                </c:pt>
                <c:pt idx="1351">
                  <c:v>-0.69059999999999999</c:v>
                </c:pt>
                <c:pt idx="1352">
                  <c:v>-3.9089999999999998</c:v>
                </c:pt>
                <c:pt idx="1353">
                  <c:v>-7.5200000000000003E-2</c:v>
                </c:pt>
                <c:pt idx="1354">
                  <c:v>-3.6194999999999999</c:v>
                </c:pt>
                <c:pt idx="1355">
                  <c:v>-1.2796000000000001</c:v>
                </c:pt>
                <c:pt idx="1356">
                  <c:v>-2.2568999999999999</c:v>
                </c:pt>
                <c:pt idx="1357">
                  <c:v>-1.4496</c:v>
                </c:pt>
                <c:pt idx="1358">
                  <c:v>-0.61950000000000005</c:v>
                </c:pt>
                <c:pt idx="1359">
                  <c:v>-0.4496</c:v>
                </c:pt>
                <c:pt idx="1360">
                  <c:v>-2.4496000000000002</c:v>
                </c:pt>
                <c:pt idx="1361">
                  <c:v>-0.38159999999999999</c:v>
                </c:pt>
                <c:pt idx="1362">
                  <c:v>-0.16</c:v>
                </c:pt>
                <c:pt idx="1363">
                  <c:v>-0.52359999999999995</c:v>
                </c:pt>
                <c:pt idx="1364">
                  <c:v>-0.56059999999999999</c:v>
                </c:pt>
                <c:pt idx="1365">
                  <c:v>0.5504</c:v>
                </c:pt>
                <c:pt idx="1366">
                  <c:v>-0.83020000000000005</c:v>
                </c:pt>
                <c:pt idx="1367">
                  <c:v>0.78029999999999999</c:v>
                </c:pt>
                <c:pt idx="1368">
                  <c:v>-0.72970000000000002</c:v>
                </c:pt>
                <c:pt idx="1369">
                  <c:v>0.2094</c:v>
                </c:pt>
                <c:pt idx="1370">
                  <c:v>-0.4496</c:v>
                </c:pt>
                <c:pt idx="1371">
                  <c:v>-3.3563999999999998</c:v>
                </c:pt>
                <c:pt idx="1372">
                  <c:v>-0.4496</c:v>
                </c:pt>
                <c:pt idx="1373">
                  <c:v>-1.35</c:v>
                </c:pt>
                <c:pt idx="1374">
                  <c:v>-0.77969999999999995</c:v>
                </c:pt>
                <c:pt idx="1375">
                  <c:v>-0.84809999999999997</c:v>
                </c:pt>
                <c:pt idx="1376">
                  <c:v>-5.8999999999999999E-3</c:v>
                </c:pt>
                <c:pt idx="1377">
                  <c:v>-1.5871</c:v>
                </c:pt>
                <c:pt idx="1378">
                  <c:v>-0.1016</c:v>
                </c:pt>
                <c:pt idx="1379">
                  <c:v>0.84</c:v>
                </c:pt>
                <c:pt idx="1380">
                  <c:v>-0.96409999999999996</c:v>
                </c:pt>
                <c:pt idx="1381">
                  <c:v>-1.5871</c:v>
                </c:pt>
                <c:pt idx="1382">
                  <c:v>-0.29749999999999999</c:v>
                </c:pt>
                <c:pt idx="1383">
                  <c:v>-0.34260000000000002</c:v>
                </c:pt>
                <c:pt idx="1384">
                  <c:v>-0.93500000000000005</c:v>
                </c:pt>
                <c:pt idx="1385">
                  <c:v>-1.3671</c:v>
                </c:pt>
                <c:pt idx="1386">
                  <c:v>-0.30520000000000003</c:v>
                </c:pt>
                <c:pt idx="1387">
                  <c:v>-1.2975000000000001</c:v>
                </c:pt>
                <c:pt idx="1388">
                  <c:v>-0.55389999999999995</c:v>
                </c:pt>
                <c:pt idx="1389">
                  <c:v>-0.15</c:v>
                </c:pt>
                <c:pt idx="1390">
                  <c:v>-1.0662</c:v>
                </c:pt>
                <c:pt idx="1391">
                  <c:v>-0.39069999999999999</c:v>
                </c:pt>
                <c:pt idx="1392">
                  <c:v>-0.4496</c:v>
                </c:pt>
                <c:pt idx="1393">
                  <c:v>-1.5649999999999999</c:v>
                </c:pt>
                <c:pt idx="1394">
                  <c:v>-0.2727</c:v>
                </c:pt>
                <c:pt idx="1395">
                  <c:v>-0.25690000000000002</c:v>
                </c:pt>
                <c:pt idx="1396">
                  <c:v>-3.4496000000000002</c:v>
                </c:pt>
                <c:pt idx="1397">
                  <c:v>-0.77149999999999996</c:v>
                </c:pt>
                <c:pt idx="1398">
                  <c:v>-0.77149999999999996</c:v>
                </c:pt>
                <c:pt idx="1399">
                  <c:v>0.1477</c:v>
                </c:pt>
                <c:pt idx="1400">
                  <c:v>-0.54269999999999996</c:v>
                </c:pt>
                <c:pt idx="1401">
                  <c:v>-2.2974999999999999</c:v>
                </c:pt>
                <c:pt idx="1402">
                  <c:v>-1.1015999999999999</c:v>
                </c:pt>
                <c:pt idx="1403">
                  <c:v>-1.4496</c:v>
                </c:pt>
                <c:pt idx="1404">
                  <c:v>-1.0986</c:v>
                </c:pt>
                <c:pt idx="1405">
                  <c:v>-1.0345</c:v>
                </c:pt>
                <c:pt idx="1406">
                  <c:v>-6.25E-2</c:v>
                </c:pt>
                <c:pt idx="1407">
                  <c:v>-1.7975000000000001</c:v>
                </c:pt>
                <c:pt idx="1408">
                  <c:v>-1.071</c:v>
                </c:pt>
                <c:pt idx="1409">
                  <c:v>0.26090000000000002</c:v>
                </c:pt>
                <c:pt idx="1410">
                  <c:v>-0.95209999999999995</c:v>
                </c:pt>
                <c:pt idx="1411">
                  <c:v>0.65</c:v>
                </c:pt>
                <c:pt idx="1412">
                  <c:v>-1.1275999999999999</c:v>
                </c:pt>
                <c:pt idx="1413">
                  <c:v>-1.6718999999999999</c:v>
                </c:pt>
                <c:pt idx="1414">
                  <c:v>0.4249</c:v>
                </c:pt>
                <c:pt idx="1415">
                  <c:v>0.25090000000000001</c:v>
                </c:pt>
                <c:pt idx="1416">
                  <c:v>0.28739999999999999</c:v>
                </c:pt>
                <c:pt idx="1417">
                  <c:v>-0.82809999999999995</c:v>
                </c:pt>
                <c:pt idx="1418">
                  <c:v>-3.4500000000000003E-2</c:v>
                </c:pt>
                <c:pt idx="1419">
                  <c:v>-0.4496</c:v>
                </c:pt>
                <c:pt idx="1420">
                  <c:v>-1.2201</c:v>
                </c:pt>
                <c:pt idx="1421">
                  <c:v>-7.7600000000000002E-2</c:v>
                </c:pt>
                <c:pt idx="1422">
                  <c:v>-0.87219999999999998</c:v>
                </c:pt>
                <c:pt idx="1423">
                  <c:v>0.65</c:v>
                </c:pt>
                <c:pt idx="1424">
                  <c:v>0.1643</c:v>
                </c:pt>
                <c:pt idx="1425">
                  <c:v>-0.81210000000000004</c:v>
                </c:pt>
                <c:pt idx="1426">
                  <c:v>-0.96409999999999996</c:v>
                </c:pt>
                <c:pt idx="1427">
                  <c:v>0.5504</c:v>
                </c:pt>
                <c:pt idx="1428">
                  <c:v>-1.246</c:v>
                </c:pt>
                <c:pt idx="1429">
                  <c:v>-6.25E-2</c:v>
                </c:pt>
                <c:pt idx="1430">
                  <c:v>-0.61180000000000001</c:v>
                </c:pt>
                <c:pt idx="1431">
                  <c:v>-0.4496</c:v>
                </c:pt>
                <c:pt idx="1432">
                  <c:v>0.13539999999999999</c:v>
                </c:pt>
                <c:pt idx="1433">
                  <c:v>-0.4496</c:v>
                </c:pt>
                <c:pt idx="1434">
                  <c:v>0.77280000000000004</c:v>
                </c:pt>
                <c:pt idx="1435">
                  <c:v>-2.4496000000000002</c:v>
                </c:pt>
                <c:pt idx="1436">
                  <c:v>0.77280000000000004</c:v>
                </c:pt>
                <c:pt idx="1437">
                  <c:v>-2.2568999999999999</c:v>
                </c:pt>
                <c:pt idx="1438">
                  <c:v>-0.11940000000000001</c:v>
                </c:pt>
                <c:pt idx="1439">
                  <c:v>-2.9731000000000001</c:v>
                </c:pt>
                <c:pt idx="1440">
                  <c:v>-1.66E-2</c:v>
                </c:pt>
                <c:pt idx="1441">
                  <c:v>-1.087</c:v>
                </c:pt>
                <c:pt idx="1442">
                  <c:v>0.68169999999999997</c:v>
                </c:pt>
                <c:pt idx="1443">
                  <c:v>-0.59640000000000004</c:v>
                </c:pt>
                <c:pt idx="1444">
                  <c:v>-0.73909999999999998</c:v>
                </c:pt>
                <c:pt idx="1445">
                  <c:v>-0.67190000000000005</c:v>
                </c:pt>
                <c:pt idx="1446">
                  <c:v>-0.4496</c:v>
                </c:pt>
                <c:pt idx="1447">
                  <c:v>-1.909</c:v>
                </c:pt>
                <c:pt idx="1448">
                  <c:v>-2.2568999999999999</c:v>
                </c:pt>
                <c:pt idx="1449">
                  <c:v>0.98340000000000005</c:v>
                </c:pt>
                <c:pt idx="1450">
                  <c:v>-1.4496</c:v>
                </c:pt>
                <c:pt idx="1451">
                  <c:v>-0.57150000000000001</c:v>
                </c:pt>
                <c:pt idx="1452">
                  <c:v>-3.7225999999999999</c:v>
                </c:pt>
                <c:pt idx="1453">
                  <c:v>-1.5490999999999999</c:v>
                </c:pt>
                <c:pt idx="1454">
                  <c:v>-2.2974999999999999</c:v>
                </c:pt>
                <c:pt idx="1455">
                  <c:v>0.30940000000000001</c:v>
                </c:pt>
                <c:pt idx="1456">
                  <c:v>1.2508999999999999</c:v>
                </c:pt>
                <c:pt idx="1457">
                  <c:v>0.14990000000000001</c:v>
                </c:pt>
                <c:pt idx="1458">
                  <c:v>1.0740000000000001</c:v>
                </c:pt>
                <c:pt idx="1459">
                  <c:v>-3.6194999999999999</c:v>
                </c:pt>
                <c:pt idx="1460">
                  <c:v>-0.93500000000000005</c:v>
                </c:pt>
                <c:pt idx="1461">
                  <c:v>-3.2568999999999999</c:v>
                </c:pt>
                <c:pt idx="1462">
                  <c:v>-0.60160000000000002</c:v>
                </c:pt>
                <c:pt idx="1463">
                  <c:v>-3.2568999999999999</c:v>
                </c:pt>
                <c:pt idx="1464">
                  <c:v>1.1879</c:v>
                </c:pt>
                <c:pt idx="1465">
                  <c:v>0.31230000000000002</c:v>
                </c:pt>
                <c:pt idx="1466">
                  <c:v>-2.1276000000000002</c:v>
                </c:pt>
                <c:pt idx="1467">
                  <c:v>-1.2114</c:v>
                </c:pt>
                <c:pt idx="1468">
                  <c:v>1.2024999999999999</c:v>
                </c:pt>
                <c:pt idx="1469">
                  <c:v>-7.7600000000000002E-2</c:v>
                </c:pt>
                <c:pt idx="1470">
                  <c:v>-0.12759999999999999</c:v>
                </c:pt>
                <c:pt idx="1471">
                  <c:v>-8.9999999999999993E-3</c:v>
                </c:pt>
                <c:pt idx="1472">
                  <c:v>-0.4496</c:v>
                </c:pt>
                <c:pt idx="1473">
                  <c:v>-0.22720000000000001</c:v>
                </c:pt>
                <c:pt idx="1474">
                  <c:v>-0.77149999999999996</c:v>
                </c:pt>
                <c:pt idx="1475">
                  <c:v>-1.0345</c:v>
                </c:pt>
                <c:pt idx="1476">
                  <c:v>-0.4496</c:v>
                </c:pt>
                <c:pt idx="1477">
                  <c:v>-0.64459999999999995</c:v>
                </c:pt>
                <c:pt idx="1478">
                  <c:v>0.76200000000000001</c:v>
                </c:pt>
                <c:pt idx="1479">
                  <c:v>0.57150000000000001</c:v>
                </c:pt>
                <c:pt idx="1480">
                  <c:v>-2.0817999999999999</c:v>
                </c:pt>
                <c:pt idx="1481">
                  <c:v>-0.41210000000000002</c:v>
                </c:pt>
                <c:pt idx="1482">
                  <c:v>-0.16</c:v>
                </c:pt>
                <c:pt idx="1483">
                  <c:v>1.0528999999999999</c:v>
                </c:pt>
                <c:pt idx="1484">
                  <c:v>-1.3824000000000001</c:v>
                </c:pt>
                <c:pt idx="1485">
                  <c:v>-1.4204000000000001</c:v>
                </c:pt>
                <c:pt idx="1486">
                  <c:v>-1.1599999999999999</c:v>
                </c:pt>
                <c:pt idx="1487">
                  <c:v>-0.52359999999999995</c:v>
                </c:pt>
                <c:pt idx="1488">
                  <c:v>-1.1015999999999999</c:v>
                </c:pt>
                <c:pt idx="1489">
                  <c:v>4.5199999999999997E-2</c:v>
                </c:pt>
                <c:pt idx="1490">
                  <c:v>0.41720000000000002</c:v>
                </c:pt>
                <c:pt idx="1491">
                  <c:v>0.20250000000000001</c:v>
                </c:pt>
                <c:pt idx="1492">
                  <c:v>-0.34260000000000002</c:v>
                </c:pt>
                <c:pt idx="1493">
                  <c:v>1.3984000000000001</c:v>
                </c:pt>
                <c:pt idx="1494">
                  <c:v>0.60489999999999999</c:v>
                </c:pt>
                <c:pt idx="1495">
                  <c:v>3.0468999999999999</c:v>
                </c:pt>
                <c:pt idx="1496">
                  <c:v>-0.71260000000000001</c:v>
                </c:pt>
                <c:pt idx="1497">
                  <c:v>0.82350000000000001</c:v>
                </c:pt>
                <c:pt idx="1498">
                  <c:v>-0.60160000000000002</c:v>
                </c:pt>
                <c:pt idx="1499">
                  <c:v>-0.1658</c:v>
                </c:pt>
                <c:pt idx="1500">
                  <c:v>-0.1996</c:v>
                </c:pt>
                <c:pt idx="1501">
                  <c:v>-1.919</c:v>
                </c:pt>
                <c:pt idx="1502">
                  <c:v>-0.2651</c:v>
                </c:pt>
                <c:pt idx="1503">
                  <c:v>-0.15</c:v>
                </c:pt>
                <c:pt idx="1504">
                  <c:v>0.49230000000000002</c:v>
                </c:pt>
                <c:pt idx="1505">
                  <c:v>-4.5369999999999999</c:v>
                </c:pt>
                <c:pt idx="1506">
                  <c:v>-0.997</c:v>
                </c:pt>
                <c:pt idx="1507">
                  <c:v>0.96550000000000002</c:v>
                </c:pt>
                <c:pt idx="1508">
                  <c:v>-0.17649999999999999</c:v>
                </c:pt>
                <c:pt idx="1509">
                  <c:v>-0.51370000000000005</c:v>
                </c:pt>
                <c:pt idx="1510">
                  <c:v>-2.0345</c:v>
                </c:pt>
                <c:pt idx="1511">
                  <c:v>-0.1016</c:v>
                </c:pt>
                <c:pt idx="1512">
                  <c:v>0.85529999999999995</c:v>
                </c:pt>
                <c:pt idx="1513">
                  <c:v>-0.22720000000000001</c:v>
                </c:pt>
                <c:pt idx="1514">
                  <c:v>0.77280000000000004</c:v>
                </c:pt>
                <c:pt idx="1515">
                  <c:v>-2.0345</c:v>
                </c:pt>
                <c:pt idx="1516">
                  <c:v>-1.1865000000000001</c:v>
                </c:pt>
                <c:pt idx="1517">
                  <c:v>-0.4496</c:v>
                </c:pt>
                <c:pt idx="1518">
                  <c:v>3.7625000000000002</c:v>
                </c:pt>
                <c:pt idx="1519">
                  <c:v>0.60360000000000003</c:v>
                </c:pt>
                <c:pt idx="1520">
                  <c:v>2.69E-2</c:v>
                </c:pt>
                <c:pt idx="1521">
                  <c:v>-1.2309000000000001</c:v>
                </c:pt>
                <c:pt idx="1522">
                  <c:v>6.5000000000000002E-2</c:v>
                </c:pt>
                <c:pt idx="1523">
                  <c:v>0.68799999999999994</c:v>
                </c:pt>
                <c:pt idx="1524">
                  <c:v>4.5948000000000002</c:v>
                </c:pt>
                <c:pt idx="1525">
                  <c:v>-1.7491000000000001</c:v>
                </c:pt>
                <c:pt idx="1526">
                  <c:v>0.28739999999999999</c:v>
                </c:pt>
                <c:pt idx="1527">
                  <c:v>-0.4496</c:v>
                </c:pt>
                <c:pt idx="1528">
                  <c:v>0.13539999999999999</c:v>
                </c:pt>
                <c:pt idx="1529">
                  <c:v>2.4182999999999999</c:v>
                </c:pt>
                <c:pt idx="1530">
                  <c:v>-0.67190000000000005</c:v>
                </c:pt>
                <c:pt idx="1531">
                  <c:v>-1.5649999999999999</c:v>
                </c:pt>
                <c:pt idx="1532">
                  <c:v>0.71089999999999998</c:v>
                </c:pt>
                <c:pt idx="1533">
                  <c:v>7.0599999999999996E-2</c:v>
                </c:pt>
                <c:pt idx="1534">
                  <c:v>-1.008</c:v>
                </c:pt>
                <c:pt idx="1535">
                  <c:v>-0.20039999999999999</c:v>
                </c:pt>
                <c:pt idx="1536">
                  <c:v>-0.1215</c:v>
                </c:pt>
                <c:pt idx="1537">
                  <c:v>1.1187</c:v>
                </c:pt>
                <c:pt idx="1538">
                  <c:v>0.1099</c:v>
                </c:pt>
                <c:pt idx="1539">
                  <c:v>-1.2726999999999999</c:v>
                </c:pt>
                <c:pt idx="1540">
                  <c:v>-0.73909999999999998</c:v>
                </c:pt>
                <c:pt idx="1541">
                  <c:v>-0.94710000000000005</c:v>
                </c:pt>
                <c:pt idx="1542">
                  <c:v>0.32100000000000001</c:v>
                </c:pt>
                <c:pt idx="1543">
                  <c:v>4.8609</c:v>
                </c:pt>
                <c:pt idx="1544">
                  <c:v>0.41289999999999999</c:v>
                </c:pt>
                <c:pt idx="1545">
                  <c:v>-0.12759999999999999</c:v>
                </c:pt>
                <c:pt idx="1546">
                  <c:v>-2.3881999999999999</c:v>
                </c:pt>
                <c:pt idx="1547">
                  <c:v>-0.4496</c:v>
                </c:pt>
                <c:pt idx="1548">
                  <c:v>0.35780000000000001</c:v>
                </c:pt>
                <c:pt idx="1549">
                  <c:v>-0.38540000000000002</c:v>
                </c:pt>
                <c:pt idx="1550">
                  <c:v>-3.6194999999999999</c:v>
                </c:pt>
                <c:pt idx="1551">
                  <c:v>-0.72970000000000002</c:v>
                </c:pt>
                <c:pt idx="1552">
                  <c:v>0.89439999999999997</c:v>
                </c:pt>
                <c:pt idx="1553">
                  <c:v>2.9079999999999999</c:v>
                </c:pt>
                <c:pt idx="1554">
                  <c:v>-0.36209999999999998</c:v>
                </c:pt>
                <c:pt idx="1555">
                  <c:v>3.8693</c:v>
                </c:pt>
                <c:pt idx="1556">
                  <c:v>1.8395999999999999</c:v>
                </c:pt>
                <c:pt idx="1557">
                  <c:v>-0.15</c:v>
                </c:pt>
                <c:pt idx="1558">
                  <c:v>3.6514000000000002</c:v>
                </c:pt>
                <c:pt idx="1559">
                  <c:v>1.6440999999999999</c:v>
                </c:pt>
                <c:pt idx="1560">
                  <c:v>1.1785000000000001</c:v>
                </c:pt>
                <c:pt idx="1561">
                  <c:v>2.0813999999999999</c:v>
                </c:pt>
                <c:pt idx="1562">
                  <c:v>-2.7391000000000001</c:v>
                </c:pt>
                <c:pt idx="1563">
                  <c:v>1.3823000000000001</c:v>
                </c:pt>
                <c:pt idx="1564">
                  <c:v>3.3778000000000001</c:v>
                </c:pt>
                <c:pt idx="1565">
                  <c:v>0.95230000000000004</c:v>
                </c:pt>
                <c:pt idx="1566">
                  <c:v>1.5245</c:v>
                </c:pt>
                <c:pt idx="1567">
                  <c:v>1.0920000000000001</c:v>
                </c:pt>
                <c:pt idx="1568">
                  <c:v>3.8780000000000001</c:v>
                </c:pt>
                <c:pt idx="1569">
                  <c:v>2.0821999999999998</c:v>
                </c:pt>
                <c:pt idx="1570">
                  <c:v>1.9176</c:v>
                </c:pt>
                <c:pt idx="1571">
                  <c:v>2.8340999999999998</c:v>
                </c:pt>
                <c:pt idx="1572">
                  <c:v>0.60199999999999998</c:v>
                </c:pt>
                <c:pt idx="1573">
                  <c:v>0.49859999999999999</c:v>
                </c:pt>
                <c:pt idx="1574">
                  <c:v>-2.81E-2</c:v>
                </c:pt>
                <c:pt idx="1575">
                  <c:v>0.75600000000000001</c:v>
                </c:pt>
                <c:pt idx="1576">
                  <c:v>-0.1678</c:v>
                </c:pt>
                <c:pt idx="1577">
                  <c:v>0.59150000000000003</c:v>
                </c:pt>
                <c:pt idx="1578">
                  <c:v>0.86970000000000003</c:v>
                </c:pt>
                <c:pt idx="1579">
                  <c:v>-5.0999999999999997E-2</c:v>
                </c:pt>
                <c:pt idx="1580">
                  <c:v>1.8446</c:v>
                </c:pt>
                <c:pt idx="1581">
                  <c:v>-0.2712</c:v>
                </c:pt>
                <c:pt idx="1582">
                  <c:v>-1.2706</c:v>
                </c:pt>
                <c:pt idx="1583">
                  <c:v>0.34849999999999998</c:v>
                </c:pt>
                <c:pt idx="1584">
                  <c:v>0.26729999999999998</c:v>
                </c:pt>
                <c:pt idx="1585">
                  <c:v>-0.26350000000000001</c:v>
                </c:pt>
                <c:pt idx="1586">
                  <c:v>-2.1574</c:v>
                </c:pt>
                <c:pt idx="1587">
                  <c:v>-1.9900000000000001E-2</c:v>
                </c:pt>
                <c:pt idx="1588">
                  <c:v>0.27560000000000001</c:v>
                </c:pt>
                <c:pt idx="1589">
                  <c:v>0.2626</c:v>
                </c:pt>
                <c:pt idx="1590">
                  <c:v>-0.65900000000000003</c:v>
                </c:pt>
                <c:pt idx="1591">
                  <c:v>-0.34520000000000001</c:v>
                </c:pt>
                <c:pt idx="1592">
                  <c:v>0.40839999999999999</c:v>
                </c:pt>
                <c:pt idx="1593">
                  <c:v>-0.86460000000000004</c:v>
                </c:pt>
                <c:pt idx="1594">
                  <c:v>0.5504</c:v>
                </c:pt>
                <c:pt idx="1595">
                  <c:v>-1.0103</c:v>
                </c:pt>
                <c:pt idx="1596">
                  <c:v>-0.09</c:v>
                </c:pt>
                <c:pt idx="1597">
                  <c:v>-5.8999999999999999E-3</c:v>
                </c:pt>
                <c:pt idx="1598">
                  <c:v>-0.26979999999999998</c:v>
                </c:pt>
                <c:pt idx="1599">
                  <c:v>-0.43680000000000002</c:v>
                </c:pt>
                <c:pt idx="1600">
                  <c:v>0.18429999999999999</c:v>
                </c:pt>
                <c:pt idx="1601">
                  <c:v>0.90190000000000003</c:v>
                </c:pt>
                <c:pt idx="1602">
                  <c:v>-1.8717999999999999</c:v>
                </c:pt>
                <c:pt idx="1603">
                  <c:v>0.35780000000000001</c:v>
                </c:pt>
                <c:pt idx="1604">
                  <c:v>-0.60850000000000004</c:v>
                </c:pt>
                <c:pt idx="1605">
                  <c:v>1.0851999999999999</c:v>
                </c:pt>
                <c:pt idx="1606">
                  <c:v>-0.57509999999999994</c:v>
                </c:pt>
                <c:pt idx="1607">
                  <c:v>0.192</c:v>
                </c:pt>
                <c:pt idx="1608">
                  <c:v>9.5600000000000004E-2</c:v>
                </c:pt>
                <c:pt idx="1609">
                  <c:v>-9.5299999999999996E-2</c:v>
                </c:pt>
                <c:pt idx="1610">
                  <c:v>-0.2026</c:v>
                </c:pt>
                <c:pt idx="1611">
                  <c:v>-0.52810000000000001</c:v>
                </c:pt>
                <c:pt idx="1612">
                  <c:v>-0.74909999999999999</c:v>
                </c:pt>
                <c:pt idx="1613">
                  <c:v>-3.0599999999999999E-2</c:v>
                </c:pt>
                <c:pt idx="1614">
                  <c:v>-0.81989999999999996</c:v>
                </c:pt>
                <c:pt idx="1615">
                  <c:v>-0.37490000000000001</c:v>
                </c:pt>
                <c:pt idx="1616">
                  <c:v>-0.38540000000000002</c:v>
                </c:pt>
                <c:pt idx="1617">
                  <c:v>-1.6577</c:v>
                </c:pt>
                <c:pt idx="1618">
                  <c:v>-1.1209</c:v>
                </c:pt>
                <c:pt idx="1619">
                  <c:v>-1.7464999999999999</c:v>
                </c:pt>
                <c:pt idx="1620">
                  <c:v>-0.3584</c:v>
                </c:pt>
                <c:pt idx="1621">
                  <c:v>0.17549999999999999</c:v>
                </c:pt>
                <c:pt idx="1622">
                  <c:v>-0.60160000000000002</c:v>
                </c:pt>
                <c:pt idx="1623">
                  <c:v>-3.2568999999999999</c:v>
                </c:pt>
                <c:pt idx="1624">
                  <c:v>0.77280000000000004</c:v>
                </c:pt>
                <c:pt idx="1625">
                  <c:v>8.1000000000000003E-2</c:v>
                </c:pt>
                <c:pt idx="1626">
                  <c:v>-2.0345</c:v>
                </c:pt>
                <c:pt idx="1627">
                  <c:v>0.28739999999999999</c:v>
                </c:pt>
                <c:pt idx="1628">
                  <c:v>-0.81210000000000004</c:v>
                </c:pt>
                <c:pt idx="1629">
                  <c:v>-0.3715</c:v>
                </c:pt>
                <c:pt idx="1630">
                  <c:v>-1.3882000000000001</c:v>
                </c:pt>
                <c:pt idx="1631">
                  <c:v>-0.64219999999999999</c:v>
                </c:pt>
                <c:pt idx="1632">
                  <c:v>0.72040000000000004</c:v>
                </c:pt>
                <c:pt idx="1633">
                  <c:v>-0.34420000000000001</c:v>
                </c:pt>
                <c:pt idx="1634">
                  <c:v>-0.21820000000000001</c:v>
                </c:pt>
                <c:pt idx="1635">
                  <c:v>-0.47460000000000002</c:v>
                </c:pt>
                <c:pt idx="1636">
                  <c:v>-0.48799999999999999</c:v>
                </c:pt>
                <c:pt idx="1637">
                  <c:v>6.6900000000000001E-2</c:v>
                </c:pt>
                <c:pt idx="1638">
                  <c:v>-1.0911</c:v>
                </c:pt>
                <c:pt idx="1639">
                  <c:v>6.5000000000000002E-2</c:v>
                </c:pt>
                <c:pt idx="1640">
                  <c:v>-0.1946</c:v>
                </c:pt>
                <c:pt idx="1641">
                  <c:v>-1.1958</c:v>
                </c:pt>
                <c:pt idx="1642">
                  <c:v>0.50919999999999999</c:v>
                </c:pt>
                <c:pt idx="1643">
                  <c:v>-0.48520000000000002</c:v>
                </c:pt>
                <c:pt idx="1644">
                  <c:v>-2.1276000000000002</c:v>
                </c:pt>
                <c:pt idx="1645">
                  <c:v>-6.2043999999999997</c:v>
                </c:pt>
                <c:pt idx="1646">
                  <c:v>0.45729999999999998</c:v>
                </c:pt>
                <c:pt idx="1647">
                  <c:v>-0.1636</c:v>
                </c:pt>
                <c:pt idx="1648">
                  <c:v>1.5414000000000001</c:v>
                </c:pt>
                <c:pt idx="1649">
                  <c:v>-0.88770000000000004</c:v>
                </c:pt>
                <c:pt idx="1650">
                  <c:v>0.21099999999999999</c:v>
                </c:pt>
                <c:pt idx="1651">
                  <c:v>-0.1694</c:v>
                </c:pt>
                <c:pt idx="1652">
                  <c:v>-1.6718999999999999</c:v>
                </c:pt>
                <c:pt idx="1653">
                  <c:v>1.0595000000000001</c:v>
                </c:pt>
                <c:pt idx="1654">
                  <c:v>3.3331</c:v>
                </c:pt>
                <c:pt idx="1655">
                  <c:v>6.1400000000000003E-2</c:v>
                </c:pt>
                <c:pt idx="1656">
                  <c:v>3.5348999999999999</c:v>
                </c:pt>
                <c:pt idx="1657">
                  <c:v>2.4257</c:v>
                </c:pt>
                <c:pt idx="1658">
                  <c:v>0.35780000000000001</c:v>
                </c:pt>
                <c:pt idx="1659">
                  <c:v>0.72040000000000004</c:v>
                </c:pt>
                <c:pt idx="1660">
                  <c:v>1.6434</c:v>
                </c:pt>
                <c:pt idx="1661">
                  <c:v>-1.9839</c:v>
                </c:pt>
                <c:pt idx="1662">
                  <c:v>3.5135999999999998</c:v>
                </c:pt>
                <c:pt idx="1663">
                  <c:v>0.8669</c:v>
                </c:pt>
                <c:pt idx="1664">
                  <c:v>1.1282000000000001</c:v>
                </c:pt>
                <c:pt idx="1665">
                  <c:v>0.85040000000000004</c:v>
                </c:pt>
                <c:pt idx="1666">
                  <c:v>1.3512</c:v>
                </c:pt>
                <c:pt idx="1667">
                  <c:v>3.0142000000000002</c:v>
                </c:pt>
                <c:pt idx="1668">
                  <c:v>0.74750000000000005</c:v>
                </c:pt>
                <c:pt idx="1669">
                  <c:v>0.23119999999999999</c:v>
                </c:pt>
                <c:pt idx="1670">
                  <c:v>1.7486999999999999</c:v>
                </c:pt>
                <c:pt idx="1671">
                  <c:v>2.8246000000000002</c:v>
                </c:pt>
                <c:pt idx="1672">
                  <c:v>2.2307999999999999</c:v>
                </c:pt>
                <c:pt idx="1673">
                  <c:v>-0.503</c:v>
                </c:pt>
                <c:pt idx="1674">
                  <c:v>0.20760000000000001</c:v>
                </c:pt>
                <c:pt idx="1675">
                  <c:v>1.9802999999999999</c:v>
                </c:pt>
                <c:pt idx="1676">
                  <c:v>-0.22720000000000001</c:v>
                </c:pt>
                <c:pt idx="1677">
                  <c:v>0.92749999999999999</c:v>
                </c:pt>
                <c:pt idx="1678">
                  <c:v>-3.0345</c:v>
                </c:pt>
                <c:pt idx="1679">
                  <c:v>-5.91E-2</c:v>
                </c:pt>
                <c:pt idx="1680">
                  <c:v>1.4103000000000001</c:v>
                </c:pt>
                <c:pt idx="1681">
                  <c:v>2.5522</c:v>
                </c:pt>
                <c:pt idx="1682">
                  <c:v>-3.7715000000000001</c:v>
                </c:pt>
                <c:pt idx="1683">
                  <c:v>-1.6194999999999999</c:v>
                </c:pt>
                <c:pt idx="1684">
                  <c:v>0.37359999999999999</c:v>
                </c:pt>
                <c:pt idx="1685">
                  <c:v>1.9737</c:v>
                </c:pt>
                <c:pt idx="1686">
                  <c:v>-1.4496</c:v>
                </c:pt>
                <c:pt idx="1687">
                  <c:v>3.3077000000000001</c:v>
                </c:pt>
                <c:pt idx="1688">
                  <c:v>4.1249000000000002</c:v>
                </c:pt>
                <c:pt idx="1689">
                  <c:v>4.2907000000000002</c:v>
                </c:pt>
                <c:pt idx="1690">
                  <c:v>0.22470000000000001</c:v>
                </c:pt>
                <c:pt idx="1691">
                  <c:v>4.0536000000000003</c:v>
                </c:pt>
                <c:pt idx="1692">
                  <c:v>-2.7391000000000001</c:v>
                </c:pt>
                <c:pt idx="1693">
                  <c:v>4.0011000000000001</c:v>
                </c:pt>
                <c:pt idx="1694">
                  <c:v>4.8978999999999999</c:v>
                </c:pt>
                <c:pt idx="1695">
                  <c:v>2.9095</c:v>
                </c:pt>
                <c:pt idx="1696">
                  <c:v>3.0802</c:v>
                </c:pt>
                <c:pt idx="1697">
                  <c:v>4.2282999999999999</c:v>
                </c:pt>
                <c:pt idx="1698">
                  <c:v>1.7431000000000001</c:v>
                </c:pt>
                <c:pt idx="1699">
                  <c:v>4.1222000000000003</c:v>
                </c:pt>
                <c:pt idx="1700">
                  <c:v>4.2458</c:v>
                </c:pt>
                <c:pt idx="1701">
                  <c:v>4.4774000000000003</c:v>
                </c:pt>
                <c:pt idx="1702">
                  <c:v>-0.59770000000000001</c:v>
                </c:pt>
                <c:pt idx="1703">
                  <c:v>3.3449</c:v>
                </c:pt>
                <c:pt idx="1704">
                  <c:v>-0.1376</c:v>
                </c:pt>
                <c:pt idx="1705">
                  <c:v>3.0701999999999998</c:v>
                </c:pt>
                <c:pt idx="1706">
                  <c:v>-0.20849999999999999</c:v>
                </c:pt>
                <c:pt idx="1707">
                  <c:v>-0.27400000000000002</c:v>
                </c:pt>
                <c:pt idx="1708">
                  <c:v>-0.87280000000000002</c:v>
                </c:pt>
                <c:pt idx="1709">
                  <c:v>0.13539999999999999</c:v>
                </c:pt>
                <c:pt idx="1710">
                  <c:v>-6.6199999999999995E-2</c:v>
                </c:pt>
                <c:pt idx="1711">
                  <c:v>-1.2568999999999999</c:v>
                </c:pt>
                <c:pt idx="1712">
                  <c:v>-0.504</c:v>
                </c:pt>
                <c:pt idx="1713">
                  <c:v>0.9</c:v>
                </c:pt>
                <c:pt idx="1714">
                  <c:v>0.58889999999999998</c:v>
                </c:pt>
                <c:pt idx="1715">
                  <c:v>-0.34770000000000001</c:v>
                </c:pt>
                <c:pt idx="1716">
                  <c:v>0.60819999999999996</c:v>
                </c:pt>
                <c:pt idx="1717">
                  <c:v>0.1978</c:v>
                </c:pt>
                <c:pt idx="1718">
                  <c:v>0.5504</c:v>
                </c:pt>
                <c:pt idx="1719">
                  <c:v>-3.2221000000000002</c:v>
                </c:pt>
                <c:pt idx="1720">
                  <c:v>-0.1484</c:v>
                </c:pt>
                <c:pt idx="1721">
                  <c:v>-0.37559999999999999</c:v>
                </c:pt>
                <c:pt idx="1722">
                  <c:v>-0.62460000000000004</c:v>
                </c:pt>
                <c:pt idx="1723">
                  <c:v>0.77280000000000004</c:v>
                </c:pt>
                <c:pt idx="1724">
                  <c:v>-1.3426</c:v>
                </c:pt>
                <c:pt idx="1725">
                  <c:v>0.4249</c:v>
                </c:pt>
                <c:pt idx="1726">
                  <c:v>-1.9801</c:v>
                </c:pt>
                <c:pt idx="1727">
                  <c:v>-3.15</c:v>
                </c:pt>
                <c:pt idx="1728">
                  <c:v>1.8E-3</c:v>
                </c:pt>
                <c:pt idx="1729">
                  <c:v>-0.99009999999999998</c:v>
                </c:pt>
                <c:pt idx="1730">
                  <c:v>-0.38240000000000002</c:v>
                </c:pt>
                <c:pt idx="1731">
                  <c:v>-1.087</c:v>
                </c:pt>
                <c:pt idx="1732">
                  <c:v>-1.117</c:v>
                </c:pt>
                <c:pt idx="1733">
                  <c:v>0.61180000000000001</c:v>
                </c:pt>
                <c:pt idx="1734">
                  <c:v>-0.32400000000000001</c:v>
                </c:pt>
                <c:pt idx="1735">
                  <c:v>-0.82809999999999995</c:v>
                </c:pt>
                <c:pt idx="1736">
                  <c:v>6.5000000000000002E-2</c:v>
                </c:pt>
                <c:pt idx="1737">
                  <c:v>-1.1275999999999999</c:v>
                </c:pt>
                <c:pt idx="1738">
                  <c:v>-1.0021</c:v>
                </c:pt>
                <c:pt idx="1739">
                  <c:v>-0.85670000000000002</c:v>
                </c:pt>
                <c:pt idx="1740">
                  <c:v>-0.74760000000000004</c:v>
                </c:pt>
                <c:pt idx="1741">
                  <c:v>-0.2177</c:v>
                </c:pt>
                <c:pt idx="1742">
                  <c:v>-4.0041000000000002</c:v>
                </c:pt>
                <c:pt idx="1743">
                  <c:v>-1.2201</c:v>
                </c:pt>
                <c:pt idx="1744">
                  <c:v>0.45989999999999998</c:v>
                </c:pt>
                <c:pt idx="1745">
                  <c:v>0.16339999999999999</c:v>
                </c:pt>
                <c:pt idx="1746">
                  <c:v>-0.3276</c:v>
                </c:pt>
                <c:pt idx="1747">
                  <c:v>-1.0345</c:v>
                </c:pt>
                <c:pt idx="1748">
                  <c:v>-0.69620000000000004</c:v>
                </c:pt>
                <c:pt idx="1749">
                  <c:v>-0.77149999999999996</c:v>
                </c:pt>
                <c:pt idx="1750">
                  <c:v>-0.72260000000000002</c:v>
                </c:pt>
                <c:pt idx="1751">
                  <c:v>8.1000000000000003E-2</c:v>
                </c:pt>
                <c:pt idx="1752">
                  <c:v>0.62439999999999996</c:v>
                </c:pt>
                <c:pt idx="1753">
                  <c:v>0.33889999999999998</c:v>
                </c:pt>
                <c:pt idx="1754">
                  <c:v>-1.8281000000000001</c:v>
                </c:pt>
                <c:pt idx="1755">
                  <c:v>-0.67190000000000005</c:v>
                </c:pt>
                <c:pt idx="1756">
                  <c:v>-1.2568999999999999</c:v>
                </c:pt>
                <c:pt idx="1757">
                  <c:v>-1.7125999999999999</c:v>
                </c:pt>
                <c:pt idx="1758">
                  <c:v>-0.89500000000000002</c:v>
                </c:pt>
                <c:pt idx="1759">
                  <c:v>-1.1829000000000001</c:v>
                </c:pt>
                <c:pt idx="1760">
                  <c:v>0.40189999999999998</c:v>
                </c:pt>
                <c:pt idx="1761">
                  <c:v>-1.1462000000000001</c:v>
                </c:pt>
                <c:pt idx="1762">
                  <c:v>0.68799999999999994</c:v>
                </c:pt>
                <c:pt idx="1763">
                  <c:v>-0.88490000000000002</c:v>
                </c:pt>
                <c:pt idx="1764">
                  <c:v>0.35010000000000002</c:v>
                </c:pt>
                <c:pt idx="1765">
                  <c:v>-0.85550000000000004</c:v>
                </c:pt>
                <c:pt idx="1766">
                  <c:v>-0.49690000000000001</c:v>
                </c:pt>
                <c:pt idx="1767">
                  <c:v>-0.86760000000000004</c:v>
                </c:pt>
                <c:pt idx="1768">
                  <c:v>-1.1386000000000001</c:v>
                </c:pt>
                <c:pt idx="1769">
                  <c:v>0.66590000000000005</c:v>
                </c:pt>
                <c:pt idx="1770">
                  <c:v>-2.5002</c:v>
                </c:pt>
                <c:pt idx="1771">
                  <c:v>0.78749999999999998</c:v>
                </c:pt>
                <c:pt idx="1772">
                  <c:v>-1.4496</c:v>
                </c:pt>
                <c:pt idx="1773">
                  <c:v>-1.1996</c:v>
                </c:pt>
                <c:pt idx="1774">
                  <c:v>-2.7715000000000001</c:v>
                </c:pt>
                <c:pt idx="1775">
                  <c:v>0.1605</c:v>
                </c:pt>
                <c:pt idx="1776">
                  <c:v>-1.4036999999999999</c:v>
                </c:pt>
                <c:pt idx="1777">
                  <c:v>-1.532</c:v>
                </c:pt>
                <c:pt idx="1778">
                  <c:v>-2.2151000000000001</c:v>
                </c:pt>
                <c:pt idx="1779">
                  <c:v>-0.69969999999999999</c:v>
                </c:pt>
                <c:pt idx="1780">
                  <c:v>0.37640000000000001</c:v>
                </c:pt>
                <c:pt idx="1781">
                  <c:v>-0.2011</c:v>
                </c:pt>
                <c:pt idx="1782">
                  <c:v>-0.56200000000000006</c:v>
                </c:pt>
                <c:pt idx="1783">
                  <c:v>0.46400000000000002</c:v>
                </c:pt>
                <c:pt idx="1784">
                  <c:v>-2.504</c:v>
                </c:pt>
                <c:pt idx="1785">
                  <c:v>-0.63009999999999999</c:v>
                </c:pt>
                <c:pt idx="1786">
                  <c:v>-0.88570000000000004</c:v>
                </c:pt>
                <c:pt idx="1787">
                  <c:v>-0.58930000000000005</c:v>
                </c:pt>
                <c:pt idx="1788">
                  <c:v>-0.312</c:v>
                </c:pt>
                <c:pt idx="1789">
                  <c:v>0.52969999999999995</c:v>
                </c:pt>
                <c:pt idx="1790">
                  <c:v>0.39100000000000001</c:v>
                </c:pt>
                <c:pt idx="1791">
                  <c:v>-0.51990000000000003</c:v>
                </c:pt>
                <c:pt idx="1792">
                  <c:v>-1.7884</c:v>
                </c:pt>
                <c:pt idx="1793">
                  <c:v>1.8724000000000001</c:v>
                </c:pt>
                <c:pt idx="1794">
                  <c:v>-0.1016</c:v>
                </c:pt>
                <c:pt idx="1795">
                  <c:v>0.22850000000000001</c:v>
                </c:pt>
                <c:pt idx="1796">
                  <c:v>-1.4496</c:v>
                </c:pt>
                <c:pt idx="1797">
                  <c:v>-0.33850000000000002</c:v>
                </c:pt>
                <c:pt idx="1798">
                  <c:v>-0.43740000000000001</c:v>
                </c:pt>
                <c:pt idx="1799">
                  <c:v>-1.7715000000000001</c:v>
                </c:pt>
                <c:pt idx="1800">
                  <c:v>-8.6999999999999994E-2</c:v>
                </c:pt>
                <c:pt idx="1801">
                  <c:v>-1.5369999999999999</c:v>
                </c:pt>
                <c:pt idx="1802">
                  <c:v>1.3805000000000001</c:v>
                </c:pt>
                <c:pt idx="1803">
                  <c:v>-0.1183</c:v>
                </c:pt>
                <c:pt idx="1804">
                  <c:v>0.65739999999999998</c:v>
                </c:pt>
                <c:pt idx="1805">
                  <c:v>-0.5534</c:v>
                </c:pt>
                <c:pt idx="1806">
                  <c:v>-0.29520000000000002</c:v>
                </c:pt>
                <c:pt idx="1807">
                  <c:v>-1.1865000000000001</c:v>
                </c:pt>
                <c:pt idx="1808">
                  <c:v>-0.88249999999999995</c:v>
                </c:pt>
                <c:pt idx="1809">
                  <c:v>-0.68400000000000005</c:v>
                </c:pt>
                <c:pt idx="1810">
                  <c:v>-1.8419000000000001</c:v>
                </c:pt>
                <c:pt idx="1811">
                  <c:v>0.5504</c:v>
                </c:pt>
                <c:pt idx="1812">
                  <c:v>-0.49540000000000001</c:v>
                </c:pt>
                <c:pt idx="1813">
                  <c:v>0.58889999999999998</c:v>
                </c:pt>
                <c:pt idx="1814">
                  <c:v>0.5504</c:v>
                </c:pt>
                <c:pt idx="1815">
                  <c:v>-2.6718999999999999</c:v>
                </c:pt>
                <c:pt idx="1816">
                  <c:v>0.13539999999999999</c:v>
                </c:pt>
                <c:pt idx="1817">
                  <c:v>-0.4496</c:v>
                </c:pt>
                <c:pt idx="1818">
                  <c:v>-0.71260000000000001</c:v>
                </c:pt>
                <c:pt idx="1819">
                  <c:v>-0.71260000000000001</c:v>
                </c:pt>
                <c:pt idx="1820">
                  <c:v>-0.77149999999999996</c:v>
                </c:pt>
                <c:pt idx="1821">
                  <c:v>-0.84940000000000004</c:v>
                </c:pt>
                <c:pt idx="1822">
                  <c:v>-0.86839999999999995</c:v>
                </c:pt>
                <c:pt idx="1823">
                  <c:v>-2.0285000000000002</c:v>
                </c:pt>
                <c:pt idx="1824">
                  <c:v>0.80579999999999996</c:v>
                </c:pt>
                <c:pt idx="1825">
                  <c:v>-0.57630000000000003</c:v>
                </c:pt>
                <c:pt idx="1826">
                  <c:v>1.0197000000000001</c:v>
                </c:pt>
                <c:pt idx="1827">
                  <c:v>-1.6734</c:v>
                </c:pt>
                <c:pt idx="1828">
                  <c:v>-0.24229999999999999</c:v>
                </c:pt>
                <c:pt idx="1829">
                  <c:v>-0.4446</c:v>
                </c:pt>
                <c:pt idx="1830">
                  <c:v>-0.99329999999999996</c:v>
                </c:pt>
                <c:pt idx="1831">
                  <c:v>-1.0186999999999999</c:v>
                </c:pt>
                <c:pt idx="1832">
                  <c:v>-0.96009999999999995</c:v>
                </c:pt>
                <c:pt idx="1833">
                  <c:v>-0.21310000000000001</c:v>
                </c:pt>
                <c:pt idx="1834">
                  <c:v>-0.48380000000000001</c:v>
                </c:pt>
                <c:pt idx="1835">
                  <c:v>1.395</c:v>
                </c:pt>
                <c:pt idx="1836">
                  <c:v>-1.1865000000000001</c:v>
                </c:pt>
                <c:pt idx="1837">
                  <c:v>-0.51829999999999998</c:v>
                </c:pt>
                <c:pt idx="1838">
                  <c:v>-0.2505</c:v>
                </c:pt>
                <c:pt idx="1839">
                  <c:v>-0.25690000000000002</c:v>
                </c:pt>
                <c:pt idx="1840">
                  <c:v>2.3900000000000001E-2</c:v>
                </c:pt>
                <c:pt idx="1841">
                  <c:v>0.1782</c:v>
                </c:pt>
                <c:pt idx="1842">
                  <c:v>-0.46039999999999998</c:v>
                </c:pt>
                <c:pt idx="1843">
                  <c:v>-4.3799999999999999E-2</c:v>
                </c:pt>
                <c:pt idx="1844">
                  <c:v>-0.24790000000000001</c:v>
                </c:pt>
                <c:pt idx="1845">
                  <c:v>-0.75870000000000004</c:v>
                </c:pt>
                <c:pt idx="1846">
                  <c:v>0.187</c:v>
                </c:pt>
                <c:pt idx="1847">
                  <c:v>-0.28289999999999998</c:v>
                </c:pt>
                <c:pt idx="1848">
                  <c:v>-2.0345</c:v>
                </c:pt>
                <c:pt idx="1849">
                  <c:v>0.35249999999999998</c:v>
                </c:pt>
                <c:pt idx="1850">
                  <c:v>-0.4345</c:v>
                </c:pt>
                <c:pt idx="1851">
                  <c:v>-0.71689999999999998</c:v>
                </c:pt>
                <c:pt idx="1852">
                  <c:v>-0.27679999999999999</c:v>
                </c:pt>
                <c:pt idx="1853">
                  <c:v>-0.31830000000000003</c:v>
                </c:pt>
                <c:pt idx="1854">
                  <c:v>-2.5767000000000002</c:v>
                </c:pt>
                <c:pt idx="1855">
                  <c:v>-0.50109999999999999</c:v>
                </c:pt>
                <c:pt idx="1856">
                  <c:v>-0.51170000000000004</c:v>
                </c:pt>
                <c:pt idx="1857">
                  <c:v>-0.21129999999999999</c:v>
                </c:pt>
                <c:pt idx="1858">
                  <c:v>0.3281</c:v>
                </c:pt>
                <c:pt idx="1859">
                  <c:v>-0.34160000000000001</c:v>
                </c:pt>
                <c:pt idx="1860">
                  <c:v>-9.3899999999999997E-2</c:v>
                </c:pt>
                <c:pt idx="1861">
                  <c:v>-0.3901</c:v>
                </c:pt>
                <c:pt idx="1862">
                  <c:v>-3.0529000000000002</c:v>
                </c:pt>
                <c:pt idx="1863">
                  <c:v>-3.0499999999999999E-2</c:v>
                </c:pt>
                <c:pt idx="1864">
                  <c:v>-0.50839999999999996</c:v>
                </c:pt>
                <c:pt idx="1865">
                  <c:v>-0.26019999999999999</c:v>
                </c:pt>
                <c:pt idx="1866">
                  <c:v>-0.65359999999999996</c:v>
                </c:pt>
                <c:pt idx="1867">
                  <c:v>-0.28789999999999999</c:v>
                </c:pt>
                <c:pt idx="1868">
                  <c:v>-0.43509999999999999</c:v>
                </c:pt>
                <c:pt idx="1869">
                  <c:v>-0.3523</c:v>
                </c:pt>
                <c:pt idx="1870">
                  <c:v>-0.3553</c:v>
                </c:pt>
                <c:pt idx="1871">
                  <c:v>-0.4496</c:v>
                </c:pt>
                <c:pt idx="1872">
                  <c:v>-0.52939999999999998</c:v>
                </c:pt>
                <c:pt idx="1873">
                  <c:v>8.8999999999999999E-3</c:v>
                </c:pt>
                <c:pt idx="1874">
                  <c:v>-0.81569999999999998</c:v>
                </c:pt>
                <c:pt idx="1875">
                  <c:v>9.0700000000000003E-2</c:v>
                </c:pt>
                <c:pt idx="1876">
                  <c:v>-0.4647</c:v>
                </c:pt>
                <c:pt idx="1877">
                  <c:v>-1.6738</c:v>
                </c:pt>
                <c:pt idx="1878">
                  <c:v>-0.41239999999999999</c:v>
                </c:pt>
                <c:pt idx="1879">
                  <c:v>-8.0299999999999996E-2</c:v>
                </c:pt>
                <c:pt idx="1880">
                  <c:v>-0.47989999999999999</c:v>
                </c:pt>
                <c:pt idx="1881">
                  <c:v>0.35809999999999997</c:v>
                </c:pt>
                <c:pt idx="1882">
                  <c:v>-0.56620000000000004</c:v>
                </c:pt>
                <c:pt idx="1883">
                  <c:v>-3.2221000000000002</c:v>
                </c:pt>
                <c:pt idx="1884">
                  <c:v>-0.60119999999999996</c:v>
                </c:pt>
                <c:pt idx="1885">
                  <c:v>-0.84360000000000002</c:v>
                </c:pt>
                <c:pt idx="1886">
                  <c:v>-0.63939999999999997</c:v>
                </c:pt>
                <c:pt idx="1887">
                  <c:v>-1.3914</c:v>
                </c:pt>
                <c:pt idx="1888">
                  <c:v>0.3145</c:v>
                </c:pt>
                <c:pt idx="1889">
                  <c:v>2.93E-2</c:v>
                </c:pt>
                <c:pt idx="1890">
                  <c:v>-6.0000000000000001E-3</c:v>
                </c:pt>
                <c:pt idx="1891">
                  <c:v>0.36209999999999998</c:v>
                </c:pt>
                <c:pt idx="1892">
                  <c:v>0.32390000000000002</c:v>
                </c:pt>
                <c:pt idx="1893">
                  <c:v>-0.108</c:v>
                </c:pt>
                <c:pt idx="1894">
                  <c:v>-0.18090000000000001</c:v>
                </c:pt>
                <c:pt idx="1895">
                  <c:v>-0.64339999999999997</c:v>
                </c:pt>
                <c:pt idx="1896">
                  <c:v>0.2442</c:v>
                </c:pt>
                <c:pt idx="1897">
                  <c:v>-0.74099999999999999</c:v>
                </c:pt>
                <c:pt idx="1898">
                  <c:v>-0.21729999999999999</c:v>
                </c:pt>
                <c:pt idx="1899">
                  <c:v>-0.77500000000000002</c:v>
                </c:pt>
                <c:pt idx="1900">
                  <c:v>-0.60750000000000004</c:v>
                </c:pt>
                <c:pt idx="1901">
                  <c:v>-1.909</c:v>
                </c:pt>
                <c:pt idx="1902">
                  <c:v>-0.4496</c:v>
                </c:pt>
                <c:pt idx="1903">
                  <c:v>-1.2568999999999999</c:v>
                </c:pt>
                <c:pt idx="1904">
                  <c:v>0.1913</c:v>
                </c:pt>
                <c:pt idx="1905">
                  <c:v>0.39600000000000002</c:v>
                </c:pt>
                <c:pt idx="1906">
                  <c:v>0.13539999999999999</c:v>
                </c:pt>
                <c:pt idx="1907">
                  <c:v>-0.67359999999999998</c:v>
                </c:pt>
                <c:pt idx="1908">
                  <c:v>-0.70120000000000005</c:v>
                </c:pt>
                <c:pt idx="1909">
                  <c:v>4.2500000000000003E-2</c:v>
                </c:pt>
                <c:pt idx="1910">
                  <c:v>-6.6100000000000006E-2</c:v>
                </c:pt>
                <c:pt idx="1911">
                  <c:v>-0.24560000000000001</c:v>
                </c:pt>
                <c:pt idx="1912">
                  <c:v>0.19889999999999999</c:v>
                </c:pt>
                <c:pt idx="1913">
                  <c:v>-1.6999999999999999E-3</c:v>
                </c:pt>
                <c:pt idx="1914">
                  <c:v>0.43890000000000001</c:v>
                </c:pt>
                <c:pt idx="1915">
                  <c:v>-0.1739</c:v>
                </c:pt>
                <c:pt idx="1916">
                  <c:v>-3.6227</c:v>
                </c:pt>
                <c:pt idx="1917">
                  <c:v>0.48630000000000001</c:v>
                </c:pt>
                <c:pt idx="1918">
                  <c:v>-0.43909999999999999</c:v>
                </c:pt>
                <c:pt idx="1919">
                  <c:v>9.6699999999999994E-2</c:v>
                </c:pt>
                <c:pt idx="1920">
                  <c:v>-3.4099999999999998E-2</c:v>
                </c:pt>
                <c:pt idx="1921">
                  <c:v>0.27689999999999998</c:v>
                </c:pt>
                <c:pt idx="1922">
                  <c:v>-0.56879999999999997</c:v>
                </c:pt>
                <c:pt idx="1923">
                  <c:v>0.20499999999999999</c:v>
                </c:pt>
                <c:pt idx="1924">
                  <c:v>-0.46110000000000001</c:v>
                </c:pt>
                <c:pt idx="1925">
                  <c:v>-0.1865</c:v>
                </c:pt>
                <c:pt idx="1926">
                  <c:v>-3.2263999999999999</c:v>
                </c:pt>
                <c:pt idx="1927">
                  <c:v>-0.53129999999999999</c:v>
                </c:pt>
                <c:pt idx="1928">
                  <c:v>-0.18629999999999999</c:v>
                </c:pt>
                <c:pt idx="1929">
                  <c:v>-0.1137</c:v>
                </c:pt>
                <c:pt idx="1930">
                  <c:v>-0.16170000000000001</c:v>
                </c:pt>
                <c:pt idx="1931">
                  <c:v>-0.35980000000000001</c:v>
                </c:pt>
                <c:pt idx="1932">
                  <c:v>-0.37130000000000002</c:v>
                </c:pt>
                <c:pt idx="1933">
                  <c:v>-0.25919999999999999</c:v>
                </c:pt>
                <c:pt idx="1934">
                  <c:v>-0.76419999999999999</c:v>
                </c:pt>
                <c:pt idx="1935">
                  <c:v>-0.69299999999999995</c:v>
                </c:pt>
                <c:pt idx="1936">
                  <c:v>-0.38319999999999999</c:v>
                </c:pt>
                <c:pt idx="1937">
                  <c:v>-0.21160000000000001</c:v>
                </c:pt>
                <c:pt idx="1938">
                  <c:v>-0.25159999999999999</c:v>
                </c:pt>
                <c:pt idx="1939">
                  <c:v>-0.56130000000000002</c:v>
                </c:pt>
                <c:pt idx="1940">
                  <c:v>-9.6199999999999994E-2</c:v>
                </c:pt>
                <c:pt idx="1941">
                  <c:v>-1.7396</c:v>
                </c:pt>
                <c:pt idx="1942">
                  <c:v>-0.5968</c:v>
                </c:pt>
                <c:pt idx="1943">
                  <c:v>-0.6522</c:v>
                </c:pt>
                <c:pt idx="1944">
                  <c:v>1.1482000000000001</c:v>
                </c:pt>
                <c:pt idx="1945">
                  <c:v>-1.3661000000000001</c:v>
                </c:pt>
                <c:pt idx="1946">
                  <c:v>-1.3173999999999999</c:v>
                </c:pt>
                <c:pt idx="1947">
                  <c:v>-0.41970000000000002</c:v>
                </c:pt>
                <c:pt idx="1948">
                  <c:v>-0.81369999999999998</c:v>
                </c:pt>
                <c:pt idx="1949">
                  <c:v>-0.96930000000000005</c:v>
                </c:pt>
                <c:pt idx="1950">
                  <c:v>-0.5837</c:v>
                </c:pt>
                <c:pt idx="1951">
                  <c:v>-0.94489999999999996</c:v>
                </c:pt>
                <c:pt idx="1952">
                  <c:v>-0.71419999999999995</c:v>
                </c:pt>
                <c:pt idx="1953">
                  <c:v>-2.5880999999999998</c:v>
                </c:pt>
                <c:pt idx="1954">
                  <c:v>-1.4440999999999999</c:v>
                </c:pt>
                <c:pt idx="1955">
                  <c:v>0.38219999999999998</c:v>
                </c:pt>
                <c:pt idx="1956">
                  <c:v>-1.462</c:v>
                </c:pt>
                <c:pt idx="1957">
                  <c:v>-1.3077000000000001</c:v>
                </c:pt>
                <c:pt idx="1958">
                  <c:v>-1.2312000000000001</c:v>
                </c:pt>
                <c:pt idx="1959">
                  <c:v>-0.48659999999999998</c:v>
                </c:pt>
                <c:pt idx="1960">
                  <c:v>-0.56630000000000003</c:v>
                </c:pt>
                <c:pt idx="1961">
                  <c:v>-0.99739999999999995</c:v>
                </c:pt>
                <c:pt idx="1962">
                  <c:v>-8.3000000000000004E-2</c:v>
                </c:pt>
                <c:pt idx="1963">
                  <c:v>-0.77859999999999996</c:v>
                </c:pt>
                <c:pt idx="1964">
                  <c:v>-0.60589999999999999</c:v>
                </c:pt>
                <c:pt idx="1965">
                  <c:v>-1.6923999999999999</c:v>
                </c:pt>
                <c:pt idx="1966">
                  <c:v>-3.1833999999999998</c:v>
                </c:pt>
                <c:pt idx="1967">
                  <c:v>-0.76849999999999996</c:v>
                </c:pt>
                <c:pt idx="1968">
                  <c:v>-1.7639</c:v>
                </c:pt>
                <c:pt idx="1969">
                  <c:v>-0.99319999999999997</c:v>
                </c:pt>
                <c:pt idx="1970">
                  <c:v>-4.7714999999999996</c:v>
                </c:pt>
                <c:pt idx="1971">
                  <c:v>0.44350000000000001</c:v>
                </c:pt>
                <c:pt idx="1972">
                  <c:v>-0.67659999999999998</c:v>
                </c:pt>
                <c:pt idx="1973">
                  <c:v>-0.40620000000000001</c:v>
                </c:pt>
                <c:pt idx="1974">
                  <c:v>-2.8400000000000002E-2</c:v>
                </c:pt>
                <c:pt idx="1975">
                  <c:v>0.30009999999999998</c:v>
                </c:pt>
                <c:pt idx="1976">
                  <c:v>0.58609999999999995</c:v>
                </c:pt>
                <c:pt idx="1977">
                  <c:v>-0.19919999999999999</c:v>
                </c:pt>
                <c:pt idx="1978">
                  <c:v>-2.0775999999999999</c:v>
                </c:pt>
                <c:pt idx="1979">
                  <c:v>-0.31919999999999998</c:v>
                </c:pt>
                <c:pt idx="1980">
                  <c:v>0.4103</c:v>
                </c:pt>
                <c:pt idx="1981">
                  <c:v>-0.89319999999999999</c:v>
                </c:pt>
                <c:pt idx="1982">
                  <c:v>-2.8824999999999998</c:v>
                </c:pt>
                <c:pt idx="1983">
                  <c:v>-1.0345</c:v>
                </c:pt>
                <c:pt idx="1984">
                  <c:v>-2.4496000000000002</c:v>
                </c:pt>
                <c:pt idx="1985">
                  <c:v>-1.1288</c:v>
                </c:pt>
                <c:pt idx="1986">
                  <c:v>-0.20030000000000001</c:v>
                </c:pt>
                <c:pt idx="1987">
                  <c:v>2.63E-2</c:v>
                </c:pt>
                <c:pt idx="1988">
                  <c:v>-0.28349999999999997</c:v>
                </c:pt>
                <c:pt idx="1989">
                  <c:v>-0.77070000000000005</c:v>
                </c:pt>
                <c:pt idx="1990">
                  <c:v>-3.3639999999999999</c:v>
                </c:pt>
                <c:pt idx="1991">
                  <c:v>-2.18E-2</c:v>
                </c:pt>
                <c:pt idx="1992">
                  <c:v>-0.32119999999999999</c:v>
                </c:pt>
                <c:pt idx="1993">
                  <c:v>-0.1731</c:v>
                </c:pt>
                <c:pt idx="1994">
                  <c:v>-1.5871</c:v>
                </c:pt>
                <c:pt idx="1995">
                  <c:v>-1.3487</c:v>
                </c:pt>
                <c:pt idx="1996">
                  <c:v>8.6999999999999994E-3</c:v>
                </c:pt>
                <c:pt idx="1997">
                  <c:v>-0.48620000000000002</c:v>
                </c:pt>
                <c:pt idx="1998">
                  <c:v>0.33760000000000001</c:v>
                </c:pt>
                <c:pt idx="1999">
                  <c:v>-0.38069999999999998</c:v>
                </c:pt>
                <c:pt idx="2000">
                  <c:v>-0.74390000000000001</c:v>
                </c:pt>
                <c:pt idx="2001">
                  <c:v>-0.58489999999999998</c:v>
                </c:pt>
                <c:pt idx="2002">
                  <c:v>-0.68130000000000002</c:v>
                </c:pt>
                <c:pt idx="2003">
                  <c:v>8.5500000000000007E-2</c:v>
                </c:pt>
                <c:pt idx="2004">
                  <c:v>-0.78539999999999999</c:v>
                </c:pt>
                <c:pt idx="2005">
                  <c:v>-0.65600000000000003</c:v>
                </c:pt>
                <c:pt idx="2006">
                  <c:v>-3.9089999999999998</c:v>
                </c:pt>
                <c:pt idx="2007">
                  <c:v>-1.2568999999999999</c:v>
                </c:pt>
                <c:pt idx="2008">
                  <c:v>-2.2568999999999999</c:v>
                </c:pt>
                <c:pt idx="2009">
                  <c:v>-0.91900000000000004</c:v>
                </c:pt>
                <c:pt idx="2010">
                  <c:v>-0.312</c:v>
                </c:pt>
                <c:pt idx="2011">
                  <c:v>-0.4496</c:v>
                </c:pt>
                <c:pt idx="2012">
                  <c:v>-1.1275999999999999</c:v>
                </c:pt>
                <c:pt idx="2013">
                  <c:v>-0.98009999999999997</c:v>
                </c:pt>
                <c:pt idx="2014">
                  <c:v>-0.93500000000000005</c:v>
                </c:pt>
                <c:pt idx="2015">
                  <c:v>-0.25690000000000002</c:v>
                </c:pt>
                <c:pt idx="2016">
                  <c:v>0.28739999999999999</c:v>
                </c:pt>
                <c:pt idx="2017">
                  <c:v>-0.25690000000000002</c:v>
                </c:pt>
                <c:pt idx="2018">
                  <c:v>-0.55649999999999999</c:v>
                </c:pt>
                <c:pt idx="2019">
                  <c:v>0.28739999999999999</c:v>
                </c:pt>
                <c:pt idx="2020">
                  <c:v>-0.64219999999999999</c:v>
                </c:pt>
                <c:pt idx="2021">
                  <c:v>-3.7715000000000001</c:v>
                </c:pt>
                <c:pt idx="2022">
                  <c:v>0.13539999999999999</c:v>
                </c:pt>
                <c:pt idx="2023">
                  <c:v>-0.19420000000000001</c:v>
                </c:pt>
                <c:pt idx="2024">
                  <c:v>-2.7082999999999999</c:v>
                </c:pt>
                <c:pt idx="2025">
                  <c:v>-0.57950000000000002</c:v>
                </c:pt>
                <c:pt idx="2026">
                  <c:v>-0.56599999999999995</c:v>
                </c:pt>
                <c:pt idx="2027">
                  <c:v>-0.97489999999999999</c:v>
                </c:pt>
                <c:pt idx="2028">
                  <c:v>-0.99390000000000001</c:v>
                </c:pt>
                <c:pt idx="2029">
                  <c:v>-0.2135</c:v>
                </c:pt>
                <c:pt idx="2030">
                  <c:v>-0.62929999999999997</c:v>
                </c:pt>
                <c:pt idx="2031">
                  <c:v>-0.39560000000000001</c:v>
                </c:pt>
                <c:pt idx="2032">
                  <c:v>-1.2338</c:v>
                </c:pt>
                <c:pt idx="2033">
                  <c:v>-0.82809999999999995</c:v>
                </c:pt>
                <c:pt idx="2034">
                  <c:v>-1.5276000000000001</c:v>
                </c:pt>
                <c:pt idx="2035">
                  <c:v>-0.6109</c:v>
                </c:pt>
                <c:pt idx="2036">
                  <c:v>-0.91349999999999998</c:v>
                </c:pt>
                <c:pt idx="2037">
                  <c:v>-0.745</c:v>
                </c:pt>
                <c:pt idx="2038">
                  <c:v>-0.34570000000000001</c:v>
                </c:pt>
                <c:pt idx="2039">
                  <c:v>-1.4925999999999999</c:v>
                </c:pt>
                <c:pt idx="2040">
                  <c:v>-2.2410000000000001</c:v>
                </c:pt>
                <c:pt idx="2041">
                  <c:v>-0.745</c:v>
                </c:pt>
                <c:pt idx="2042">
                  <c:v>-0.16</c:v>
                </c:pt>
                <c:pt idx="2043">
                  <c:v>-0.5645</c:v>
                </c:pt>
                <c:pt idx="2044">
                  <c:v>-0.37569999999999998</c:v>
                </c:pt>
                <c:pt idx="2045">
                  <c:v>-0.65500000000000003</c:v>
                </c:pt>
                <c:pt idx="2046">
                  <c:v>-0.40870000000000001</c:v>
                </c:pt>
                <c:pt idx="2047">
                  <c:v>-0.52129999999999999</c:v>
                </c:pt>
                <c:pt idx="2048">
                  <c:v>-0.60880000000000001</c:v>
                </c:pt>
                <c:pt idx="2049">
                  <c:v>-0.6845</c:v>
                </c:pt>
                <c:pt idx="2050">
                  <c:v>-0.97819999999999996</c:v>
                </c:pt>
                <c:pt idx="2051">
                  <c:v>-0.5262</c:v>
                </c:pt>
                <c:pt idx="2052">
                  <c:v>-0.3528</c:v>
                </c:pt>
                <c:pt idx="2053">
                  <c:v>-0.44369999999999998</c:v>
                </c:pt>
                <c:pt idx="2054">
                  <c:v>-1.2931999999999999</c:v>
                </c:pt>
                <c:pt idx="2055">
                  <c:v>-0.7419</c:v>
                </c:pt>
                <c:pt idx="2056">
                  <c:v>-0.37709999999999999</c:v>
                </c:pt>
                <c:pt idx="2057">
                  <c:v>-0.98160000000000003</c:v>
                </c:pt>
                <c:pt idx="2058">
                  <c:v>-2.8881000000000001</c:v>
                </c:pt>
                <c:pt idx="2059">
                  <c:v>-0.30659999999999998</c:v>
                </c:pt>
                <c:pt idx="2060">
                  <c:v>0.23180000000000001</c:v>
                </c:pt>
                <c:pt idx="2061">
                  <c:v>-0.56030000000000002</c:v>
                </c:pt>
                <c:pt idx="2062">
                  <c:v>1.2002999999999999</c:v>
                </c:pt>
                <c:pt idx="2063">
                  <c:v>-0.45350000000000001</c:v>
                </c:pt>
                <c:pt idx="2064">
                  <c:v>-0.42620000000000002</c:v>
                </c:pt>
                <c:pt idx="2065">
                  <c:v>-1.0115000000000001</c:v>
                </c:pt>
                <c:pt idx="2066">
                  <c:v>-0.51100000000000001</c:v>
                </c:pt>
                <c:pt idx="2067">
                  <c:v>-2.7006000000000001</c:v>
                </c:pt>
                <c:pt idx="2068">
                  <c:v>-0.80220000000000002</c:v>
                </c:pt>
                <c:pt idx="2069">
                  <c:v>-1.1181000000000001</c:v>
                </c:pt>
                <c:pt idx="2070">
                  <c:v>-0.14510000000000001</c:v>
                </c:pt>
                <c:pt idx="2071">
                  <c:v>-0.59909999999999997</c:v>
                </c:pt>
                <c:pt idx="2072">
                  <c:v>-0.78249999999999997</c:v>
                </c:pt>
                <c:pt idx="2073">
                  <c:v>-0.69820000000000004</c:v>
                </c:pt>
                <c:pt idx="2074">
                  <c:v>-1.4565999999999999</c:v>
                </c:pt>
                <c:pt idx="2075">
                  <c:v>-0.96130000000000004</c:v>
                </c:pt>
                <c:pt idx="2076">
                  <c:v>-1.5266</c:v>
                </c:pt>
                <c:pt idx="2077">
                  <c:v>-0.3624</c:v>
                </c:pt>
                <c:pt idx="2078">
                  <c:v>-1.3854</c:v>
                </c:pt>
                <c:pt idx="2079">
                  <c:v>-0.53610000000000002</c:v>
                </c:pt>
                <c:pt idx="2080">
                  <c:v>-0.78359999999999996</c:v>
                </c:pt>
                <c:pt idx="2081">
                  <c:v>-0.89559999999999995</c:v>
                </c:pt>
                <c:pt idx="2082">
                  <c:v>-0.94940000000000002</c:v>
                </c:pt>
                <c:pt idx="2083">
                  <c:v>-1.1551</c:v>
                </c:pt>
                <c:pt idx="2084">
                  <c:v>-0.49759999999999999</c:v>
                </c:pt>
                <c:pt idx="2085">
                  <c:v>-0.91559999999999997</c:v>
                </c:pt>
                <c:pt idx="2086">
                  <c:v>-0.1467</c:v>
                </c:pt>
                <c:pt idx="2087">
                  <c:v>-0.45619999999999999</c:v>
                </c:pt>
                <c:pt idx="2088">
                  <c:v>-0.57589999999999997</c:v>
                </c:pt>
                <c:pt idx="2089">
                  <c:v>-0.29189999999999999</c:v>
                </c:pt>
                <c:pt idx="2090">
                  <c:v>-0.2041</c:v>
                </c:pt>
                <c:pt idx="2091">
                  <c:v>-1.0299</c:v>
                </c:pt>
                <c:pt idx="2092">
                  <c:v>-0.25729999999999997</c:v>
                </c:pt>
                <c:pt idx="2093">
                  <c:v>-0.69130000000000003</c:v>
                </c:pt>
                <c:pt idx="2094">
                  <c:v>-0.31780000000000003</c:v>
                </c:pt>
                <c:pt idx="2095">
                  <c:v>-0.32519999999999999</c:v>
                </c:pt>
                <c:pt idx="2096">
                  <c:v>-0.41749999999999998</c:v>
                </c:pt>
                <c:pt idx="2097">
                  <c:v>-0.83599999999999997</c:v>
                </c:pt>
                <c:pt idx="2098">
                  <c:v>-2.7231000000000001</c:v>
                </c:pt>
                <c:pt idx="2099">
                  <c:v>-0.59499999999999997</c:v>
                </c:pt>
                <c:pt idx="2100">
                  <c:v>-0.1207</c:v>
                </c:pt>
                <c:pt idx="2101">
                  <c:v>-1.2374000000000001</c:v>
                </c:pt>
                <c:pt idx="2102">
                  <c:v>-0.8569</c:v>
                </c:pt>
                <c:pt idx="2103">
                  <c:v>-0.81859999999999999</c:v>
                </c:pt>
                <c:pt idx="2104">
                  <c:v>-0.70409999999999995</c:v>
                </c:pt>
                <c:pt idx="2105">
                  <c:v>-2.3107000000000002</c:v>
                </c:pt>
                <c:pt idx="2106">
                  <c:v>-0.98699999999999999</c:v>
                </c:pt>
                <c:pt idx="2107">
                  <c:v>-0.75180000000000002</c:v>
                </c:pt>
                <c:pt idx="2108">
                  <c:v>-0.52569999999999995</c:v>
                </c:pt>
                <c:pt idx="2109">
                  <c:v>-0.62790000000000001</c:v>
                </c:pt>
                <c:pt idx="2110">
                  <c:v>-0.80920000000000003</c:v>
                </c:pt>
                <c:pt idx="2111">
                  <c:v>-0.33360000000000001</c:v>
                </c:pt>
                <c:pt idx="2112">
                  <c:v>-0.36909999999999998</c:v>
                </c:pt>
                <c:pt idx="2113">
                  <c:v>-0.59109999999999996</c:v>
                </c:pt>
                <c:pt idx="2114">
                  <c:v>2.69E-2</c:v>
                </c:pt>
                <c:pt idx="2115">
                  <c:v>-0.29099999999999998</c:v>
                </c:pt>
                <c:pt idx="2116">
                  <c:v>-0.2341</c:v>
                </c:pt>
                <c:pt idx="2117">
                  <c:v>-0.25</c:v>
                </c:pt>
                <c:pt idx="2118">
                  <c:v>-0.1487</c:v>
                </c:pt>
                <c:pt idx="2119">
                  <c:v>-0.80100000000000005</c:v>
                </c:pt>
                <c:pt idx="2120">
                  <c:v>-0.1666</c:v>
                </c:pt>
                <c:pt idx="2121">
                  <c:v>-0.2767</c:v>
                </c:pt>
                <c:pt idx="2122">
                  <c:v>0.48749999999999999</c:v>
                </c:pt>
                <c:pt idx="2123">
                  <c:v>-0.2054</c:v>
                </c:pt>
                <c:pt idx="2124">
                  <c:v>-0.8347</c:v>
                </c:pt>
                <c:pt idx="2125">
                  <c:v>-0.37890000000000001</c:v>
                </c:pt>
                <c:pt idx="2126">
                  <c:v>-0.20050000000000001</c:v>
                </c:pt>
                <c:pt idx="2127">
                  <c:v>-0.71630000000000005</c:v>
                </c:pt>
                <c:pt idx="2128">
                  <c:v>-0.31280000000000002</c:v>
                </c:pt>
                <c:pt idx="2129">
                  <c:v>-2.4971000000000001</c:v>
                </c:pt>
                <c:pt idx="2130">
                  <c:v>-0.26819999999999999</c:v>
                </c:pt>
                <c:pt idx="2131">
                  <c:v>5.96E-2</c:v>
                </c:pt>
                <c:pt idx="2132">
                  <c:v>-0.74329999999999996</c:v>
                </c:pt>
                <c:pt idx="2133">
                  <c:v>-0.23380000000000001</c:v>
                </c:pt>
                <c:pt idx="2134">
                  <c:v>-0.53129999999999999</c:v>
                </c:pt>
                <c:pt idx="2135">
                  <c:v>-0.63939999999999997</c:v>
                </c:pt>
                <c:pt idx="2136">
                  <c:v>-0.38350000000000001</c:v>
                </c:pt>
                <c:pt idx="2137">
                  <c:v>-0.69010000000000005</c:v>
                </c:pt>
                <c:pt idx="2138">
                  <c:v>-0.98899999999999999</c:v>
                </c:pt>
                <c:pt idx="2139">
                  <c:v>-0.53310000000000002</c:v>
                </c:pt>
                <c:pt idx="2140">
                  <c:v>-0.28170000000000001</c:v>
                </c:pt>
                <c:pt idx="2141">
                  <c:v>-0.1245</c:v>
                </c:pt>
                <c:pt idx="2142">
                  <c:v>-0.37940000000000002</c:v>
                </c:pt>
                <c:pt idx="2143">
                  <c:v>-0.47410000000000002</c:v>
                </c:pt>
                <c:pt idx="2144">
                  <c:v>-0.61070000000000002</c:v>
                </c:pt>
                <c:pt idx="2145">
                  <c:v>-0.4052</c:v>
                </c:pt>
                <c:pt idx="2146">
                  <c:v>-0.38890000000000002</c:v>
                </c:pt>
                <c:pt idx="2147">
                  <c:v>-0.58779999999999999</c:v>
                </c:pt>
                <c:pt idx="2148">
                  <c:v>-0.32140000000000002</c:v>
                </c:pt>
                <c:pt idx="2149">
                  <c:v>-0.4249</c:v>
                </c:pt>
                <c:pt idx="2150">
                  <c:v>-0.62519999999999998</c:v>
                </c:pt>
                <c:pt idx="2151">
                  <c:v>-0.31929999999999997</c:v>
                </c:pt>
                <c:pt idx="2152">
                  <c:v>-0.5665</c:v>
                </c:pt>
                <c:pt idx="2153">
                  <c:v>-0.53810000000000002</c:v>
                </c:pt>
                <c:pt idx="2154">
                  <c:v>-0.55579999999999996</c:v>
                </c:pt>
                <c:pt idx="2155">
                  <c:v>-0.61719999999999997</c:v>
                </c:pt>
                <c:pt idx="2156">
                  <c:v>-0.53959999999999997</c:v>
                </c:pt>
                <c:pt idx="2157">
                  <c:v>-0.5091</c:v>
                </c:pt>
                <c:pt idx="2158">
                  <c:v>-0.57220000000000004</c:v>
                </c:pt>
                <c:pt idx="2159">
                  <c:v>-0.4083</c:v>
                </c:pt>
                <c:pt idx="2160">
                  <c:v>-2.5613000000000001</c:v>
                </c:pt>
                <c:pt idx="2161">
                  <c:v>-0.38329999999999997</c:v>
                </c:pt>
                <c:pt idx="2162">
                  <c:v>-0.316</c:v>
                </c:pt>
                <c:pt idx="2163">
                  <c:v>-0.63980000000000004</c:v>
                </c:pt>
                <c:pt idx="2164">
                  <c:v>-0.35659999999999997</c:v>
                </c:pt>
                <c:pt idx="2165">
                  <c:v>-0.76990000000000003</c:v>
                </c:pt>
                <c:pt idx="2166">
                  <c:v>-0.38340000000000002</c:v>
                </c:pt>
                <c:pt idx="2167">
                  <c:v>-0.38569999999999999</c:v>
                </c:pt>
                <c:pt idx="2168">
                  <c:v>-0.43440000000000001</c:v>
                </c:pt>
                <c:pt idx="2169">
                  <c:v>-2.9577</c:v>
                </c:pt>
                <c:pt idx="2170">
                  <c:v>-0.40460000000000002</c:v>
                </c:pt>
                <c:pt idx="2171">
                  <c:v>-0.12379999999999999</c:v>
                </c:pt>
                <c:pt idx="2172">
                  <c:v>-0.4496</c:v>
                </c:pt>
                <c:pt idx="2173">
                  <c:v>-0.32219999999999999</c:v>
                </c:pt>
                <c:pt idx="2174">
                  <c:v>-0.39929999999999999</c:v>
                </c:pt>
                <c:pt idx="2175">
                  <c:v>-9.2100000000000001E-2</c:v>
                </c:pt>
                <c:pt idx="2176">
                  <c:v>-0.46789999999999998</c:v>
                </c:pt>
                <c:pt idx="2177">
                  <c:v>-0.23880000000000001</c:v>
                </c:pt>
                <c:pt idx="2178">
                  <c:v>-0.57879999999999998</c:v>
                </c:pt>
                <c:pt idx="2179">
                  <c:v>-8.9300000000000004E-2</c:v>
                </c:pt>
                <c:pt idx="2180">
                  <c:v>-0.75290000000000001</c:v>
                </c:pt>
                <c:pt idx="2181">
                  <c:v>-0.4768</c:v>
                </c:pt>
                <c:pt idx="2182">
                  <c:v>-0.1613</c:v>
                </c:pt>
                <c:pt idx="2183">
                  <c:v>-0.99009999999999998</c:v>
                </c:pt>
                <c:pt idx="2184">
                  <c:v>-0.4496</c:v>
                </c:pt>
                <c:pt idx="2185">
                  <c:v>-1.0345</c:v>
                </c:pt>
                <c:pt idx="2186">
                  <c:v>-0.81210000000000004</c:v>
                </c:pt>
                <c:pt idx="2187">
                  <c:v>-1.264</c:v>
                </c:pt>
                <c:pt idx="2188">
                  <c:v>-1.8646</c:v>
                </c:pt>
                <c:pt idx="2189">
                  <c:v>-0.32929999999999998</c:v>
                </c:pt>
                <c:pt idx="2190">
                  <c:v>-0.54269999999999996</c:v>
                </c:pt>
                <c:pt idx="2191">
                  <c:v>-1.6194999999999999</c:v>
                </c:pt>
                <c:pt idx="2192">
                  <c:v>-1.0345</c:v>
                </c:pt>
                <c:pt idx="2193">
                  <c:v>-0.77149999999999996</c:v>
                </c:pt>
                <c:pt idx="2194">
                  <c:v>-0.1716</c:v>
                </c:pt>
                <c:pt idx="2195">
                  <c:v>9.9000000000000008E-3</c:v>
                </c:pt>
                <c:pt idx="2196">
                  <c:v>-0.32079999999999997</c:v>
                </c:pt>
                <c:pt idx="2197">
                  <c:v>-1.0801000000000001</c:v>
                </c:pt>
                <c:pt idx="2198">
                  <c:v>-0.63680000000000003</c:v>
                </c:pt>
                <c:pt idx="2199">
                  <c:v>-0.36309999999999998</c:v>
                </c:pt>
                <c:pt idx="2200">
                  <c:v>-1.1419999999999999</c:v>
                </c:pt>
                <c:pt idx="2201">
                  <c:v>-1.3075000000000001</c:v>
                </c:pt>
                <c:pt idx="2202">
                  <c:v>-0.68140000000000001</c:v>
                </c:pt>
                <c:pt idx="2203">
                  <c:v>-0.82669999999999999</c:v>
                </c:pt>
                <c:pt idx="2204">
                  <c:v>-0.747</c:v>
                </c:pt>
                <c:pt idx="2205">
                  <c:v>-0.74909999999999999</c:v>
                </c:pt>
                <c:pt idx="2206">
                  <c:v>-0.2374</c:v>
                </c:pt>
                <c:pt idx="2207">
                  <c:v>-2.9089999999999998</c:v>
                </c:pt>
                <c:pt idx="2208">
                  <c:v>-0.60670000000000002</c:v>
                </c:pt>
                <c:pt idx="2209">
                  <c:v>-0.26400000000000001</c:v>
                </c:pt>
                <c:pt idx="2210">
                  <c:v>-0.42209999999999998</c:v>
                </c:pt>
                <c:pt idx="2211">
                  <c:v>-0.35539999999999999</c:v>
                </c:pt>
                <c:pt idx="2212">
                  <c:v>0.48330000000000001</c:v>
                </c:pt>
                <c:pt idx="2213">
                  <c:v>0.63790000000000002</c:v>
                </c:pt>
                <c:pt idx="2214">
                  <c:v>-0.4496</c:v>
                </c:pt>
                <c:pt idx="2215">
                  <c:v>0.26500000000000001</c:v>
                </c:pt>
                <c:pt idx="2216">
                  <c:v>-8.6999999999999994E-2</c:v>
                </c:pt>
                <c:pt idx="2217">
                  <c:v>0.5504</c:v>
                </c:pt>
                <c:pt idx="2218">
                  <c:v>-1.2975000000000001</c:v>
                </c:pt>
                <c:pt idx="2219">
                  <c:v>-0.89700000000000002</c:v>
                </c:pt>
                <c:pt idx="2220">
                  <c:v>-0.4496</c:v>
                </c:pt>
                <c:pt idx="2221">
                  <c:v>0.4249</c:v>
                </c:pt>
                <c:pt idx="2222">
                  <c:v>-0.81210000000000004</c:v>
                </c:pt>
                <c:pt idx="2223">
                  <c:v>-0.85389999999999999</c:v>
                </c:pt>
                <c:pt idx="2224">
                  <c:v>-1.2975000000000001</c:v>
                </c:pt>
                <c:pt idx="2225">
                  <c:v>-0.81710000000000005</c:v>
                </c:pt>
                <c:pt idx="2226">
                  <c:v>-2.2568999999999999</c:v>
                </c:pt>
                <c:pt idx="2227">
                  <c:v>-1.0345</c:v>
                </c:pt>
                <c:pt idx="2228">
                  <c:v>-0.54269999999999996</c:v>
                </c:pt>
                <c:pt idx="2229">
                  <c:v>-0.81210000000000004</c:v>
                </c:pt>
                <c:pt idx="2230">
                  <c:v>-1.3637999999999999</c:v>
                </c:pt>
                <c:pt idx="2231">
                  <c:v>5.9499999999999997E-2</c:v>
                </c:pt>
                <c:pt idx="2232">
                  <c:v>-0.12759999999999999</c:v>
                </c:pt>
                <c:pt idx="2233">
                  <c:v>-1.5871</c:v>
                </c:pt>
                <c:pt idx="2234">
                  <c:v>-0.93500000000000005</c:v>
                </c:pt>
                <c:pt idx="2235">
                  <c:v>-0.4496</c:v>
                </c:pt>
                <c:pt idx="2236">
                  <c:v>-0.95209999999999995</c:v>
                </c:pt>
                <c:pt idx="2237">
                  <c:v>-0.32400000000000001</c:v>
                </c:pt>
                <c:pt idx="2238">
                  <c:v>-1.1865000000000001</c:v>
                </c:pt>
                <c:pt idx="2239">
                  <c:v>-0.73909999999999998</c:v>
                </c:pt>
                <c:pt idx="2240">
                  <c:v>-1.1409</c:v>
                </c:pt>
                <c:pt idx="2241">
                  <c:v>-0.86460000000000004</c:v>
                </c:pt>
                <c:pt idx="2242">
                  <c:v>-1.6718999999999999</c:v>
                </c:pt>
                <c:pt idx="2243">
                  <c:v>-0.29749999999999999</c:v>
                </c:pt>
                <c:pt idx="2244">
                  <c:v>-0.81210000000000004</c:v>
                </c:pt>
                <c:pt idx="2245">
                  <c:v>-5.7200000000000001E-2</c:v>
                </c:pt>
                <c:pt idx="2246">
                  <c:v>-0.4496</c:v>
                </c:pt>
                <c:pt idx="2247">
                  <c:v>-0.24790000000000001</c:v>
                </c:pt>
              </c:numCache>
            </c:numRef>
          </c:xVal>
          <c:yVal>
            <c:numRef>
              <c:f>'6-29'!$I$2:$I$2249</c:f>
              <c:numCache>
                <c:formatCode>General</c:formatCode>
                <c:ptCount val="2248"/>
                <c:pt idx="0">
                  <c:v>23.5</c:v>
                </c:pt>
                <c:pt idx="1">
                  <c:v>87</c:v>
                </c:pt>
                <c:pt idx="2">
                  <c:v>93</c:v>
                </c:pt>
                <c:pt idx="3">
                  <c:v>55</c:v>
                </c:pt>
                <c:pt idx="4">
                  <c:v>27</c:v>
                </c:pt>
                <c:pt idx="5">
                  <c:v>69.5</c:v>
                </c:pt>
                <c:pt idx="6">
                  <c:v>99.5</c:v>
                </c:pt>
                <c:pt idx="7">
                  <c:v>40</c:v>
                </c:pt>
                <c:pt idx="8">
                  <c:v>33</c:v>
                </c:pt>
                <c:pt idx="9">
                  <c:v>22.5</c:v>
                </c:pt>
                <c:pt idx="10">
                  <c:v>130.5</c:v>
                </c:pt>
                <c:pt idx="11">
                  <c:v>36.5</c:v>
                </c:pt>
                <c:pt idx="12">
                  <c:v>29.5</c:v>
                </c:pt>
                <c:pt idx="13">
                  <c:v>14</c:v>
                </c:pt>
                <c:pt idx="14">
                  <c:v>38.5</c:v>
                </c:pt>
                <c:pt idx="15">
                  <c:v>34</c:v>
                </c:pt>
                <c:pt idx="16">
                  <c:v>21.5</c:v>
                </c:pt>
                <c:pt idx="17">
                  <c:v>19.5</c:v>
                </c:pt>
                <c:pt idx="18">
                  <c:v>31</c:v>
                </c:pt>
                <c:pt idx="19">
                  <c:v>19</c:v>
                </c:pt>
                <c:pt idx="20">
                  <c:v>81.5</c:v>
                </c:pt>
                <c:pt idx="21">
                  <c:v>99.5</c:v>
                </c:pt>
                <c:pt idx="22">
                  <c:v>284</c:v>
                </c:pt>
                <c:pt idx="23">
                  <c:v>136.5</c:v>
                </c:pt>
                <c:pt idx="24">
                  <c:v>265.5</c:v>
                </c:pt>
                <c:pt idx="25">
                  <c:v>155.5</c:v>
                </c:pt>
                <c:pt idx="26">
                  <c:v>97.5</c:v>
                </c:pt>
                <c:pt idx="27">
                  <c:v>290</c:v>
                </c:pt>
                <c:pt idx="28">
                  <c:v>97.5</c:v>
                </c:pt>
                <c:pt idx="29">
                  <c:v>90</c:v>
                </c:pt>
                <c:pt idx="30">
                  <c:v>121.5</c:v>
                </c:pt>
                <c:pt idx="31">
                  <c:v>262.5</c:v>
                </c:pt>
                <c:pt idx="32">
                  <c:v>206</c:v>
                </c:pt>
                <c:pt idx="33">
                  <c:v>101.5</c:v>
                </c:pt>
                <c:pt idx="34">
                  <c:v>170.5</c:v>
                </c:pt>
                <c:pt idx="35">
                  <c:v>111</c:v>
                </c:pt>
                <c:pt idx="36">
                  <c:v>132.5</c:v>
                </c:pt>
                <c:pt idx="37">
                  <c:v>149.5</c:v>
                </c:pt>
                <c:pt idx="38">
                  <c:v>318</c:v>
                </c:pt>
                <c:pt idx="39">
                  <c:v>98.5</c:v>
                </c:pt>
                <c:pt idx="40">
                  <c:v>41.5</c:v>
                </c:pt>
                <c:pt idx="41">
                  <c:v>68.5</c:v>
                </c:pt>
                <c:pt idx="42">
                  <c:v>167.5</c:v>
                </c:pt>
                <c:pt idx="43">
                  <c:v>16</c:v>
                </c:pt>
                <c:pt idx="44">
                  <c:v>90</c:v>
                </c:pt>
                <c:pt idx="45">
                  <c:v>60</c:v>
                </c:pt>
                <c:pt idx="46">
                  <c:v>146.5</c:v>
                </c:pt>
                <c:pt idx="47">
                  <c:v>39.5</c:v>
                </c:pt>
                <c:pt idx="48">
                  <c:v>52</c:v>
                </c:pt>
                <c:pt idx="49">
                  <c:v>63</c:v>
                </c:pt>
                <c:pt idx="50">
                  <c:v>39.5</c:v>
                </c:pt>
                <c:pt idx="51">
                  <c:v>73</c:v>
                </c:pt>
                <c:pt idx="52">
                  <c:v>119</c:v>
                </c:pt>
                <c:pt idx="53">
                  <c:v>47.5</c:v>
                </c:pt>
                <c:pt idx="54">
                  <c:v>124.5</c:v>
                </c:pt>
                <c:pt idx="55">
                  <c:v>56</c:v>
                </c:pt>
                <c:pt idx="56">
                  <c:v>25</c:v>
                </c:pt>
                <c:pt idx="57">
                  <c:v>38</c:v>
                </c:pt>
                <c:pt idx="58">
                  <c:v>138.5</c:v>
                </c:pt>
                <c:pt idx="59">
                  <c:v>62</c:v>
                </c:pt>
                <c:pt idx="60">
                  <c:v>4.5</c:v>
                </c:pt>
                <c:pt idx="61">
                  <c:v>296.5</c:v>
                </c:pt>
                <c:pt idx="62">
                  <c:v>180.5</c:v>
                </c:pt>
                <c:pt idx="63">
                  <c:v>86</c:v>
                </c:pt>
                <c:pt idx="64">
                  <c:v>146</c:v>
                </c:pt>
                <c:pt idx="65">
                  <c:v>97</c:v>
                </c:pt>
                <c:pt idx="66">
                  <c:v>327</c:v>
                </c:pt>
                <c:pt idx="67">
                  <c:v>285</c:v>
                </c:pt>
                <c:pt idx="68">
                  <c:v>90.5</c:v>
                </c:pt>
                <c:pt idx="69">
                  <c:v>148</c:v>
                </c:pt>
                <c:pt idx="70">
                  <c:v>133.5</c:v>
                </c:pt>
                <c:pt idx="71">
                  <c:v>296</c:v>
                </c:pt>
                <c:pt idx="72">
                  <c:v>136.5</c:v>
                </c:pt>
                <c:pt idx="73">
                  <c:v>80</c:v>
                </c:pt>
                <c:pt idx="74">
                  <c:v>81</c:v>
                </c:pt>
                <c:pt idx="75">
                  <c:v>61.5</c:v>
                </c:pt>
                <c:pt idx="76">
                  <c:v>64</c:v>
                </c:pt>
                <c:pt idx="77">
                  <c:v>83.5</c:v>
                </c:pt>
                <c:pt idx="78">
                  <c:v>145</c:v>
                </c:pt>
                <c:pt idx="79">
                  <c:v>71</c:v>
                </c:pt>
                <c:pt idx="80">
                  <c:v>38.5</c:v>
                </c:pt>
                <c:pt idx="81">
                  <c:v>94.5</c:v>
                </c:pt>
                <c:pt idx="82">
                  <c:v>168</c:v>
                </c:pt>
                <c:pt idx="83">
                  <c:v>100</c:v>
                </c:pt>
                <c:pt idx="84">
                  <c:v>91</c:v>
                </c:pt>
                <c:pt idx="85">
                  <c:v>357.5</c:v>
                </c:pt>
                <c:pt idx="86">
                  <c:v>127.5</c:v>
                </c:pt>
                <c:pt idx="87">
                  <c:v>397.5</c:v>
                </c:pt>
                <c:pt idx="88">
                  <c:v>405</c:v>
                </c:pt>
                <c:pt idx="89">
                  <c:v>116.5</c:v>
                </c:pt>
                <c:pt idx="90">
                  <c:v>186.5</c:v>
                </c:pt>
                <c:pt idx="91">
                  <c:v>106.5</c:v>
                </c:pt>
                <c:pt idx="92">
                  <c:v>329</c:v>
                </c:pt>
                <c:pt idx="93">
                  <c:v>176.5</c:v>
                </c:pt>
                <c:pt idx="94">
                  <c:v>128.5</c:v>
                </c:pt>
                <c:pt idx="95">
                  <c:v>104.5</c:v>
                </c:pt>
                <c:pt idx="96">
                  <c:v>356</c:v>
                </c:pt>
                <c:pt idx="97">
                  <c:v>86</c:v>
                </c:pt>
                <c:pt idx="98">
                  <c:v>250.5</c:v>
                </c:pt>
                <c:pt idx="99">
                  <c:v>124.5</c:v>
                </c:pt>
                <c:pt idx="100">
                  <c:v>140</c:v>
                </c:pt>
                <c:pt idx="101">
                  <c:v>108</c:v>
                </c:pt>
                <c:pt idx="102">
                  <c:v>5.5</c:v>
                </c:pt>
                <c:pt idx="103">
                  <c:v>4</c:v>
                </c:pt>
                <c:pt idx="104">
                  <c:v>18.5</c:v>
                </c:pt>
                <c:pt idx="105">
                  <c:v>14.5</c:v>
                </c:pt>
                <c:pt idx="106">
                  <c:v>4</c:v>
                </c:pt>
                <c:pt idx="107">
                  <c:v>11</c:v>
                </c:pt>
                <c:pt idx="108">
                  <c:v>16</c:v>
                </c:pt>
                <c:pt idx="109">
                  <c:v>4</c:v>
                </c:pt>
                <c:pt idx="110">
                  <c:v>9.5</c:v>
                </c:pt>
                <c:pt idx="111">
                  <c:v>26</c:v>
                </c:pt>
                <c:pt idx="112">
                  <c:v>19.5</c:v>
                </c:pt>
                <c:pt idx="113">
                  <c:v>4.5</c:v>
                </c:pt>
                <c:pt idx="114">
                  <c:v>4.5</c:v>
                </c:pt>
                <c:pt idx="115">
                  <c:v>3.5</c:v>
                </c:pt>
                <c:pt idx="116">
                  <c:v>56.5</c:v>
                </c:pt>
                <c:pt idx="117">
                  <c:v>12</c:v>
                </c:pt>
                <c:pt idx="118">
                  <c:v>37</c:v>
                </c:pt>
                <c:pt idx="119">
                  <c:v>59.5</c:v>
                </c:pt>
                <c:pt idx="120">
                  <c:v>43</c:v>
                </c:pt>
                <c:pt idx="121">
                  <c:v>14.5</c:v>
                </c:pt>
                <c:pt idx="122">
                  <c:v>64.5</c:v>
                </c:pt>
                <c:pt idx="123">
                  <c:v>26.5</c:v>
                </c:pt>
                <c:pt idx="124">
                  <c:v>28</c:v>
                </c:pt>
                <c:pt idx="125">
                  <c:v>41.5</c:v>
                </c:pt>
                <c:pt idx="126">
                  <c:v>10.5</c:v>
                </c:pt>
                <c:pt idx="127">
                  <c:v>22.5</c:v>
                </c:pt>
                <c:pt idx="128">
                  <c:v>16</c:v>
                </c:pt>
                <c:pt idx="129">
                  <c:v>15.5</c:v>
                </c:pt>
                <c:pt idx="130">
                  <c:v>20.5</c:v>
                </c:pt>
                <c:pt idx="131">
                  <c:v>21.5</c:v>
                </c:pt>
                <c:pt idx="132">
                  <c:v>34</c:v>
                </c:pt>
                <c:pt idx="133">
                  <c:v>32</c:v>
                </c:pt>
                <c:pt idx="134">
                  <c:v>39.5</c:v>
                </c:pt>
                <c:pt idx="135">
                  <c:v>75</c:v>
                </c:pt>
                <c:pt idx="136">
                  <c:v>80.5</c:v>
                </c:pt>
                <c:pt idx="137">
                  <c:v>26.5</c:v>
                </c:pt>
                <c:pt idx="138">
                  <c:v>12.5</c:v>
                </c:pt>
                <c:pt idx="139">
                  <c:v>30.5</c:v>
                </c:pt>
                <c:pt idx="140">
                  <c:v>43</c:v>
                </c:pt>
                <c:pt idx="141">
                  <c:v>23</c:v>
                </c:pt>
                <c:pt idx="142">
                  <c:v>71.5</c:v>
                </c:pt>
                <c:pt idx="143">
                  <c:v>44</c:v>
                </c:pt>
                <c:pt idx="144">
                  <c:v>21.5</c:v>
                </c:pt>
                <c:pt idx="145">
                  <c:v>11.5</c:v>
                </c:pt>
                <c:pt idx="146">
                  <c:v>12.5</c:v>
                </c:pt>
                <c:pt idx="147">
                  <c:v>37.5</c:v>
                </c:pt>
                <c:pt idx="148">
                  <c:v>25</c:v>
                </c:pt>
                <c:pt idx="149">
                  <c:v>13.5</c:v>
                </c:pt>
                <c:pt idx="150">
                  <c:v>60</c:v>
                </c:pt>
                <c:pt idx="151">
                  <c:v>31.5</c:v>
                </c:pt>
                <c:pt idx="152">
                  <c:v>20.5</c:v>
                </c:pt>
                <c:pt idx="153">
                  <c:v>11.5</c:v>
                </c:pt>
                <c:pt idx="154">
                  <c:v>7</c:v>
                </c:pt>
                <c:pt idx="155">
                  <c:v>10.5</c:v>
                </c:pt>
                <c:pt idx="156">
                  <c:v>10.5</c:v>
                </c:pt>
                <c:pt idx="157">
                  <c:v>14.5</c:v>
                </c:pt>
                <c:pt idx="158">
                  <c:v>11.5</c:v>
                </c:pt>
                <c:pt idx="159">
                  <c:v>7</c:v>
                </c:pt>
                <c:pt idx="160">
                  <c:v>14.5</c:v>
                </c:pt>
                <c:pt idx="161">
                  <c:v>53.5</c:v>
                </c:pt>
                <c:pt idx="162">
                  <c:v>16.5</c:v>
                </c:pt>
                <c:pt idx="163">
                  <c:v>20</c:v>
                </c:pt>
                <c:pt idx="164">
                  <c:v>7.5</c:v>
                </c:pt>
                <c:pt idx="165">
                  <c:v>25</c:v>
                </c:pt>
                <c:pt idx="166">
                  <c:v>12.5</c:v>
                </c:pt>
                <c:pt idx="167">
                  <c:v>10.5</c:v>
                </c:pt>
                <c:pt idx="168">
                  <c:v>36</c:v>
                </c:pt>
                <c:pt idx="169">
                  <c:v>29.5</c:v>
                </c:pt>
                <c:pt idx="170">
                  <c:v>13</c:v>
                </c:pt>
                <c:pt idx="171">
                  <c:v>15.5</c:v>
                </c:pt>
                <c:pt idx="172">
                  <c:v>21.5</c:v>
                </c:pt>
                <c:pt idx="173">
                  <c:v>8.5</c:v>
                </c:pt>
                <c:pt idx="174">
                  <c:v>15</c:v>
                </c:pt>
                <c:pt idx="175">
                  <c:v>17</c:v>
                </c:pt>
                <c:pt idx="176">
                  <c:v>12.5</c:v>
                </c:pt>
                <c:pt idx="177">
                  <c:v>17.5</c:v>
                </c:pt>
                <c:pt idx="178">
                  <c:v>11</c:v>
                </c:pt>
                <c:pt idx="179">
                  <c:v>19</c:v>
                </c:pt>
                <c:pt idx="180">
                  <c:v>8.5</c:v>
                </c:pt>
                <c:pt idx="181">
                  <c:v>14</c:v>
                </c:pt>
                <c:pt idx="182">
                  <c:v>22.5</c:v>
                </c:pt>
                <c:pt idx="183">
                  <c:v>15</c:v>
                </c:pt>
                <c:pt idx="184">
                  <c:v>13.5</c:v>
                </c:pt>
                <c:pt idx="185">
                  <c:v>21</c:v>
                </c:pt>
                <c:pt idx="186">
                  <c:v>9</c:v>
                </c:pt>
                <c:pt idx="187">
                  <c:v>7.5</c:v>
                </c:pt>
                <c:pt idx="188">
                  <c:v>13</c:v>
                </c:pt>
                <c:pt idx="189">
                  <c:v>28.5</c:v>
                </c:pt>
                <c:pt idx="190">
                  <c:v>27.5</c:v>
                </c:pt>
                <c:pt idx="191">
                  <c:v>15</c:v>
                </c:pt>
                <c:pt idx="192">
                  <c:v>20.5</c:v>
                </c:pt>
                <c:pt idx="193">
                  <c:v>7</c:v>
                </c:pt>
                <c:pt idx="194">
                  <c:v>11</c:v>
                </c:pt>
                <c:pt idx="195">
                  <c:v>19.5</c:v>
                </c:pt>
                <c:pt idx="196">
                  <c:v>11</c:v>
                </c:pt>
                <c:pt idx="197">
                  <c:v>8.5</c:v>
                </c:pt>
                <c:pt idx="198">
                  <c:v>23</c:v>
                </c:pt>
                <c:pt idx="199">
                  <c:v>25</c:v>
                </c:pt>
                <c:pt idx="200">
                  <c:v>11</c:v>
                </c:pt>
                <c:pt idx="201">
                  <c:v>22.5</c:v>
                </c:pt>
                <c:pt idx="202">
                  <c:v>15</c:v>
                </c:pt>
                <c:pt idx="203">
                  <c:v>11</c:v>
                </c:pt>
                <c:pt idx="204">
                  <c:v>9.5</c:v>
                </c:pt>
                <c:pt idx="205">
                  <c:v>15.5</c:v>
                </c:pt>
                <c:pt idx="206">
                  <c:v>8</c:v>
                </c:pt>
                <c:pt idx="207">
                  <c:v>8</c:v>
                </c:pt>
                <c:pt idx="208">
                  <c:v>31.5</c:v>
                </c:pt>
                <c:pt idx="209">
                  <c:v>30</c:v>
                </c:pt>
                <c:pt idx="210">
                  <c:v>26.5</c:v>
                </c:pt>
                <c:pt idx="211">
                  <c:v>18.5</c:v>
                </c:pt>
                <c:pt idx="212">
                  <c:v>28.5</c:v>
                </c:pt>
                <c:pt idx="213">
                  <c:v>16.5</c:v>
                </c:pt>
                <c:pt idx="214">
                  <c:v>10</c:v>
                </c:pt>
                <c:pt idx="215">
                  <c:v>17.5</c:v>
                </c:pt>
                <c:pt idx="216">
                  <c:v>14.5</c:v>
                </c:pt>
                <c:pt idx="217">
                  <c:v>22.5</c:v>
                </c:pt>
                <c:pt idx="218">
                  <c:v>31</c:v>
                </c:pt>
                <c:pt idx="219">
                  <c:v>30</c:v>
                </c:pt>
                <c:pt idx="220">
                  <c:v>30.5</c:v>
                </c:pt>
                <c:pt idx="221">
                  <c:v>18</c:v>
                </c:pt>
                <c:pt idx="222">
                  <c:v>9</c:v>
                </c:pt>
                <c:pt idx="223">
                  <c:v>12.5</c:v>
                </c:pt>
                <c:pt idx="224">
                  <c:v>20</c:v>
                </c:pt>
                <c:pt idx="225">
                  <c:v>13</c:v>
                </c:pt>
                <c:pt idx="226">
                  <c:v>5</c:v>
                </c:pt>
                <c:pt idx="227">
                  <c:v>9</c:v>
                </c:pt>
                <c:pt idx="228">
                  <c:v>12</c:v>
                </c:pt>
                <c:pt idx="229">
                  <c:v>11.5</c:v>
                </c:pt>
                <c:pt idx="230">
                  <c:v>54.5</c:v>
                </c:pt>
                <c:pt idx="231">
                  <c:v>8</c:v>
                </c:pt>
                <c:pt idx="232">
                  <c:v>10</c:v>
                </c:pt>
                <c:pt idx="233">
                  <c:v>8.5</c:v>
                </c:pt>
                <c:pt idx="234">
                  <c:v>14.5</c:v>
                </c:pt>
                <c:pt idx="235">
                  <c:v>6.5</c:v>
                </c:pt>
                <c:pt idx="236">
                  <c:v>12</c:v>
                </c:pt>
                <c:pt idx="237">
                  <c:v>16</c:v>
                </c:pt>
                <c:pt idx="238">
                  <c:v>34.5</c:v>
                </c:pt>
                <c:pt idx="239">
                  <c:v>17</c:v>
                </c:pt>
                <c:pt idx="240">
                  <c:v>22</c:v>
                </c:pt>
                <c:pt idx="241">
                  <c:v>60.5</c:v>
                </c:pt>
                <c:pt idx="242">
                  <c:v>12.5</c:v>
                </c:pt>
                <c:pt idx="243">
                  <c:v>33.5</c:v>
                </c:pt>
                <c:pt idx="244">
                  <c:v>43</c:v>
                </c:pt>
                <c:pt idx="245">
                  <c:v>12</c:v>
                </c:pt>
                <c:pt idx="246">
                  <c:v>44.5</c:v>
                </c:pt>
                <c:pt idx="247">
                  <c:v>23.5</c:v>
                </c:pt>
                <c:pt idx="248">
                  <c:v>42.5</c:v>
                </c:pt>
                <c:pt idx="249">
                  <c:v>12</c:v>
                </c:pt>
                <c:pt idx="250">
                  <c:v>12</c:v>
                </c:pt>
                <c:pt idx="251">
                  <c:v>25.5</c:v>
                </c:pt>
                <c:pt idx="252">
                  <c:v>16.5</c:v>
                </c:pt>
                <c:pt idx="253">
                  <c:v>5.5</c:v>
                </c:pt>
                <c:pt idx="254">
                  <c:v>11.5</c:v>
                </c:pt>
                <c:pt idx="255">
                  <c:v>22</c:v>
                </c:pt>
                <c:pt idx="256">
                  <c:v>22.5</c:v>
                </c:pt>
                <c:pt idx="257">
                  <c:v>69.5</c:v>
                </c:pt>
                <c:pt idx="258">
                  <c:v>78</c:v>
                </c:pt>
                <c:pt idx="259">
                  <c:v>23</c:v>
                </c:pt>
                <c:pt idx="260">
                  <c:v>14.5</c:v>
                </c:pt>
                <c:pt idx="261">
                  <c:v>40</c:v>
                </c:pt>
                <c:pt idx="262">
                  <c:v>43</c:v>
                </c:pt>
                <c:pt idx="263">
                  <c:v>82</c:v>
                </c:pt>
                <c:pt idx="264">
                  <c:v>45.5</c:v>
                </c:pt>
                <c:pt idx="265">
                  <c:v>12</c:v>
                </c:pt>
                <c:pt idx="266">
                  <c:v>37</c:v>
                </c:pt>
                <c:pt idx="267">
                  <c:v>58</c:v>
                </c:pt>
                <c:pt idx="268">
                  <c:v>45.5</c:v>
                </c:pt>
                <c:pt idx="269">
                  <c:v>27.5</c:v>
                </c:pt>
                <c:pt idx="270">
                  <c:v>14</c:v>
                </c:pt>
                <c:pt idx="271">
                  <c:v>15.5</c:v>
                </c:pt>
                <c:pt idx="272">
                  <c:v>17</c:v>
                </c:pt>
                <c:pt idx="273">
                  <c:v>7</c:v>
                </c:pt>
                <c:pt idx="274">
                  <c:v>15.5</c:v>
                </c:pt>
                <c:pt idx="275">
                  <c:v>37.5</c:v>
                </c:pt>
                <c:pt idx="276">
                  <c:v>19.5</c:v>
                </c:pt>
                <c:pt idx="277">
                  <c:v>44</c:v>
                </c:pt>
                <c:pt idx="278">
                  <c:v>53.5</c:v>
                </c:pt>
                <c:pt idx="279">
                  <c:v>29</c:v>
                </c:pt>
                <c:pt idx="280">
                  <c:v>66</c:v>
                </c:pt>
                <c:pt idx="281">
                  <c:v>40</c:v>
                </c:pt>
                <c:pt idx="282">
                  <c:v>56</c:v>
                </c:pt>
                <c:pt idx="283">
                  <c:v>22.5</c:v>
                </c:pt>
                <c:pt idx="284">
                  <c:v>22</c:v>
                </c:pt>
                <c:pt idx="285">
                  <c:v>24</c:v>
                </c:pt>
                <c:pt idx="286">
                  <c:v>25</c:v>
                </c:pt>
                <c:pt idx="287">
                  <c:v>21</c:v>
                </c:pt>
                <c:pt idx="288">
                  <c:v>23.5</c:v>
                </c:pt>
                <c:pt idx="289">
                  <c:v>29.5</c:v>
                </c:pt>
                <c:pt idx="290">
                  <c:v>20</c:v>
                </c:pt>
                <c:pt idx="291">
                  <c:v>32.5</c:v>
                </c:pt>
                <c:pt idx="292">
                  <c:v>23</c:v>
                </c:pt>
                <c:pt idx="293">
                  <c:v>25</c:v>
                </c:pt>
                <c:pt idx="294">
                  <c:v>21</c:v>
                </c:pt>
                <c:pt idx="295">
                  <c:v>4</c:v>
                </c:pt>
                <c:pt idx="296">
                  <c:v>21.5</c:v>
                </c:pt>
                <c:pt idx="297">
                  <c:v>58.5</c:v>
                </c:pt>
                <c:pt idx="298">
                  <c:v>5.5</c:v>
                </c:pt>
                <c:pt idx="299">
                  <c:v>20.5</c:v>
                </c:pt>
                <c:pt idx="300">
                  <c:v>39.5</c:v>
                </c:pt>
                <c:pt idx="301">
                  <c:v>33.5</c:v>
                </c:pt>
                <c:pt idx="302">
                  <c:v>26.5</c:v>
                </c:pt>
                <c:pt idx="303">
                  <c:v>13.5</c:v>
                </c:pt>
                <c:pt idx="304">
                  <c:v>17</c:v>
                </c:pt>
                <c:pt idx="305">
                  <c:v>29</c:v>
                </c:pt>
                <c:pt idx="306">
                  <c:v>42.5</c:v>
                </c:pt>
                <c:pt idx="307">
                  <c:v>11.5</c:v>
                </c:pt>
                <c:pt idx="308">
                  <c:v>41.5</c:v>
                </c:pt>
                <c:pt idx="309">
                  <c:v>14</c:v>
                </c:pt>
                <c:pt idx="310">
                  <c:v>14</c:v>
                </c:pt>
                <c:pt idx="311">
                  <c:v>30.5</c:v>
                </c:pt>
                <c:pt idx="312">
                  <c:v>12.5</c:v>
                </c:pt>
                <c:pt idx="313">
                  <c:v>12</c:v>
                </c:pt>
                <c:pt idx="314">
                  <c:v>10.5</c:v>
                </c:pt>
                <c:pt idx="315">
                  <c:v>10</c:v>
                </c:pt>
                <c:pt idx="316">
                  <c:v>16.5</c:v>
                </c:pt>
                <c:pt idx="317">
                  <c:v>59</c:v>
                </c:pt>
                <c:pt idx="318">
                  <c:v>62.5</c:v>
                </c:pt>
                <c:pt idx="319">
                  <c:v>30</c:v>
                </c:pt>
                <c:pt idx="320">
                  <c:v>101.5</c:v>
                </c:pt>
                <c:pt idx="321">
                  <c:v>80.5</c:v>
                </c:pt>
                <c:pt idx="322">
                  <c:v>15.5</c:v>
                </c:pt>
                <c:pt idx="323">
                  <c:v>93</c:v>
                </c:pt>
                <c:pt idx="324">
                  <c:v>96</c:v>
                </c:pt>
                <c:pt idx="325">
                  <c:v>102.5</c:v>
                </c:pt>
                <c:pt idx="326">
                  <c:v>22</c:v>
                </c:pt>
                <c:pt idx="327">
                  <c:v>28</c:v>
                </c:pt>
                <c:pt idx="328">
                  <c:v>39</c:v>
                </c:pt>
                <c:pt idx="329">
                  <c:v>57.5</c:v>
                </c:pt>
                <c:pt idx="330">
                  <c:v>25.5</c:v>
                </c:pt>
                <c:pt idx="331">
                  <c:v>42.5</c:v>
                </c:pt>
                <c:pt idx="332">
                  <c:v>36.5</c:v>
                </c:pt>
                <c:pt idx="333">
                  <c:v>31</c:v>
                </c:pt>
                <c:pt idx="334">
                  <c:v>23.5</c:v>
                </c:pt>
                <c:pt idx="335">
                  <c:v>33</c:v>
                </c:pt>
                <c:pt idx="336">
                  <c:v>26.5</c:v>
                </c:pt>
                <c:pt idx="337">
                  <c:v>83.5</c:v>
                </c:pt>
                <c:pt idx="338">
                  <c:v>35.5</c:v>
                </c:pt>
                <c:pt idx="339">
                  <c:v>28.5</c:v>
                </c:pt>
                <c:pt idx="340">
                  <c:v>59</c:v>
                </c:pt>
                <c:pt idx="341">
                  <c:v>86</c:v>
                </c:pt>
                <c:pt idx="342">
                  <c:v>84.5</c:v>
                </c:pt>
                <c:pt idx="343">
                  <c:v>25</c:v>
                </c:pt>
                <c:pt idx="344">
                  <c:v>31</c:v>
                </c:pt>
                <c:pt idx="345">
                  <c:v>22</c:v>
                </c:pt>
                <c:pt idx="346">
                  <c:v>19.5</c:v>
                </c:pt>
                <c:pt idx="347">
                  <c:v>15.5</c:v>
                </c:pt>
                <c:pt idx="348">
                  <c:v>39.5</c:v>
                </c:pt>
                <c:pt idx="349">
                  <c:v>32</c:v>
                </c:pt>
                <c:pt idx="350">
                  <c:v>88.5</c:v>
                </c:pt>
                <c:pt idx="351">
                  <c:v>42</c:v>
                </c:pt>
                <c:pt idx="352">
                  <c:v>24.5</c:v>
                </c:pt>
                <c:pt idx="353">
                  <c:v>28</c:v>
                </c:pt>
                <c:pt idx="354">
                  <c:v>28.5</c:v>
                </c:pt>
                <c:pt idx="355">
                  <c:v>31.5</c:v>
                </c:pt>
                <c:pt idx="356">
                  <c:v>38.5</c:v>
                </c:pt>
                <c:pt idx="357">
                  <c:v>12</c:v>
                </c:pt>
                <c:pt idx="358">
                  <c:v>30</c:v>
                </c:pt>
                <c:pt idx="359">
                  <c:v>17.5</c:v>
                </c:pt>
                <c:pt idx="360">
                  <c:v>10</c:v>
                </c:pt>
                <c:pt idx="361">
                  <c:v>34.5</c:v>
                </c:pt>
                <c:pt idx="362">
                  <c:v>19.5</c:v>
                </c:pt>
                <c:pt idx="363">
                  <c:v>12</c:v>
                </c:pt>
                <c:pt idx="364">
                  <c:v>45</c:v>
                </c:pt>
                <c:pt idx="365">
                  <c:v>41.5</c:v>
                </c:pt>
                <c:pt idx="366">
                  <c:v>44</c:v>
                </c:pt>
                <c:pt idx="367">
                  <c:v>58.5</c:v>
                </c:pt>
                <c:pt idx="368">
                  <c:v>25</c:v>
                </c:pt>
                <c:pt idx="369">
                  <c:v>14</c:v>
                </c:pt>
                <c:pt idx="370">
                  <c:v>6</c:v>
                </c:pt>
                <c:pt idx="371">
                  <c:v>35.5</c:v>
                </c:pt>
                <c:pt idx="372">
                  <c:v>12</c:v>
                </c:pt>
                <c:pt idx="373">
                  <c:v>17</c:v>
                </c:pt>
                <c:pt idx="374">
                  <c:v>18.5</c:v>
                </c:pt>
                <c:pt idx="375">
                  <c:v>24</c:v>
                </c:pt>
                <c:pt idx="376">
                  <c:v>20.5</c:v>
                </c:pt>
                <c:pt idx="377">
                  <c:v>11</c:v>
                </c:pt>
                <c:pt idx="378">
                  <c:v>55.5</c:v>
                </c:pt>
                <c:pt idx="379">
                  <c:v>9</c:v>
                </c:pt>
                <c:pt idx="380">
                  <c:v>10.5</c:v>
                </c:pt>
                <c:pt idx="381">
                  <c:v>8</c:v>
                </c:pt>
                <c:pt idx="382">
                  <c:v>28</c:v>
                </c:pt>
                <c:pt idx="383">
                  <c:v>16.5</c:v>
                </c:pt>
                <c:pt idx="384">
                  <c:v>8</c:v>
                </c:pt>
                <c:pt idx="385">
                  <c:v>11</c:v>
                </c:pt>
                <c:pt idx="386">
                  <c:v>28.5</c:v>
                </c:pt>
                <c:pt idx="387">
                  <c:v>15.5</c:v>
                </c:pt>
                <c:pt idx="388">
                  <c:v>17.5</c:v>
                </c:pt>
                <c:pt idx="389">
                  <c:v>61.5</c:v>
                </c:pt>
                <c:pt idx="390">
                  <c:v>33.5</c:v>
                </c:pt>
                <c:pt idx="391">
                  <c:v>58</c:v>
                </c:pt>
                <c:pt idx="392">
                  <c:v>28</c:v>
                </c:pt>
                <c:pt idx="393">
                  <c:v>29.5</c:v>
                </c:pt>
                <c:pt idx="394">
                  <c:v>25.5</c:v>
                </c:pt>
                <c:pt idx="395">
                  <c:v>10</c:v>
                </c:pt>
                <c:pt idx="396">
                  <c:v>43.5</c:v>
                </c:pt>
                <c:pt idx="397">
                  <c:v>22.5</c:v>
                </c:pt>
                <c:pt idx="398">
                  <c:v>15.5</c:v>
                </c:pt>
                <c:pt idx="399">
                  <c:v>48.5</c:v>
                </c:pt>
                <c:pt idx="400">
                  <c:v>19</c:v>
                </c:pt>
                <c:pt idx="401">
                  <c:v>16.5</c:v>
                </c:pt>
                <c:pt idx="402">
                  <c:v>30.5</c:v>
                </c:pt>
                <c:pt idx="403">
                  <c:v>15</c:v>
                </c:pt>
                <c:pt idx="404">
                  <c:v>22</c:v>
                </c:pt>
                <c:pt idx="405">
                  <c:v>19</c:v>
                </c:pt>
                <c:pt idx="406">
                  <c:v>6</c:v>
                </c:pt>
                <c:pt idx="407">
                  <c:v>20</c:v>
                </c:pt>
                <c:pt idx="408">
                  <c:v>18.5</c:v>
                </c:pt>
                <c:pt idx="409">
                  <c:v>30.5</c:v>
                </c:pt>
                <c:pt idx="410">
                  <c:v>14</c:v>
                </c:pt>
                <c:pt idx="411">
                  <c:v>10</c:v>
                </c:pt>
                <c:pt idx="412">
                  <c:v>30.5</c:v>
                </c:pt>
                <c:pt idx="413">
                  <c:v>4.5</c:v>
                </c:pt>
                <c:pt idx="414">
                  <c:v>10.5</c:v>
                </c:pt>
                <c:pt idx="415">
                  <c:v>18.5</c:v>
                </c:pt>
                <c:pt idx="416">
                  <c:v>10</c:v>
                </c:pt>
                <c:pt idx="417">
                  <c:v>5.5</c:v>
                </c:pt>
                <c:pt idx="418">
                  <c:v>6</c:v>
                </c:pt>
                <c:pt idx="419">
                  <c:v>13.5</c:v>
                </c:pt>
                <c:pt idx="420">
                  <c:v>12</c:v>
                </c:pt>
                <c:pt idx="421">
                  <c:v>5</c:v>
                </c:pt>
                <c:pt idx="422">
                  <c:v>10</c:v>
                </c:pt>
                <c:pt idx="423">
                  <c:v>26</c:v>
                </c:pt>
                <c:pt idx="424">
                  <c:v>21.5</c:v>
                </c:pt>
                <c:pt idx="425">
                  <c:v>7.5</c:v>
                </c:pt>
                <c:pt idx="426">
                  <c:v>14</c:v>
                </c:pt>
                <c:pt idx="427">
                  <c:v>11.5</c:v>
                </c:pt>
                <c:pt idx="428">
                  <c:v>13.5</c:v>
                </c:pt>
                <c:pt idx="429">
                  <c:v>12</c:v>
                </c:pt>
                <c:pt idx="430">
                  <c:v>13.5</c:v>
                </c:pt>
                <c:pt idx="431">
                  <c:v>8</c:v>
                </c:pt>
                <c:pt idx="432">
                  <c:v>10</c:v>
                </c:pt>
                <c:pt idx="433">
                  <c:v>13.5</c:v>
                </c:pt>
                <c:pt idx="434">
                  <c:v>9.5</c:v>
                </c:pt>
                <c:pt idx="435">
                  <c:v>10</c:v>
                </c:pt>
                <c:pt idx="436">
                  <c:v>24</c:v>
                </c:pt>
                <c:pt idx="437">
                  <c:v>7</c:v>
                </c:pt>
                <c:pt idx="438">
                  <c:v>22.5</c:v>
                </c:pt>
                <c:pt idx="439">
                  <c:v>11.5</c:v>
                </c:pt>
                <c:pt idx="440">
                  <c:v>11.5</c:v>
                </c:pt>
                <c:pt idx="441">
                  <c:v>23.5</c:v>
                </c:pt>
                <c:pt idx="442">
                  <c:v>24.5</c:v>
                </c:pt>
                <c:pt idx="443">
                  <c:v>32.5</c:v>
                </c:pt>
                <c:pt idx="444">
                  <c:v>5.5</c:v>
                </c:pt>
                <c:pt idx="445">
                  <c:v>32.5</c:v>
                </c:pt>
                <c:pt idx="446">
                  <c:v>7</c:v>
                </c:pt>
                <c:pt idx="447">
                  <c:v>10</c:v>
                </c:pt>
                <c:pt idx="448">
                  <c:v>14</c:v>
                </c:pt>
                <c:pt idx="449">
                  <c:v>7</c:v>
                </c:pt>
                <c:pt idx="450">
                  <c:v>26.5</c:v>
                </c:pt>
                <c:pt idx="451">
                  <c:v>21.5</c:v>
                </c:pt>
                <c:pt idx="452">
                  <c:v>46</c:v>
                </c:pt>
                <c:pt idx="453">
                  <c:v>25.5</c:v>
                </c:pt>
                <c:pt idx="454">
                  <c:v>33</c:v>
                </c:pt>
                <c:pt idx="455">
                  <c:v>10</c:v>
                </c:pt>
                <c:pt idx="456">
                  <c:v>6.5</c:v>
                </c:pt>
                <c:pt idx="457">
                  <c:v>10</c:v>
                </c:pt>
                <c:pt idx="458">
                  <c:v>16.5</c:v>
                </c:pt>
                <c:pt idx="459">
                  <c:v>24.5</c:v>
                </c:pt>
                <c:pt idx="460">
                  <c:v>60</c:v>
                </c:pt>
                <c:pt idx="461">
                  <c:v>10</c:v>
                </c:pt>
                <c:pt idx="462">
                  <c:v>39</c:v>
                </c:pt>
                <c:pt idx="463">
                  <c:v>18</c:v>
                </c:pt>
                <c:pt idx="464">
                  <c:v>11</c:v>
                </c:pt>
                <c:pt idx="465">
                  <c:v>7.5</c:v>
                </c:pt>
                <c:pt idx="466">
                  <c:v>9</c:v>
                </c:pt>
                <c:pt idx="467">
                  <c:v>18.5</c:v>
                </c:pt>
                <c:pt idx="468">
                  <c:v>29</c:v>
                </c:pt>
                <c:pt idx="469">
                  <c:v>11.5</c:v>
                </c:pt>
                <c:pt idx="470">
                  <c:v>23.5</c:v>
                </c:pt>
                <c:pt idx="471">
                  <c:v>15.5</c:v>
                </c:pt>
                <c:pt idx="472">
                  <c:v>29</c:v>
                </c:pt>
                <c:pt idx="473">
                  <c:v>18.5</c:v>
                </c:pt>
                <c:pt idx="474">
                  <c:v>14</c:v>
                </c:pt>
                <c:pt idx="475">
                  <c:v>35.5</c:v>
                </c:pt>
                <c:pt idx="476">
                  <c:v>8</c:v>
                </c:pt>
                <c:pt idx="477">
                  <c:v>14</c:v>
                </c:pt>
                <c:pt idx="478">
                  <c:v>25</c:v>
                </c:pt>
                <c:pt idx="479">
                  <c:v>6</c:v>
                </c:pt>
                <c:pt idx="480">
                  <c:v>16.5</c:v>
                </c:pt>
                <c:pt idx="481">
                  <c:v>11.5</c:v>
                </c:pt>
                <c:pt idx="482">
                  <c:v>9</c:v>
                </c:pt>
                <c:pt idx="483">
                  <c:v>14</c:v>
                </c:pt>
                <c:pt idx="484">
                  <c:v>26</c:v>
                </c:pt>
                <c:pt idx="485">
                  <c:v>37.5</c:v>
                </c:pt>
                <c:pt idx="486">
                  <c:v>8</c:v>
                </c:pt>
                <c:pt idx="487">
                  <c:v>15</c:v>
                </c:pt>
                <c:pt idx="488">
                  <c:v>28</c:v>
                </c:pt>
                <c:pt idx="489">
                  <c:v>36</c:v>
                </c:pt>
                <c:pt idx="490">
                  <c:v>43.5</c:v>
                </c:pt>
                <c:pt idx="491">
                  <c:v>11</c:v>
                </c:pt>
                <c:pt idx="492">
                  <c:v>11</c:v>
                </c:pt>
                <c:pt idx="493">
                  <c:v>21.5</c:v>
                </c:pt>
                <c:pt idx="494">
                  <c:v>7</c:v>
                </c:pt>
                <c:pt idx="495">
                  <c:v>10</c:v>
                </c:pt>
                <c:pt idx="496">
                  <c:v>18</c:v>
                </c:pt>
                <c:pt idx="497">
                  <c:v>15</c:v>
                </c:pt>
                <c:pt idx="498">
                  <c:v>8.5</c:v>
                </c:pt>
                <c:pt idx="499">
                  <c:v>17</c:v>
                </c:pt>
                <c:pt idx="500">
                  <c:v>13.5</c:v>
                </c:pt>
                <c:pt idx="501">
                  <c:v>8.5</c:v>
                </c:pt>
                <c:pt idx="502">
                  <c:v>7</c:v>
                </c:pt>
                <c:pt idx="503">
                  <c:v>25.5</c:v>
                </c:pt>
                <c:pt idx="504">
                  <c:v>14.5</c:v>
                </c:pt>
                <c:pt idx="505">
                  <c:v>19</c:v>
                </c:pt>
                <c:pt idx="506">
                  <c:v>15</c:v>
                </c:pt>
                <c:pt idx="507">
                  <c:v>38.5</c:v>
                </c:pt>
                <c:pt idx="508">
                  <c:v>7.5</c:v>
                </c:pt>
                <c:pt idx="509">
                  <c:v>28.5</c:v>
                </c:pt>
                <c:pt idx="510">
                  <c:v>11</c:v>
                </c:pt>
                <c:pt idx="511">
                  <c:v>11</c:v>
                </c:pt>
                <c:pt idx="512">
                  <c:v>13</c:v>
                </c:pt>
                <c:pt idx="513">
                  <c:v>4</c:v>
                </c:pt>
                <c:pt idx="514">
                  <c:v>12.5</c:v>
                </c:pt>
                <c:pt idx="515">
                  <c:v>15</c:v>
                </c:pt>
                <c:pt idx="516">
                  <c:v>16.5</c:v>
                </c:pt>
                <c:pt idx="517">
                  <c:v>74.5</c:v>
                </c:pt>
                <c:pt idx="518">
                  <c:v>51.5</c:v>
                </c:pt>
                <c:pt idx="519">
                  <c:v>76</c:v>
                </c:pt>
                <c:pt idx="520">
                  <c:v>43</c:v>
                </c:pt>
                <c:pt idx="521">
                  <c:v>20</c:v>
                </c:pt>
                <c:pt idx="522">
                  <c:v>28.5</c:v>
                </c:pt>
                <c:pt idx="523">
                  <c:v>74.5</c:v>
                </c:pt>
                <c:pt idx="524">
                  <c:v>8</c:v>
                </c:pt>
                <c:pt idx="525">
                  <c:v>15.5</c:v>
                </c:pt>
                <c:pt idx="526">
                  <c:v>26.5</c:v>
                </c:pt>
                <c:pt idx="527">
                  <c:v>30</c:v>
                </c:pt>
                <c:pt idx="528">
                  <c:v>19.5</c:v>
                </c:pt>
                <c:pt idx="529">
                  <c:v>24</c:v>
                </c:pt>
                <c:pt idx="530">
                  <c:v>33</c:v>
                </c:pt>
                <c:pt idx="531">
                  <c:v>17</c:v>
                </c:pt>
                <c:pt idx="532">
                  <c:v>18.5</c:v>
                </c:pt>
                <c:pt idx="533">
                  <c:v>10</c:v>
                </c:pt>
                <c:pt idx="534">
                  <c:v>15</c:v>
                </c:pt>
                <c:pt idx="535">
                  <c:v>9</c:v>
                </c:pt>
                <c:pt idx="536">
                  <c:v>65.5</c:v>
                </c:pt>
                <c:pt idx="537">
                  <c:v>83.5</c:v>
                </c:pt>
                <c:pt idx="538">
                  <c:v>78</c:v>
                </c:pt>
                <c:pt idx="539">
                  <c:v>85</c:v>
                </c:pt>
                <c:pt idx="540">
                  <c:v>21.5</c:v>
                </c:pt>
                <c:pt idx="541">
                  <c:v>27</c:v>
                </c:pt>
                <c:pt idx="542">
                  <c:v>30.5</c:v>
                </c:pt>
                <c:pt idx="543">
                  <c:v>13.5</c:v>
                </c:pt>
                <c:pt idx="544">
                  <c:v>79.5</c:v>
                </c:pt>
                <c:pt idx="545">
                  <c:v>25.5</c:v>
                </c:pt>
                <c:pt idx="546">
                  <c:v>43</c:v>
                </c:pt>
                <c:pt idx="547">
                  <c:v>15</c:v>
                </c:pt>
                <c:pt idx="548">
                  <c:v>27</c:v>
                </c:pt>
                <c:pt idx="549">
                  <c:v>16.5</c:v>
                </c:pt>
                <c:pt idx="550">
                  <c:v>48</c:v>
                </c:pt>
                <c:pt idx="551">
                  <c:v>18.5</c:v>
                </c:pt>
                <c:pt idx="552">
                  <c:v>48.5</c:v>
                </c:pt>
                <c:pt idx="553">
                  <c:v>24.5</c:v>
                </c:pt>
                <c:pt idx="554">
                  <c:v>16</c:v>
                </c:pt>
                <c:pt idx="555">
                  <c:v>18.5</c:v>
                </c:pt>
                <c:pt idx="556">
                  <c:v>32</c:v>
                </c:pt>
                <c:pt idx="557">
                  <c:v>9</c:v>
                </c:pt>
                <c:pt idx="558">
                  <c:v>10.5</c:v>
                </c:pt>
                <c:pt idx="559">
                  <c:v>47</c:v>
                </c:pt>
                <c:pt idx="560">
                  <c:v>22</c:v>
                </c:pt>
                <c:pt idx="561">
                  <c:v>39.5</c:v>
                </c:pt>
                <c:pt idx="562">
                  <c:v>21.5</c:v>
                </c:pt>
                <c:pt idx="563">
                  <c:v>45</c:v>
                </c:pt>
                <c:pt idx="564">
                  <c:v>16.5</c:v>
                </c:pt>
                <c:pt idx="565">
                  <c:v>55</c:v>
                </c:pt>
                <c:pt idx="566">
                  <c:v>11.5</c:v>
                </c:pt>
                <c:pt idx="567">
                  <c:v>24</c:v>
                </c:pt>
                <c:pt idx="568">
                  <c:v>29</c:v>
                </c:pt>
                <c:pt idx="569">
                  <c:v>9</c:v>
                </c:pt>
                <c:pt idx="570">
                  <c:v>11</c:v>
                </c:pt>
                <c:pt idx="571">
                  <c:v>9</c:v>
                </c:pt>
                <c:pt idx="572">
                  <c:v>16.5</c:v>
                </c:pt>
                <c:pt idx="573">
                  <c:v>7</c:v>
                </c:pt>
                <c:pt idx="574">
                  <c:v>17</c:v>
                </c:pt>
                <c:pt idx="575">
                  <c:v>58</c:v>
                </c:pt>
                <c:pt idx="576">
                  <c:v>38</c:v>
                </c:pt>
                <c:pt idx="577">
                  <c:v>44.5</c:v>
                </c:pt>
                <c:pt idx="578">
                  <c:v>14</c:v>
                </c:pt>
                <c:pt idx="579">
                  <c:v>12</c:v>
                </c:pt>
                <c:pt idx="580">
                  <c:v>31.5</c:v>
                </c:pt>
                <c:pt idx="581">
                  <c:v>14.5</c:v>
                </c:pt>
                <c:pt idx="582">
                  <c:v>72</c:v>
                </c:pt>
                <c:pt idx="583">
                  <c:v>36.5</c:v>
                </c:pt>
                <c:pt idx="584">
                  <c:v>20.5</c:v>
                </c:pt>
                <c:pt idx="585">
                  <c:v>12</c:v>
                </c:pt>
                <c:pt idx="586">
                  <c:v>15</c:v>
                </c:pt>
                <c:pt idx="587">
                  <c:v>9.5</c:v>
                </c:pt>
                <c:pt idx="588">
                  <c:v>11</c:v>
                </c:pt>
                <c:pt idx="589">
                  <c:v>40.5</c:v>
                </c:pt>
                <c:pt idx="590">
                  <c:v>46</c:v>
                </c:pt>
                <c:pt idx="591">
                  <c:v>43.5</c:v>
                </c:pt>
                <c:pt idx="592">
                  <c:v>19.5</c:v>
                </c:pt>
                <c:pt idx="593">
                  <c:v>14</c:v>
                </c:pt>
                <c:pt idx="594">
                  <c:v>13.5</c:v>
                </c:pt>
                <c:pt idx="595">
                  <c:v>10</c:v>
                </c:pt>
                <c:pt idx="596">
                  <c:v>16.5</c:v>
                </c:pt>
                <c:pt idx="597">
                  <c:v>38.5</c:v>
                </c:pt>
                <c:pt idx="598">
                  <c:v>32</c:v>
                </c:pt>
                <c:pt idx="599">
                  <c:v>38.5</c:v>
                </c:pt>
                <c:pt idx="600">
                  <c:v>16</c:v>
                </c:pt>
                <c:pt idx="601">
                  <c:v>17.5</c:v>
                </c:pt>
                <c:pt idx="602">
                  <c:v>11</c:v>
                </c:pt>
                <c:pt idx="603">
                  <c:v>9</c:v>
                </c:pt>
                <c:pt idx="604">
                  <c:v>12</c:v>
                </c:pt>
                <c:pt idx="605">
                  <c:v>16</c:v>
                </c:pt>
                <c:pt idx="606">
                  <c:v>75.5</c:v>
                </c:pt>
                <c:pt idx="607">
                  <c:v>64.5</c:v>
                </c:pt>
                <c:pt idx="608">
                  <c:v>34</c:v>
                </c:pt>
                <c:pt idx="609">
                  <c:v>97</c:v>
                </c:pt>
                <c:pt idx="610">
                  <c:v>77.5</c:v>
                </c:pt>
                <c:pt idx="611">
                  <c:v>17</c:v>
                </c:pt>
                <c:pt idx="612">
                  <c:v>46.5</c:v>
                </c:pt>
                <c:pt idx="613">
                  <c:v>19.5</c:v>
                </c:pt>
                <c:pt idx="614">
                  <c:v>29.5</c:v>
                </c:pt>
                <c:pt idx="615">
                  <c:v>38</c:v>
                </c:pt>
                <c:pt idx="616">
                  <c:v>31.5</c:v>
                </c:pt>
                <c:pt idx="617">
                  <c:v>39.5</c:v>
                </c:pt>
                <c:pt idx="618">
                  <c:v>26</c:v>
                </c:pt>
                <c:pt idx="619">
                  <c:v>91</c:v>
                </c:pt>
                <c:pt idx="620">
                  <c:v>37</c:v>
                </c:pt>
                <c:pt idx="621">
                  <c:v>41</c:v>
                </c:pt>
                <c:pt idx="622">
                  <c:v>27</c:v>
                </c:pt>
                <c:pt idx="623">
                  <c:v>28.5</c:v>
                </c:pt>
                <c:pt idx="624">
                  <c:v>14</c:v>
                </c:pt>
                <c:pt idx="625">
                  <c:v>29</c:v>
                </c:pt>
                <c:pt idx="626">
                  <c:v>91.5</c:v>
                </c:pt>
                <c:pt idx="627">
                  <c:v>59.5</c:v>
                </c:pt>
                <c:pt idx="628">
                  <c:v>12.5</c:v>
                </c:pt>
                <c:pt idx="629">
                  <c:v>43.5</c:v>
                </c:pt>
                <c:pt idx="630">
                  <c:v>8.5</c:v>
                </c:pt>
                <c:pt idx="631">
                  <c:v>12.5</c:v>
                </c:pt>
                <c:pt idx="632">
                  <c:v>19</c:v>
                </c:pt>
                <c:pt idx="633">
                  <c:v>43.5</c:v>
                </c:pt>
                <c:pt idx="634">
                  <c:v>59</c:v>
                </c:pt>
                <c:pt idx="635">
                  <c:v>15.5</c:v>
                </c:pt>
                <c:pt idx="636">
                  <c:v>24.5</c:v>
                </c:pt>
                <c:pt idx="637">
                  <c:v>18.5</c:v>
                </c:pt>
                <c:pt idx="638">
                  <c:v>24.5</c:v>
                </c:pt>
                <c:pt idx="639">
                  <c:v>20</c:v>
                </c:pt>
                <c:pt idx="640">
                  <c:v>53</c:v>
                </c:pt>
                <c:pt idx="641">
                  <c:v>17.5</c:v>
                </c:pt>
                <c:pt idx="642">
                  <c:v>8</c:v>
                </c:pt>
                <c:pt idx="643">
                  <c:v>44.5</c:v>
                </c:pt>
                <c:pt idx="644">
                  <c:v>14.5</c:v>
                </c:pt>
                <c:pt idx="645">
                  <c:v>55.5</c:v>
                </c:pt>
                <c:pt idx="646">
                  <c:v>43.5</c:v>
                </c:pt>
                <c:pt idx="647">
                  <c:v>75</c:v>
                </c:pt>
                <c:pt idx="648">
                  <c:v>96</c:v>
                </c:pt>
                <c:pt idx="649">
                  <c:v>20</c:v>
                </c:pt>
                <c:pt idx="650">
                  <c:v>18.5</c:v>
                </c:pt>
                <c:pt idx="651">
                  <c:v>81.5</c:v>
                </c:pt>
                <c:pt idx="652">
                  <c:v>67.5</c:v>
                </c:pt>
                <c:pt idx="653">
                  <c:v>35</c:v>
                </c:pt>
                <c:pt idx="654">
                  <c:v>21</c:v>
                </c:pt>
                <c:pt idx="655">
                  <c:v>27.5</c:v>
                </c:pt>
                <c:pt idx="656">
                  <c:v>26</c:v>
                </c:pt>
                <c:pt idx="657">
                  <c:v>42</c:v>
                </c:pt>
                <c:pt idx="658">
                  <c:v>33</c:v>
                </c:pt>
                <c:pt idx="659">
                  <c:v>11</c:v>
                </c:pt>
                <c:pt idx="660">
                  <c:v>8.5</c:v>
                </c:pt>
                <c:pt idx="661">
                  <c:v>16.5</c:v>
                </c:pt>
                <c:pt idx="662">
                  <c:v>18.5</c:v>
                </c:pt>
                <c:pt idx="663">
                  <c:v>15</c:v>
                </c:pt>
                <c:pt idx="664">
                  <c:v>5.5</c:v>
                </c:pt>
                <c:pt idx="665">
                  <c:v>34</c:v>
                </c:pt>
                <c:pt idx="666">
                  <c:v>15</c:v>
                </c:pt>
                <c:pt idx="667">
                  <c:v>25</c:v>
                </c:pt>
                <c:pt idx="668">
                  <c:v>15</c:v>
                </c:pt>
                <c:pt idx="669">
                  <c:v>37.5</c:v>
                </c:pt>
                <c:pt idx="670">
                  <c:v>30</c:v>
                </c:pt>
                <c:pt idx="671">
                  <c:v>34</c:v>
                </c:pt>
                <c:pt idx="672">
                  <c:v>11</c:v>
                </c:pt>
                <c:pt idx="673">
                  <c:v>12.5</c:v>
                </c:pt>
                <c:pt idx="674">
                  <c:v>15</c:v>
                </c:pt>
                <c:pt idx="675">
                  <c:v>41.5</c:v>
                </c:pt>
                <c:pt idx="676">
                  <c:v>26.5</c:v>
                </c:pt>
                <c:pt idx="677">
                  <c:v>12.5</c:v>
                </c:pt>
                <c:pt idx="678">
                  <c:v>15</c:v>
                </c:pt>
                <c:pt idx="679">
                  <c:v>16.5</c:v>
                </c:pt>
                <c:pt idx="680">
                  <c:v>7.5</c:v>
                </c:pt>
                <c:pt idx="681">
                  <c:v>50</c:v>
                </c:pt>
                <c:pt idx="682">
                  <c:v>71</c:v>
                </c:pt>
                <c:pt idx="683">
                  <c:v>38.5</c:v>
                </c:pt>
                <c:pt idx="684">
                  <c:v>55</c:v>
                </c:pt>
                <c:pt idx="685">
                  <c:v>61</c:v>
                </c:pt>
                <c:pt idx="686">
                  <c:v>27.5</c:v>
                </c:pt>
                <c:pt idx="687">
                  <c:v>29</c:v>
                </c:pt>
                <c:pt idx="688">
                  <c:v>47</c:v>
                </c:pt>
                <c:pt idx="689">
                  <c:v>16</c:v>
                </c:pt>
                <c:pt idx="690">
                  <c:v>30.5</c:v>
                </c:pt>
                <c:pt idx="691">
                  <c:v>32.5</c:v>
                </c:pt>
                <c:pt idx="692">
                  <c:v>56</c:v>
                </c:pt>
                <c:pt idx="693">
                  <c:v>16.5</c:v>
                </c:pt>
                <c:pt idx="694">
                  <c:v>24.5</c:v>
                </c:pt>
                <c:pt idx="695">
                  <c:v>11.5</c:v>
                </c:pt>
                <c:pt idx="696">
                  <c:v>35.5</c:v>
                </c:pt>
                <c:pt idx="697">
                  <c:v>22</c:v>
                </c:pt>
                <c:pt idx="698">
                  <c:v>25.5</c:v>
                </c:pt>
                <c:pt idx="699">
                  <c:v>26.5</c:v>
                </c:pt>
                <c:pt idx="700">
                  <c:v>27</c:v>
                </c:pt>
                <c:pt idx="701">
                  <c:v>81.5</c:v>
                </c:pt>
                <c:pt idx="702">
                  <c:v>96</c:v>
                </c:pt>
                <c:pt idx="703">
                  <c:v>90.5</c:v>
                </c:pt>
                <c:pt idx="704">
                  <c:v>89</c:v>
                </c:pt>
                <c:pt idx="705">
                  <c:v>225.5</c:v>
                </c:pt>
                <c:pt idx="706">
                  <c:v>215.5</c:v>
                </c:pt>
                <c:pt idx="707">
                  <c:v>61</c:v>
                </c:pt>
                <c:pt idx="708">
                  <c:v>188.5</c:v>
                </c:pt>
                <c:pt idx="709">
                  <c:v>99</c:v>
                </c:pt>
                <c:pt idx="710">
                  <c:v>43</c:v>
                </c:pt>
                <c:pt idx="711">
                  <c:v>189.5</c:v>
                </c:pt>
                <c:pt idx="712">
                  <c:v>148</c:v>
                </c:pt>
                <c:pt idx="713">
                  <c:v>179.5</c:v>
                </c:pt>
                <c:pt idx="714">
                  <c:v>67</c:v>
                </c:pt>
                <c:pt idx="715">
                  <c:v>63.5</c:v>
                </c:pt>
                <c:pt idx="716">
                  <c:v>40</c:v>
                </c:pt>
                <c:pt idx="717">
                  <c:v>38</c:v>
                </c:pt>
                <c:pt idx="718">
                  <c:v>50.5</c:v>
                </c:pt>
                <c:pt idx="719">
                  <c:v>52</c:v>
                </c:pt>
                <c:pt idx="720">
                  <c:v>85</c:v>
                </c:pt>
                <c:pt idx="721">
                  <c:v>7.5</c:v>
                </c:pt>
                <c:pt idx="722">
                  <c:v>180</c:v>
                </c:pt>
                <c:pt idx="723">
                  <c:v>81.5</c:v>
                </c:pt>
                <c:pt idx="724">
                  <c:v>232.5</c:v>
                </c:pt>
                <c:pt idx="725">
                  <c:v>202.5</c:v>
                </c:pt>
                <c:pt idx="726">
                  <c:v>63</c:v>
                </c:pt>
                <c:pt idx="727">
                  <c:v>48.5</c:v>
                </c:pt>
                <c:pt idx="728">
                  <c:v>60</c:v>
                </c:pt>
                <c:pt idx="729">
                  <c:v>140.5</c:v>
                </c:pt>
                <c:pt idx="730">
                  <c:v>62</c:v>
                </c:pt>
                <c:pt idx="731">
                  <c:v>47</c:v>
                </c:pt>
                <c:pt idx="732">
                  <c:v>92.5</c:v>
                </c:pt>
                <c:pt idx="733">
                  <c:v>142</c:v>
                </c:pt>
                <c:pt idx="734">
                  <c:v>82</c:v>
                </c:pt>
                <c:pt idx="735">
                  <c:v>71</c:v>
                </c:pt>
                <c:pt idx="736">
                  <c:v>45.5</c:v>
                </c:pt>
                <c:pt idx="737">
                  <c:v>44.5</c:v>
                </c:pt>
                <c:pt idx="738">
                  <c:v>38.5</c:v>
                </c:pt>
                <c:pt idx="739">
                  <c:v>40.5</c:v>
                </c:pt>
                <c:pt idx="740">
                  <c:v>61.5</c:v>
                </c:pt>
                <c:pt idx="741">
                  <c:v>60</c:v>
                </c:pt>
                <c:pt idx="742">
                  <c:v>8</c:v>
                </c:pt>
                <c:pt idx="743">
                  <c:v>4.5</c:v>
                </c:pt>
                <c:pt idx="744">
                  <c:v>136.5</c:v>
                </c:pt>
                <c:pt idx="745">
                  <c:v>174</c:v>
                </c:pt>
                <c:pt idx="746">
                  <c:v>208.5</c:v>
                </c:pt>
                <c:pt idx="747">
                  <c:v>45.5</c:v>
                </c:pt>
                <c:pt idx="748">
                  <c:v>30.5</c:v>
                </c:pt>
                <c:pt idx="749">
                  <c:v>152.5</c:v>
                </c:pt>
                <c:pt idx="750">
                  <c:v>76</c:v>
                </c:pt>
                <c:pt idx="751">
                  <c:v>84.5</c:v>
                </c:pt>
                <c:pt idx="752">
                  <c:v>144</c:v>
                </c:pt>
                <c:pt idx="753">
                  <c:v>32</c:v>
                </c:pt>
                <c:pt idx="754">
                  <c:v>33</c:v>
                </c:pt>
                <c:pt idx="755">
                  <c:v>40</c:v>
                </c:pt>
                <c:pt idx="756">
                  <c:v>29</c:v>
                </c:pt>
                <c:pt idx="757">
                  <c:v>72</c:v>
                </c:pt>
                <c:pt idx="758">
                  <c:v>44.5</c:v>
                </c:pt>
                <c:pt idx="759">
                  <c:v>45</c:v>
                </c:pt>
                <c:pt idx="760">
                  <c:v>46.5</c:v>
                </c:pt>
                <c:pt idx="761">
                  <c:v>45</c:v>
                </c:pt>
                <c:pt idx="762">
                  <c:v>30</c:v>
                </c:pt>
                <c:pt idx="763">
                  <c:v>33</c:v>
                </c:pt>
                <c:pt idx="764">
                  <c:v>94</c:v>
                </c:pt>
                <c:pt idx="765">
                  <c:v>162.5</c:v>
                </c:pt>
                <c:pt idx="766">
                  <c:v>29.5</c:v>
                </c:pt>
                <c:pt idx="767">
                  <c:v>49.5</c:v>
                </c:pt>
                <c:pt idx="768">
                  <c:v>123</c:v>
                </c:pt>
                <c:pt idx="769">
                  <c:v>70.5</c:v>
                </c:pt>
                <c:pt idx="770">
                  <c:v>44</c:v>
                </c:pt>
                <c:pt idx="771">
                  <c:v>48</c:v>
                </c:pt>
                <c:pt idx="772">
                  <c:v>124</c:v>
                </c:pt>
                <c:pt idx="773">
                  <c:v>48</c:v>
                </c:pt>
                <c:pt idx="774">
                  <c:v>96.5</c:v>
                </c:pt>
                <c:pt idx="775">
                  <c:v>59.5</c:v>
                </c:pt>
                <c:pt idx="776">
                  <c:v>48.5</c:v>
                </c:pt>
                <c:pt idx="777">
                  <c:v>165</c:v>
                </c:pt>
                <c:pt idx="778">
                  <c:v>96</c:v>
                </c:pt>
                <c:pt idx="779">
                  <c:v>35.5</c:v>
                </c:pt>
                <c:pt idx="780">
                  <c:v>38</c:v>
                </c:pt>
                <c:pt idx="781">
                  <c:v>31.5</c:v>
                </c:pt>
                <c:pt idx="782">
                  <c:v>5</c:v>
                </c:pt>
                <c:pt idx="783">
                  <c:v>37</c:v>
                </c:pt>
                <c:pt idx="784">
                  <c:v>153</c:v>
                </c:pt>
                <c:pt idx="785">
                  <c:v>77</c:v>
                </c:pt>
                <c:pt idx="786">
                  <c:v>48.5</c:v>
                </c:pt>
                <c:pt idx="787">
                  <c:v>185</c:v>
                </c:pt>
                <c:pt idx="788">
                  <c:v>248.5</c:v>
                </c:pt>
                <c:pt idx="789">
                  <c:v>55</c:v>
                </c:pt>
                <c:pt idx="790">
                  <c:v>119.5</c:v>
                </c:pt>
                <c:pt idx="791">
                  <c:v>168</c:v>
                </c:pt>
                <c:pt idx="792">
                  <c:v>44</c:v>
                </c:pt>
                <c:pt idx="793">
                  <c:v>30.5</c:v>
                </c:pt>
                <c:pt idx="794">
                  <c:v>51.5</c:v>
                </c:pt>
                <c:pt idx="795">
                  <c:v>37</c:v>
                </c:pt>
                <c:pt idx="796">
                  <c:v>44</c:v>
                </c:pt>
                <c:pt idx="797">
                  <c:v>82</c:v>
                </c:pt>
                <c:pt idx="798">
                  <c:v>111</c:v>
                </c:pt>
                <c:pt idx="799">
                  <c:v>57</c:v>
                </c:pt>
                <c:pt idx="800">
                  <c:v>67</c:v>
                </c:pt>
                <c:pt idx="801">
                  <c:v>55.5</c:v>
                </c:pt>
                <c:pt idx="802">
                  <c:v>50.5</c:v>
                </c:pt>
                <c:pt idx="803">
                  <c:v>46</c:v>
                </c:pt>
                <c:pt idx="804">
                  <c:v>98</c:v>
                </c:pt>
                <c:pt idx="805">
                  <c:v>53.5</c:v>
                </c:pt>
                <c:pt idx="806">
                  <c:v>60</c:v>
                </c:pt>
                <c:pt idx="807">
                  <c:v>39.5</c:v>
                </c:pt>
                <c:pt idx="808">
                  <c:v>55.5</c:v>
                </c:pt>
                <c:pt idx="809">
                  <c:v>45.5</c:v>
                </c:pt>
                <c:pt idx="810">
                  <c:v>47.5</c:v>
                </c:pt>
                <c:pt idx="811">
                  <c:v>36.5</c:v>
                </c:pt>
                <c:pt idx="812">
                  <c:v>110.5</c:v>
                </c:pt>
                <c:pt idx="813">
                  <c:v>84</c:v>
                </c:pt>
                <c:pt idx="814">
                  <c:v>40.5</c:v>
                </c:pt>
                <c:pt idx="815">
                  <c:v>41.5</c:v>
                </c:pt>
                <c:pt idx="816">
                  <c:v>22</c:v>
                </c:pt>
                <c:pt idx="817">
                  <c:v>145</c:v>
                </c:pt>
                <c:pt idx="818">
                  <c:v>58</c:v>
                </c:pt>
                <c:pt idx="819">
                  <c:v>150.5</c:v>
                </c:pt>
                <c:pt idx="820">
                  <c:v>34.5</c:v>
                </c:pt>
                <c:pt idx="821">
                  <c:v>60.5</c:v>
                </c:pt>
                <c:pt idx="822">
                  <c:v>44</c:v>
                </c:pt>
                <c:pt idx="823">
                  <c:v>23.5</c:v>
                </c:pt>
                <c:pt idx="824">
                  <c:v>147.5</c:v>
                </c:pt>
                <c:pt idx="825">
                  <c:v>70.5</c:v>
                </c:pt>
                <c:pt idx="826">
                  <c:v>56.5</c:v>
                </c:pt>
                <c:pt idx="827">
                  <c:v>168</c:v>
                </c:pt>
                <c:pt idx="828">
                  <c:v>65.5</c:v>
                </c:pt>
                <c:pt idx="829">
                  <c:v>49</c:v>
                </c:pt>
                <c:pt idx="830">
                  <c:v>195.5</c:v>
                </c:pt>
                <c:pt idx="831">
                  <c:v>71</c:v>
                </c:pt>
                <c:pt idx="832">
                  <c:v>175</c:v>
                </c:pt>
                <c:pt idx="833">
                  <c:v>61</c:v>
                </c:pt>
                <c:pt idx="834">
                  <c:v>115</c:v>
                </c:pt>
                <c:pt idx="835">
                  <c:v>163</c:v>
                </c:pt>
                <c:pt idx="836">
                  <c:v>51</c:v>
                </c:pt>
                <c:pt idx="837">
                  <c:v>36.5</c:v>
                </c:pt>
                <c:pt idx="838">
                  <c:v>52</c:v>
                </c:pt>
                <c:pt idx="839">
                  <c:v>102.5</c:v>
                </c:pt>
                <c:pt idx="840">
                  <c:v>47</c:v>
                </c:pt>
                <c:pt idx="841">
                  <c:v>48.5</c:v>
                </c:pt>
                <c:pt idx="842">
                  <c:v>73</c:v>
                </c:pt>
                <c:pt idx="843">
                  <c:v>63.5</c:v>
                </c:pt>
                <c:pt idx="844">
                  <c:v>17.5</c:v>
                </c:pt>
                <c:pt idx="845">
                  <c:v>40.5</c:v>
                </c:pt>
                <c:pt idx="846">
                  <c:v>49.5</c:v>
                </c:pt>
                <c:pt idx="847">
                  <c:v>44.5</c:v>
                </c:pt>
                <c:pt idx="848">
                  <c:v>67</c:v>
                </c:pt>
                <c:pt idx="849">
                  <c:v>67.5</c:v>
                </c:pt>
                <c:pt idx="850">
                  <c:v>125.5</c:v>
                </c:pt>
                <c:pt idx="851">
                  <c:v>93.5</c:v>
                </c:pt>
                <c:pt idx="852">
                  <c:v>44.5</c:v>
                </c:pt>
                <c:pt idx="853">
                  <c:v>16</c:v>
                </c:pt>
                <c:pt idx="854">
                  <c:v>81</c:v>
                </c:pt>
                <c:pt idx="855">
                  <c:v>36.5</c:v>
                </c:pt>
                <c:pt idx="856">
                  <c:v>18.5</c:v>
                </c:pt>
                <c:pt idx="857">
                  <c:v>38</c:v>
                </c:pt>
                <c:pt idx="858">
                  <c:v>29</c:v>
                </c:pt>
                <c:pt idx="859">
                  <c:v>28</c:v>
                </c:pt>
                <c:pt idx="860">
                  <c:v>24.5</c:v>
                </c:pt>
                <c:pt idx="861">
                  <c:v>16</c:v>
                </c:pt>
                <c:pt idx="862">
                  <c:v>30.5</c:v>
                </c:pt>
                <c:pt idx="863">
                  <c:v>15.5</c:v>
                </c:pt>
                <c:pt idx="864">
                  <c:v>20.5</c:v>
                </c:pt>
                <c:pt idx="865">
                  <c:v>385</c:v>
                </c:pt>
                <c:pt idx="866">
                  <c:v>159.5</c:v>
                </c:pt>
                <c:pt idx="867">
                  <c:v>163.5</c:v>
                </c:pt>
                <c:pt idx="868">
                  <c:v>93.5</c:v>
                </c:pt>
                <c:pt idx="869">
                  <c:v>69.5</c:v>
                </c:pt>
                <c:pt idx="870">
                  <c:v>19.5</c:v>
                </c:pt>
                <c:pt idx="871">
                  <c:v>90.5</c:v>
                </c:pt>
                <c:pt idx="872">
                  <c:v>153.5</c:v>
                </c:pt>
                <c:pt idx="873">
                  <c:v>235.5</c:v>
                </c:pt>
                <c:pt idx="874">
                  <c:v>65</c:v>
                </c:pt>
                <c:pt idx="875">
                  <c:v>44.5</c:v>
                </c:pt>
                <c:pt idx="876">
                  <c:v>24.5</c:v>
                </c:pt>
                <c:pt idx="877">
                  <c:v>25</c:v>
                </c:pt>
                <c:pt idx="878">
                  <c:v>35</c:v>
                </c:pt>
                <c:pt idx="879">
                  <c:v>28.5</c:v>
                </c:pt>
                <c:pt idx="880">
                  <c:v>22.5</c:v>
                </c:pt>
                <c:pt idx="881">
                  <c:v>52.5</c:v>
                </c:pt>
                <c:pt idx="882">
                  <c:v>26</c:v>
                </c:pt>
                <c:pt idx="883">
                  <c:v>19</c:v>
                </c:pt>
                <c:pt idx="884">
                  <c:v>22</c:v>
                </c:pt>
                <c:pt idx="885">
                  <c:v>187</c:v>
                </c:pt>
                <c:pt idx="886">
                  <c:v>133.5</c:v>
                </c:pt>
                <c:pt idx="887">
                  <c:v>267.5</c:v>
                </c:pt>
                <c:pt idx="888">
                  <c:v>176</c:v>
                </c:pt>
                <c:pt idx="889">
                  <c:v>88</c:v>
                </c:pt>
                <c:pt idx="890">
                  <c:v>76</c:v>
                </c:pt>
                <c:pt idx="891">
                  <c:v>266.5</c:v>
                </c:pt>
                <c:pt idx="892">
                  <c:v>229.5</c:v>
                </c:pt>
                <c:pt idx="893">
                  <c:v>279</c:v>
                </c:pt>
                <c:pt idx="894">
                  <c:v>258.5</c:v>
                </c:pt>
                <c:pt idx="895">
                  <c:v>69</c:v>
                </c:pt>
                <c:pt idx="896">
                  <c:v>64.5</c:v>
                </c:pt>
                <c:pt idx="897">
                  <c:v>156</c:v>
                </c:pt>
                <c:pt idx="898">
                  <c:v>55</c:v>
                </c:pt>
                <c:pt idx="899">
                  <c:v>70</c:v>
                </c:pt>
                <c:pt idx="900">
                  <c:v>337</c:v>
                </c:pt>
                <c:pt idx="901">
                  <c:v>162</c:v>
                </c:pt>
                <c:pt idx="902">
                  <c:v>85</c:v>
                </c:pt>
                <c:pt idx="903">
                  <c:v>115.5</c:v>
                </c:pt>
                <c:pt idx="904">
                  <c:v>70</c:v>
                </c:pt>
                <c:pt idx="905">
                  <c:v>6.5</c:v>
                </c:pt>
                <c:pt idx="906">
                  <c:v>5.5</c:v>
                </c:pt>
                <c:pt idx="907">
                  <c:v>235</c:v>
                </c:pt>
                <c:pt idx="908">
                  <c:v>151.5</c:v>
                </c:pt>
                <c:pt idx="909">
                  <c:v>942</c:v>
                </c:pt>
                <c:pt idx="910">
                  <c:v>176.5</c:v>
                </c:pt>
                <c:pt idx="911">
                  <c:v>1117.5</c:v>
                </c:pt>
                <c:pt idx="912">
                  <c:v>677.5</c:v>
                </c:pt>
                <c:pt idx="913">
                  <c:v>397</c:v>
                </c:pt>
                <c:pt idx="914">
                  <c:v>232.5</c:v>
                </c:pt>
                <c:pt idx="915">
                  <c:v>583.5</c:v>
                </c:pt>
                <c:pt idx="916">
                  <c:v>593.5</c:v>
                </c:pt>
                <c:pt idx="917">
                  <c:v>454.5</c:v>
                </c:pt>
                <c:pt idx="918">
                  <c:v>292.5</c:v>
                </c:pt>
                <c:pt idx="919">
                  <c:v>223.5</c:v>
                </c:pt>
                <c:pt idx="920">
                  <c:v>330.5</c:v>
                </c:pt>
                <c:pt idx="921">
                  <c:v>193</c:v>
                </c:pt>
                <c:pt idx="922">
                  <c:v>652</c:v>
                </c:pt>
                <c:pt idx="923">
                  <c:v>365</c:v>
                </c:pt>
                <c:pt idx="924">
                  <c:v>170.5</c:v>
                </c:pt>
                <c:pt idx="925">
                  <c:v>128.5</c:v>
                </c:pt>
                <c:pt idx="926">
                  <c:v>159</c:v>
                </c:pt>
                <c:pt idx="927">
                  <c:v>35.5</c:v>
                </c:pt>
                <c:pt idx="928">
                  <c:v>321</c:v>
                </c:pt>
                <c:pt idx="929">
                  <c:v>283.5</c:v>
                </c:pt>
                <c:pt idx="930">
                  <c:v>363</c:v>
                </c:pt>
                <c:pt idx="931">
                  <c:v>260.5</c:v>
                </c:pt>
                <c:pt idx="932">
                  <c:v>45.5</c:v>
                </c:pt>
                <c:pt idx="933">
                  <c:v>186.5</c:v>
                </c:pt>
                <c:pt idx="934">
                  <c:v>114</c:v>
                </c:pt>
                <c:pt idx="935">
                  <c:v>37.5</c:v>
                </c:pt>
                <c:pt idx="936">
                  <c:v>37</c:v>
                </c:pt>
                <c:pt idx="937">
                  <c:v>182.5</c:v>
                </c:pt>
                <c:pt idx="938">
                  <c:v>79</c:v>
                </c:pt>
                <c:pt idx="939">
                  <c:v>33.5</c:v>
                </c:pt>
                <c:pt idx="940">
                  <c:v>165</c:v>
                </c:pt>
                <c:pt idx="941">
                  <c:v>25.5</c:v>
                </c:pt>
                <c:pt idx="942">
                  <c:v>60</c:v>
                </c:pt>
                <c:pt idx="943">
                  <c:v>59</c:v>
                </c:pt>
                <c:pt idx="944">
                  <c:v>85.5</c:v>
                </c:pt>
                <c:pt idx="945">
                  <c:v>27</c:v>
                </c:pt>
                <c:pt idx="946">
                  <c:v>23.5</c:v>
                </c:pt>
                <c:pt idx="947">
                  <c:v>48</c:v>
                </c:pt>
                <c:pt idx="948">
                  <c:v>168</c:v>
                </c:pt>
                <c:pt idx="949">
                  <c:v>470</c:v>
                </c:pt>
                <c:pt idx="950">
                  <c:v>414</c:v>
                </c:pt>
                <c:pt idx="951">
                  <c:v>164.5</c:v>
                </c:pt>
                <c:pt idx="952">
                  <c:v>78</c:v>
                </c:pt>
                <c:pt idx="953">
                  <c:v>272.5</c:v>
                </c:pt>
                <c:pt idx="954">
                  <c:v>205.5</c:v>
                </c:pt>
                <c:pt idx="955">
                  <c:v>392.5</c:v>
                </c:pt>
                <c:pt idx="956">
                  <c:v>300</c:v>
                </c:pt>
                <c:pt idx="957">
                  <c:v>85</c:v>
                </c:pt>
                <c:pt idx="958">
                  <c:v>118.5</c:v>
                </c:pt>
                <c:pt idx="959">
                  <c:v>153</c:v>
                </c:pt>
                <c:pt idx="960">
                  <c:v>147</c:v>
                </c:pt>
                <c:pt idx="961">
                  <c:v>249.5</c:v>
                </c:pt>
                <c:pt idx="962">
                  <c:v>208</c:v>
                </c:pt>
                <c:pt idx="963">
                  <c:v>74</c:v>
                </c:pt>
                <c:pt idx="964">
                  <c:v>90</c:v>
                </c:pt>
                <c:pt idx="965">
                  <c:v>86.5</c:v>
                </c:pt>
                <c:pt idx="966">
                  <c:v>62</c:v>
                </c:pt>
                <c:pt idx="967">
                  <c:v>87.5</c:v>
                </c:pt>
                <c:pt idx="968">
                  <c:v>132</c:v>
                </c:pt>
                <c:pt idx="969">
                  <c:v>74</c:v>
                </c:pt>
                <c:pt idx="970">
                  <c:v>345.5</c:v>
                </c:pt>
                <c:pt idx="971">
                  <c:v>142.5</c:v>
                </c:pt>
                <c:pt idx="972">
                  <c:v>211.5</c:v>
                </c:pt>
                <c:pt idx="973">
                  <c:v>69.5</c:v>
                </c:pt>
                <c:pt idx="974">
                  <c:v>313.5</c:v>
                </c:pt>
                <c:pt idx="975">
                  <c:v>345.5</c:v>
                </c:pt>
                <c:pt idx="976">
                  <c:v>86.5</c:v>
                </c:pt>
                <c:pt idx="977">
                  <c:v>49</c:v>
                </c:pt>
                <c:pt idx="978">
                  <c:v>72.5</c:v>
                </c:pt>
                <c:pt idx="979">
                  <c:v>87</c:v>
                </c:pt>
                <c:pt idx="980">
                  <c:v>143</c:v>
                </c:pt>
                <c:pt idx="981">
                  <c:v>271</c:v>
                </c:pt>
                <c:pt idx="982">
                  <c:v>58.5</c:v>
                </c:pt>
                <c:pt idx="983">
                  <c:v>126</c:v>
                </c:pt>
                <c:pt idx="984">
                  <c:v>480.5</c:v>
                </c:pt>
                <c:pt idx="985">
                  <c:v>383</c:v>
                </c:pt>
                <c:pt idx="986">
                  <c:v>93.5</c:v>
                </c:pt>
                <c:pt idx="987">
                  <c:v>55</c:v>
                </c:pt>
                <c:pt idx="988">
                  <c:v>430</c:v>
                </c:pt>
                <c:pt idx="989">
                  <c:v>113.5</c:v>
                </c:pt>
                <c:pt idx="990">
                  <c:v>206.5</c:v>
                </c:pt>
                <c:pt idx="991">
                  <c:v>109</c:v>
                </c:pt>
                <c:pt idx="992">
                  <c:v>224</c:v>
                </c:pt>
                <c:pt idx="993">
                  <c:v>137</c:v>
                </c:pt>
                <c:pt idx="994">
                  <c:v>533.5</c:v>
                </c:pt>
                <c:pt idx="995">
                  <c:v>505</c:v>
                </c:pt>
                <c:pt idx="996">
                  <c:v>403</c:v>
                </c:pt>
                <c:pt idx="997">
                  <c:v>168.5</c:v>
                </c:pt>
                <c:pt idx="998">
                  <c:v>342</c:v>
                </c:pt>
                <c:pt idx="999">
                  <c:v>300</c:v>
                </c:pt>
                <c:pt idx="1000">
                  <c:v>369.5</c:v>
                </c:pt>
                <c:pt idx="1001">
                  <c:v>178</c:v>
                </c:pt>
                <c:pt idx="1002">
                  <c:v>123</c:v>
                </c:pt>
                <c:pt idx="1003">
                  <c:v>105.5</c:v>
                </c:pt>
                <c:pt idx="1004">
                  <c:v>132</c:v>
                </c:pt>
                <c:pt idx="1005">
                  <c:v>113</c:v>
                </c:pt>
                <c:pt idx="1006">
                  <c:v>90</c:v>
                </c:pt>
                <c:pt idx="1007">
                  <c:v>97</c:v>
                </c:pt>
                <c:pt idx="1008">
                  <c:v>23.5</c:v>
                </c:pt>
                <c:pt idx="1009">
                  <c:v>17</c:v>
                </c:pt>
                <c:pt idx="1010">
                  <c:v>10</c:v>
                </c:pt>
                <c:pt idx="1011">
                  <c:v>13.5</c:v>
                </c:pt>
                <c:pt idx="1012">
                  <c:v>40</c:v>
                </c:pt>
                <c:pt idx="1013">
                  <c:v>12.5</c:v>
                </c:pt>
                <c:pt idx="1014">
                  <c:v>7</c:v>
                </c:pt>
                <c:pt idx="1015">
                  <c:v>16</c:v>
                </c:pt>
                <c:pt idx="1016">
                  <c:v>11.5</c:v>
                </c:pt>
                <c:pt idx="1017">
                  <c:v>7.5</c:v>
                </c:pt>
                <c:pt idx="1018">
                  <c:v>5.5</c:v>
                </c:pt>
                <c:pt idx="1019">
                  <c:v>19.5</c:v>
                </c:pt>
                <c:pt idx="1020">
                  <c:v>11</c:v>
                </c:pt>
                <c:pt idx="1021">
                  <c:v>17.5</c:v>
                </c:pt>
                <c:pt idx="1022">
                  <c:v>38.5</c:v>
                </c:pt>
                <c:pt idx="1023">
                  <c:v>15.5</c:v>
                </c:pt>
                <c:pt idx="1024">
                  <c:v>9.5</c:v>
                </c:pt>
                <c:pt idx="1025">
                  <c:v>11.5</c:v>
                </c:pt>
                <c:pt idx="1026">
                  <c:v>10</c:v>
                </c:pt>
                <c:pt idx="1027">
                  <c:v>7.5</c:v>
                </c:pt>
                <c:pt idx="1028">
                  <c:v>37.5</c:v>
                </c:pt>
                <c:pt idx="1029">
                  <c:v>35</c:v>
                </c:pt>
                <c:pt idx="1030">
                  <c:v>30.5</c:v>
                </c:pt>
                <c:pt idx="1031">
                  <c:v>13.5</c:v>
                </c:pt>
                <c:pt idx="1032">
                  <c:v>16.5</c:v>
                </c:pt>
                <c:pt idx="1033">
                  <c:v>32</c:v>
                </c:pt>
                <c:pt idx="1034">
                  <c:v>17.5</c:v>
                </c:pt>
                <c:pt idx="1035">
                  <c:v>11</c:v>
                </c:pt>
                <c:pt idx="1036">
                  <c:v>6.5</c:v>
                </c:pt>
                <c:pt idx="1037">
                  <c:v>23</c:v>
                </c:pt>
                <c:pt idx="1038">
                  <c:v>43.5</c:v>
                </c:pt>
                <c:pt idx="1039">
                  <c:v>20</c:v>
                </c:pt>
                <c:pt idx="1040">
                  <c:v>9.5</c:v>
                </c:pt>
                <c:pt idx="1041">
                  <c:v>21.5</c:v>
                </c:pt>
                <c:pt idx="1042">
                  <c:v>9.5</c:v>
                </c:pt>
                <c:pt idx="1043">
                  <c:v>6</c:v>
                </c:pt>
                <c:pt idx="1044">
                  <c:v>24</c:v>
                </c:pt>
                <c:pt idx="1045">
                  <c:v>11</c:v>
                </c:pt>
                <c:pt idx="1046">
                  <c:v>8</c:v>
                </c:pt>
                <c:pt idx="1047">
                  <c:v>6</c:v>
                </c:pt>
                <c:pt idx="1048">
                  <c:v>11.5</c:v>
                </c:pt>
                <c:pt idx="1049">
                  <c:v>9.5</c:v>
                </c:pt>
                <c:pt idx="1050">
                  <c:v>16.5</c:v>
                </c:pt>
                <c:pt idx="1051">
                  <c:v>6</c:v>
                </c:pt>
                <c:pt idx="1052">
                  <c:v>7.5</c:v>
                </c:pt>
                <c:pt idx="1053">
                  <c:v>3.5</c:v>
                </c:pt>
                <c:pt idx="1054">
                  <c:v>13</c:v>
                </c:pt>
                <c:pt idx="1055">
                  <c:v>9</c:v>
                </c:pt>
                <c:pt idx="1056">
                  <c:v>5.5</c:v>
                </c:pt>
                <c:pt idx="1057">
                  <c:v>7</c:v>
                </c:pt>
                <c:pt idx="1058">
                  <c:v>6</c:v>
                </c:pt>
                <c:pt idx="1059">
                  <c:v>74</c:v>
                </c:pt>
                <c:pt idx="1060">
                  <c:v>19.5</c:v>
                </c:pt>
                <c:pt idx="1061">
                  <c:v>35</c:v>
                </c:pt>
                <c:pt idx="1062">
                  <c:v>29.5</c:v>
                </c:pt>
                <c:pt idx="1063">
                  <c:v>27.5</c:v>
                </c:pt>
                <c:pt idx="1064">
                  <c:v>38</c:v>
                </c:pt>
                <c:pt idx="1065">
                  <c:v>76.5</c:v>
                </c:pt>
                <c:pt idx="1066">
                  <c:v>34.5</c:v>
                </c:pt>
                <c:pt idx="1067">
                  <c:v>60</c:v>
                </c:pt>
                <c:pt idx="1068">
                  <c:v>33.5</c:v>
                </c:pt>
                <c:pt idx="1069">
                  <c:v>28</c:v>
                </c:pt>
                <c:pt idx="1070">
                  <c:v>32</c:v>
                </c:pt>
                <c:pt idx="1071">
                  <c:v>21</c:v>
                </c:pt>
                <c:pt idx="1072">
                  <c:v>63.5</c:v>
                </c:pt>
                <c:pt idx="1073">
                  <c:v>14</c:v>
                </c:pt>
                <c:pt idx="1074">
                  <c:v>19</c:v>
                </c:pt>
                <c:pt idx="1075">
                  <c:v>16.5</c:v>
                </c:pt>
                <c:pt idx="1076">
                  <c:v>20.5</c:v>
                </c:pt>
                <c:pt idx="1077">
                  <c:v>60</c:v>
                </c:pt>
                <c:pt idx="1078">
                  <c:v>52.5</c:v>
                </c:pt>
                <c:pt idx="1079">
                  <c:v>26.5</c:v>
                </c:pt>
                <c:pt idx="1080">
                  <c:v>37</c:v>
                </c:pt>
                <c:pt idx="1081">
                  <c:v>14.5</c:v>
                </c:pt>
                <c:pt idx="1082">
                  <c:v>53</c:v>
                </c:pt>
                <c:pt idx="1083">
                  <c:v>56.5</c:v>
                </c:pt>
                <c:pt idx="1084">
                  <c:v>15.5</c:v>
                </c:pt>
                <c:pt idx="1085">
                  <c:v>14</c:v>
                </c:pt>
                <c:pt idx="1086">
                  <c:v>46.5</c:v>
                </c:pt>
                <c:pt idx="1087">
                  <c:v>25.5</c:v>
                </c:pt>
                <c:pt idx="1088">
                  <c:v>26.5</c:v>
                </c:pt>
                <c:pt idx="1089">
                  <c:v>12.5</c:v>
                </c:pt>
                <c:pt idx="1090">
                  <c:v>46</c:v>
                </c:pt>
                <c:pt idx="1091">
                  <c:v>18</c:v>
                </c:pt>
                <c:pt idx="1092">
                  <c:v>12.5</c:v>
                </c:pt>
                <c:pt idx="1093">
                  <c:v>12</c:v>
                </c:pt>
                <c:pt idx="1094">
                  <c:v>7.5</c:v>
                </c:pt>
                <c:pt idx="1095">
                  <c:v>6.5</c:v>
                </c:pt>
                <c:pt idx="1096">
                  <c:v>4.5</c:v>
                </c:pt>
                <c:pt idx="1097">
                  <c:v>8.5</c:v>
                </c:pt>
                <c:pt idx="1098">
                  <c:v>6</c:v>
                </c:pt>
                <c:pt idx="1099">
                  <c:v>11</c:v>
                </c:pt>
                <c:pt idx="1100">
                  <c:v>7</c:v>
                </c:pt>
                <c:pt idx="1101">
                  <c:v>139</c:v>
                </c:pt>
                <c:pt idx="1102">
                  <c:v>182</c:v>
                </c:pt>
                <c:pt idx="1103">
                  <c:v>96</c:v>
                </c:pt>
                <c:pt idx="1104">
                  <c:v>123.5</c:v>
                </c:pt>
                <c:pt idx="1105">
                  <c:v>77.5</c:v>
                </c:pt>
                <c:pt idx="1106">
                  <c:v>231</c:v>
                </c:pt>
                <c:pt idx="1107">
                  <c:v>169.5</c:v>
                </c:pt>
                <c:pt idx="1108">
                  <c:v>113.5</c:v>
                </c:pt>
                <c:pt idx="1109">
                  <c:v>188.5</c:v>
                </c:pt>
                <c:pt idx="1110">
                  <c:v>35</c:v>
                </c:pt>
                <c:pt idx="1111">
                  <c:v>75.5</c:v>
                </c:pt>
                <c:pt idx="1112">
                  <c:v>96.5</c:v>
                </c:pt>
                <c:pt idx="1113">
                  <c:v>138</c:v>
                </c:pt>
                <c:pt idx="1114">
                  <c:v>40</c:v>
                </c:pt>
                <c:pt idx="1115">
                  <c:v>98.5</c:v>
                </c:pt>
                <c:pt idx="1116">
                  <c:v>60.5</c:v>
                </c:pt>
                <c:pt idx="1117">
                  <c:v>45</c:v>
                </c:pt>
                <c:pt idx="1118">
                  <c:v>92</c:v>
                </c:pt>
                <c:pt idx="1119">
                  <c:v>48.5</c:v>
                </c:pt>
                <c:pt idx="1120">
                  <c:v>86.5</c:v>
                </c:pt>
                <c:pt idx="1121">
                  <c:v>14.5</c:v>
                </c:pt>
                <c:pt idx="1122">
                  <c:v>74.5</c:v>
                </c:pt>
                <c:pt idx="1123">
                  <c:v>37</c:v>
                </c:pt>
                <c:pt idx="1124">
                  <c:v>8</c:v>
                </c:pt>
                <c:pt idx="1125">
                  <c:v>14.5</c:v>
                </c:pt>
                <c:pt idx="1126">
                  <c:v>15.5</c:v>
                </c:pt>
                <c:pt idx="1127">
                  <c:v>6.5</c:v>
                </c:pt>
                <c:pt idx="1128">
                  <c:v>34.5</c:v>
                </c:pt>
                <c:pt idx="1129">
                  <c:v>13</c:v>
                </c:pt>
                <c:pt idx="1130">
                  <c:v>3.5</c:v>
                </c:pt>
                <c:pt idx="1131">
                  <c:v>9.5</c:v>
                </c:pt>
                <c:pt idx="1132">
                  <c:v>18</c:v>
                </c:pt>
                <c:pt idx="1133">
                  <c:v>23.5</c:v>
                </c:pt>
                <c:pt idx="1134">
                  <c:v>57.5</c:v>
                </c:pt>
                <c:pt idx="1135">
                  <c:v>21</c:v>
                </c:pt>
                <c:pt idx="1136">
                  <c:v>27.5</c:v>
                </c:pt>
                <c:pt idx="1137">
                  <c:v>6.5</c:v>
                </c:pt>
                <c:pt idx="1138">
                  <c:v>7</c:v>
                </c:pt>
                <c:pt idx="1139">
                  <c:v>26.5</c:v>
                </c:pt>
                <c:pt idx="1140">
                  <c:v>9.5</c:v>
                </c:pt>
                <c:pt idx="1141">
                  <c:v>5.5</c:v>
                </c:pt>
                <c:pt idx="1142">
                  <c:v>40.5</c:v>
                </c:pt>
                <c:pt idx="1143">
                  <c:v>3.5</c:v>
                </c:pt>
                <c:pt idx="1144">
                  <c:v>22</c:v>
                </c:pt>
                <c:pt idx="1145">
                  <c:v>5</c:v>
                </c:pt>
                <c:pt idx="1146">
                  <c:v>9.5</c:v>
                </c:pt>
                <c:pt idx="1147">
                  <c:v>7</c:v>
                </c:pt>
                <c:pt idx="1148">
                  <c:v>10</c:v>
                </c:pt>
                <c:pt idx="1149">
                  <c:v>14.5</c:v>
                </c:pt>
                <c:pt idx="1150">
                  <c:v>21.5</c:v>
                </c:pt>
                <c:pt idx="1151">
                  <c:v>5.5</c:v>
                </c:pt>
                <c:pt idx="1152">
                  <c:v>17.5</c:v>
                </c:pt>
                <c:pt idx="1153">
                  <c:v>12</c:v>
                </c:pt>
                <c:pt idx="1154">
                  <c:v>37</c:v>
                </c:pt>
                <c:pt idx="1155">
                  <c:v>7.5</c:v>
                </c:pt>
                <c:pt idx="1156">
                  <c:v>17</c:v>
                </c:pt>
                <c:pt idx="1157">
                  <c:v>3.5</c:v>
                </c:pt>
                <c:pt idx="1158">
                  <c:v>30</c:v>
                </c:pt>
                <c:pt idx="1159">
                  <c:v>30.5</c:v>
                </c:pt>
                <c:pt idx="1160">
                  <c:v>10</c:v>
                </c:pt>
                <c:pt idx="1161">
                  <c:v>37</c:v>
                </c:pt>
                <c:pt idx="1162">
                  <c:v>12.5</c:v>
                </c:pt>
                <c:pt idx="1163">
                  <c:v>56.5</c:v>
                </c:pt>
                <c:pt idx="1164">
                  <c:v>6</c:v>
                </c:pt>
                <c:pt idx="1165">
                  <c:v>20.5</c:v>
                </c:pt>
                <c:pt idx="1166">
                  <c:v>20</c:v>
                </c:pt>
                <c:pt idx="1167">
                  <c:v>17</c:v>
                </c:pt>
                <c:pt idx="1168">
                  <c:v>23.5</c:v>
                </c:pt>
                <c:pt idx="1169">
                  <c:v>12.5</c:v>
                </c:pt>
                <c:pt idx="1170">
                  <c:v>37</c:v>
                </c:pt>
                <c:pt idx="1171">
                  <c:v>8.5</c:v>
                </c:pt>
                <c:pt idx="1172">
                  <c:v>19.5</c:v>
                </c:pt>
                <c:pt idx="1173">
                  <c:v>9.5</c:v>
                </c:pt>
                <c:pt idx="1174">
                  <c:v>25.5</c:v>
                </c:pt>
                <c:pt idx="1175">
                  <c:v>13.5</c:v>
                </c:pt>
                <c:pt idx="1176">
                  <c:v>5</c:v>
                </c:pt>
                <c:pt idx="1177">
                  <c:v>34.5</c:v>
                </c:pt>
                <c:pt idx="1178">
                  <c:v>32</c:v>
                </c:pt>
                <c:pt idx="1179">
                  <c:v>22</c:v>
                </c:pt>
                <c:pt idx="1180">
                  <c:v>43</c:v>
                </c:pt>
                <c:pt idx="1181">
                  <c:v>17</c:v>
                </c:pt>
                <c:pt idx="1182">
                  <c:v>19.5</c:v>
                </c:pt>
                <c:pt idx="1183">
                  <c:v>9</c:v>
                </c:pt>
                <c:pt idx="1184">
                  <c:v>13</c:v>
                </c:pt>
                <c:pt idx="1185">
                  <c:v>45.5</c:v>
                </c:pt>
                <c:pt idx="1186">
                  <c:v>15.5</c:v>
                </c:pt>
                <c:pt idx="1187">
                  <c:v>53</c:v>
                </c:pt>
                <c:pt idx="1188">
                  <c:v>23.5</c:v>
                </c:pt>
                <c:pt idx="1189">
                  <c:v>37.5</c:v>
                </c:pt>
                <c:pt idx="1190">
                  <c:v>7.5</c:v>
                </c:pt>
                <c:pt idx="1191">
                  <c:v>21.5</c:v>
                </c:pt>
                <c:pt idx="1192">
                  <c:v>17</c:v>
                </c:pt>
                <c:pt idx="1193">
                  <c:v>8</c:v>
                </c:pt>
                <c:pt idx="1194">
                  <c:v>14</c:v>
                </c:pt>
                <c:pt idx="1195">
                  <c:v>6.5</c:v>
                </c:pt>
                <c:pt idx="1196">
                  <c:v>13</c:v>
                </c:pt>
                <c:pt idx="1197">
                  <c:v>17.5</c:v>
                </c:pt>
                <c:pt idx="1198">
                  <c:v>30.5</c:v>
                </c:pt>
                <c:pt idx="1199">
                  <c:v>16</c:v>
                </c:pt>
                <c:pt idx="1200">
                  <c:v>16.5</c:v>
                </c:pt>
                <c:pt idx="1201">
                  <c:v>37</c:v>
                </c:pt>
                <c:pt idx="1202">
                  <c:v>32.5</c:v>
                </c:pt>
                <c:pt idx="1203">
                  <c:v>13.5</c:v>
                </c:pt>
                <c:pt idx="1204">
                  <c:v>31.5</c:v>
                </c:pt>
                <c:pt idx="1205">
                  <c:v>21</c:v>
                </c:pt>
                <c:pt idx="1206">
                  <c:v>6.5</c:v>
                </c:pt>
                <c:pt idx="1207">
                  <c:v>10.5</c:v>
                </c:pt>
                <c:pt idx="1208">
                  <c:v>24</c:v>
                </c:pt>
                <c:pt idx="1209">
                  <c:v>9.5</c:v>
                </c:pt>
                <c:pt idx="1210">
                  <c:v>15</c:v>
                </c:pt>
                <c:pt idx="1211">
                  <c:v>14</c:v>
                </c:pt>
                <c:pt idx="1212">
                  <c:v>12.5</c:v>
                </c:pt>
                <c:pt idx="1213">
                  <c:v>19</c:v>
                </c:pt>
                <c:pt idx="1214">
                  <c:v>22</c:v>
                </c:pt>
                <c:pt idx="1215">
                  <c:v>4.5</c:v>
                </c:pt>
                <c:pt idx="1216">
                  <c:v>11</c:v>
                </c:pt>
                <c:pt idx="1217">
                  <c:v>20.5</c:v>
                </c:pt>
                <c:pt idx="1218">
                  <c:v>18.5</c:v>
                </c:pt>
                <c:pt idx="1219">
                  <c:v>12</c:v>
                </c:pt>
                <c:pt idx="1220">
                  <c:v>4.5</c:v>
                </c:pt>
                <c:pt idx="1221">
                  <c:v>16.5</c:v>
                </c:pt>
                <c:pt idx="1222">
                  <c:v>21</c:v>
                </c:pt>
                <c:pt idx="1223">
                  <c:v>5</c:v>
                </c:pt>
                <c:pt idx="1224">
                  <c:v>36</c:v>
                </c:pt>
                <c:pt idx="1225">
                  <c:v>44.5</c:v>
                </c:pt>
                <c:pt idx="1226">
                  <c:v>18.5</c:v>
                </c:pt>
                <c:pt idx="1227">
                  <c:v>11.5</c:v>
                </c:pt>
                <c:pt idx="1228">
                  <c:v>13</c:v>
                </c:pt>
                <c:pt idx="1229">
                  <c:v>4</c:v>
                </c:pt>
                <c:pt idx="1230">
                  <c:v>9.5</c:v>
                </c:pt>
                <c:pt idx="1231">
                  <c:v>10.5</c:v>
                </c:pt>
                <c:pt idx="1232">
                  <c:v>6.5</c:v>
                </c:pt>
                <c:pt idx="1233">
                  <c:v>8</c:v>
                </c:pt>
                <c:pt idx="1234">
                  <c:v>6</c:v>
                </c:pt>
                <c:pt idx="1235">
                  <c:v>11.5</c:v>
                </c:pt>
                <c:pt idx="1236">
                  <c:v>6</c:v>
                </c:pt>
                <c:pt idx="1237">
                  <c:v>8.5</c:v>
                </c:pt>
                <c:pt idx="1238">
                  <c:v>17</c:v>
                </c:pt>
                <c:pt idx="1239">
                  <c:v>25.5</c:v>
                </c:pt>
                <c:pt idx="1240">
                  <c:v>7.5</c:v>
                </c:pt>
                <c:pt idx="1241">
                  <c:v>20</c:v>
                </c:pt>
                <c:pt idx="1242">
                  <c:v>44.5</c:v>
                </c:pt>
                <c:pt idx="1243">
                  <c:v>9.5</c:v>
                </c:pt>
                <c:pt idx="1244">
                  <c:v>46.5</c:v>
                </c:pt>
                <c:pt idx="1245">
                  <c:v>18</c:v>
                </c:pt>
                <c:pt idx="1246">
                  <c:v>26.5</c:v>
                </c:pt>
                <c:pt idx="1247">
                  <c:v>18.5</c:v>
                </c:pt>
                <c:pt idx="1248">
                  <c:v>56</c:v>
                </c:pt>
                <c:pt idx="1249">
                  <c:v>28</c:v>
                </c:pt>
                <c:pt idx="1250">
                  <c:v>78</c:v>
                </c:pt>
                <c:pt idx="1251">
                  <c:v>19</c:v>
                </c:pt>
                <c:pt idx="1252">
                  <c:v>24.5</c:v>
                </c:pt>
                <c:pt idx="1253">
                  <c:v>17</c:v>
                </c:pt>
                <c:pt idx="1254">
                  <c:v>5</c:v>
                </c:pt>
                <c:pt idx="1255">
                  <c:v>15.5</c:v>
                </c:pt>
                <c:pt idx="1256">
                  <c:v>22</c:v>
                </c:pt>
                <c:pt idx="1257">
                  <c:v>28</c:v>
                </c:pt>
                <c:pt idx="1258">
                  <c:v>17</c:v>
                </c:pt>
                <c:pt idx="1259">
                  <c:v>14</c:v>
                </c:pt>
                <c:pt idx="1260">
                  <c:v>11</c:v>
                </c:pt>
                <c:pt idx="1261">
                  <c:v>7.5</c:v>
                </c:pt>
                <c:pt idx="1262">
                  <c:v>58.5</c:v>
                </c:pt>
                <c:pt idx="1263">
                  <c:v>19</c:v>
                </c:pt>
                <c:pt idx="1264">
                  <c:v>24</c:v>
                </c:pt>
                <c:pt idx="1265">
                  <c:v>13.5</c:v>
                </c:pt>
                <c:pt idx="1266">
                  <c:v>8</c:v>
                </c:pt>
                <c:pt idx="1267">
                  <c:v>7.5</c:v>
                </c:pt>
                <c:pt idx="1268">
                  <c:v>10.5</c:v>
                </c:pt>
                <c:pt idx="1269">
                  <c:v>16</c:v>
                </c:pt>
                <c:pt idx="1270">
                  <c:v>11.5</c:v>
                </c:pt>
                <c:pt idx="1271">
                  <c:v>11.5</c:v>
                </c:pt>
                <c:pt idx="1272">
                  <c:v>13</c:v>
                </c:pt>
                <c:pt idx="1273">
                  <c:v>23.5</c:v>
                </c:pt>
                <c:pt idx="1274">
                  <c:v>9</c:v>
                </c:pt>
                <c:pt idx="1275">
                  <c:v>19</c:v>
                </c:pt>
                <c:pt idx="1276">
                  <c:v>35.5</c:v>
                </c:pt>
                <c:pt idx="1277">
                  <c:v>15.5</c:v>
                </c:pt>
                <c:pt idx="1278">
                  <c:v>12</c:v>
                </c:pt>
                <c:pt idx="1279">
                  <c:v>13</c:v>
                </c:pt>
                <c:pt idx="1280">
                  <c:v>16</c:v>
                </c:pt>
                <c:pt idx="1281">
                  <c:v>11.5</c:v>
                </c:pt>
                <c:pt idx="1282">
                  <c:v>8</c:v>
                </c:pt>
                <c:pt idx="1283">
                  <c:v>38</c:v>
                </c:pt>
                <c:pt idx="1284">
                  <c:v>6.5</c:v>
                </c:pt>
                <c:pt idx="1285">
                  <c:v>14</c:v>
                </c:pt>
                <c:pt idx="1286">
                  <c:v>34.5</c:v>
                </c:pt>
                <c:pt idx="1287">
                  <c:v>66</c:v>
                </c:pt>
                <c:pt idx="1288">
                  <c:v>11.5</c:v>
                </c:pt>
                <c:pt idx="1289">
                  <c:v>6</c:v>
                </c:pt>
                <c:pt idx="1290">
                  <c:v>47</c:v>
                </c:pt>
                <c:pt idx="1291">
                  <c:v>36</c:v>
                </c:pt>
                <c:pt idx="1292">
                  <c:v>59</c:v>
                </c:pt>
                <c:pt idx="1293">
                  <c:v>29</c:v>
                </c:pt>
                <c:pt idx="1294">
                  <c:v>38.5</c:v>
                </c:pt>
                <c:pt idx="1295">
                  <c:v>25</c:v>
                </c:pt>
                <c:pt idx="1296">
                  <c:v>10.5</c:v>
                </c:pt>
                <c:pt idx="1297">
                  <c:v>27.5</c:v>
                </c:pt>
                <c:pt idx="1298">
                  <c:v>37.5</c:v>
                </c:pt>
                <c:pt idx="1299">
                  <c:v>5.5</c:v>
                </c:pt>
                <c:pt idx="1300">
                  <c:v>26</c:v>
                </c:pt>
                <c:pt idx="1301">
                  <c:v>84.5</c:v>
                </c:pt>
                <c:pt idx="1302">
                  <c:v>15</c:v>
                </c:pt>
                <c:pt idx="1303">
                  <c:v>66.5</c:v>
                </c:pt>
                <c:pt idx="1304">
                  <c:v>70</c:v>
                </c:pt>
                <c:pt idx="1305">
                  <c:v>48</c:v>
                </c:pt>
                <c:pt idx="1306">
                  <c:v>82</c:v>
                </c:pt>
                <c:pt idx="1307">
                  <c:v>58</c:v>
                </c:pt>
                <c:pt idx="1308">
                  <c:v>33</c:v>
                </c:pt>
                <c:pt idx="1309">
                  <c:v>32.5</c:v>
                </c:pt>
                <c:pt idx="1310">
                  <c:v>29.5</c:v>
                </c:pt>
                <c:pt idx="1311">
                  <c:v>12</c:v>
                </c:pt>
                <c:pt idx="1312">
                  <c:v>27.5</c:v>
                </c:pt>
                <c:pt idx="1313">
                  <c:v>57.5</c:v>
                </c:pt>
                <c:pt idx="1314">
                  <c:v>31.5</c:v>
                </c:pt>
                <c:pt idx="1315">
                  <c:v>30.5</c:v>
                </c:pt>
                <c:pt idx="1316">
                  <c:v>11</c:v>
                </c:pt>
                <c:pt idx="1317">
                  <c:v>22</c:v>
                </c:pt>
                <c:pt idx="1318">
                  <c:v>34</c:v>
                </c:pt>
                <c:pt idx="1319">
                  <c:v>43.5</c:v>
                </c:pt>
                <c:pt idx="1320">
                  <c:v>20.5</c:v>
                </c:pt>
                <c:pt idx="1321">
                  <c:v>10</c:v>
                </c:pt>
                <c:pt idx="1322">
                  <c:v>9.5</c:v>
                </c:pt>
                <c:pt idx="1323">
                  <c:v>43.5</c:v>
                </c:pt>
                <c:pt idx="1324">
                  <c:v>20</c:v>
                </c:pt>
                <c:pt idx="1325">
                  <c:v>31</c:v>
                </c:pt>
                <c:pt idx="1326">
                  <c:v>43.5</c:v>
                </c:pt>
                <c:pt idx="1327">
                  <c:v>14.5</c:v>
                </c:pt>
                <c:pt idx="1328">
                  <c:v>57.5</c:v>
                </c:pt>
                <c:pt idx="1329">
                  <c:v>21.5</c:v>
                </c:pt>
                <c:pt idx="1330">
                  <c:v>25.5</c:v>
                </c:pt>
                <c:pt idx="1331">
                  <c:v>11</c:v>
                </c:pt>
                <c:pt idx="1332">
                  <c:v>23</c:v>
                </c:pt>
                <c:pt idx="1333">
                  <c:v>15</c:v>
                </c:pt>
                <c:pt idx="1334">
                  <c:v>28</c:v>
                </c:pt>
                <c:pt idx="1335">
                  <c:v>54.5</c:v>
                </c:pt>
                <c:pt idx="1336">
                  <c:v>16</c:v>
                </c:pt>
                <c:pt idx="1337">
                  <c:v>10</c:v>
                </c:pt>
                <c:pt idx="1338">
                  <c:v>18</c:v>
                </c:pt>
                <c:pt idx="1339">
                  <c:v>12.5</c:v>
                </c:pt>
                <c:pt idx="1340">
                  <c:v>15.5</c:v>
                </c:pt>
                <c:pt idx="1341">
                  <c:v>4</c:v>
                </c:pt>
                <c:pt idx="1342">
                  <c:v>18</c:v>
                </c:pt>
                <c:pt idx="1343">
                  <c:v>49.5</c:v>
                </c:pt>
                <c:pt idx="1344">
                  <c:v>16</c:v>
                </c:pt>
                <c:pt idx="1345">
                  <c:v>52</c:v>
                </c:pt>
                <c:pt idx="1346">
                  <c:v>37</c:v>
                </c:pt>
                <c:pt idx="1347">
                  <c:v>33</c:v>
                </c:pt>
                <c:pt idx="1348">
                  <c:v>38.5</c:v>
                </c:pt>
                <c:pt idx="1349">
                  <c:v>67</c:v>
                </c:pt>
                <c:pt idx="1350">
                  <c:v>47.5</c:v>
                </c:pt>
                <c:pt idx="1351">
                  <c:v>12</c:v>
                </c:pt>
                <c:pt idx="1352">
                  <c:v>6</c:v>
                </c:pt>
                <c:pt idx="1353">
                  <c:v>31</c:v>
                </c:pt>
                <c:pt idx="1354">
                  <c:v>5</c:v>
                </c:pt>
                <c:pt idx="1355">
                  <c:v>12.5</c:v>
                </c:pt>
                <c:pt idx="1356">
                  <c:v>4.5</c:v>
                </c:pt>
                <c:pt idx="1357">
                  <c:v>13.5</c:v>
                </c:pt>
                <c:pt idx="1358">
                  <c:v>8.5</c:v>
                </c:pt>
                <c:pt idx="1359">
                  <c:v>13</c:v>
                </c:pt>
                <c:pt idx="1360">
                  <c:v>5</c:v>
                </c:pt>
                <c:pt idx="1361">
                  <c:v>85</c:v>
                </c:pt>
                <c:pt idx="1362">
                  <c:v>20</c:v>
                </c:pt>
                <c:pt idx="1363">
                  <c:v>19.5</c:v>
                </c:pt>
                <c:pt idx="1364">
                  <c:v>26</c:v>
                </c:pt>
                <c:pt idx="1365">
                  <c:v>18</c:v>
                </c:pt>
                <c:pt idx="1366">
                  <c:v>61</c:v>
                </c:pt>
                <c:pt idx="1367">
                  <c:v>92</c:v>
                </c:pt>
                <c:pt idx="1368">
                  <c:v>46.5</c:v>
                </c:pt>
                <c:pt idx="1369">
                  <c:v>24.5</c:v>
                </c:pt>
                <c:pt idx="1370">
                  <c:v>40</c:v>
                </c:pt>
                <c:pt idx="1371">
                  <c:v>17</c:v>
                </c:pt>
                <c:pt idx="1372">
                  <c:v>55</c:v>
                </c:pt>
                <c:pt idx="1373">
                  <c:v>21.5</c:v>
                </c:pt>
                <c:pt idx="1374">
                  <c:v>79</c:v>
                </c:pt>
                <c:pt idx="1375">
                  <c:v>25.5</c:v>
                </c:pt>
                <c:pt idx="1376">
                  <c:v>29.5</c:v>
                </c:pt>
                <c:pt idx="1377">
                  <c:v>16</c:v>
                </c:pt>
                <c:pt idx="1378">
                  <c:v>12.5</c:v>
                </c:pt>
                <c:pt idx="1379">
                  <c:v>31</c:v>
                </c:pt>
                <c:pt idx="1380">
                  <c:v>8.5</c:v>
                </c:pt>
                <c:pt idx="1381">
                  <c:v>8</c:v>
                </c:pt>
                <c:pt idx="1382">
                  <c:v>76</c:v>
                </c:pt>
                <c:pt idx="1383">
                  <c:v>13.5</c:v>
                </c:pt>
                <c:pt idx="1384">
                  <c:v>12</c:v>
                </c:pt>
                <c:pt idx="1385">
                  <c:v>13</c:v>
                </c:pt>
                <c:pt idx="1386">
                  <c:v>40</c:v>
                </c:pt>
                <c:pt idx="1387">
                  <c:v>21</c:v>
                </c:pt>
                <c:pt idx="1388">
                  <c:v>41.5</c:v>
                </c:pt>
                <c:pt idx="1389">
                  <c:v>14.5</c:v>
                </c:pt>
                <c:pt idx="1390">
                  <c:v>19</c:v>
                </c:pt>
                <c:pt idx="1391">
                  <c:v>24.5</c:v>
                </c:pt>
                <c:pt idx="1392">
                  <c:v>30</c:v>
                </c:pt>
                <c:pt idx="1393">
                  <c:v>9.5</c:v>
                </c:pt>
                <c:pt idx="1394">
                  <c:v>24.5</c:v>
                </c:pt>
                <c:pt idx="1395">
                  <c:v>15</c:v>
                </c:pt>
                <c:pt idx="1396">
                  <c:v>4.5</c:v>
                </c:pt>
                <c:pt idx="1397">
                  <c:v>13.5</c:v>
                </c:pt>
                <c:pt idx="1398">
                  <c:v>13.5</c:v>
                </c:pt>
                <c:pt idx="1399">
                  <c:v>49</c:v>
                </c:pt>
                <c:pt idx="1400">
                  <c:v>15.5</c:v>
                </c:pt>
                <c:pt idx="1401">
                  <c:v>11.5</c:v>
                </c:pt>
                <c:pt idx="1402">
                  <c:v>18</c:v>
                </c:pt>
                <c:pt idx="1403">
                  <c:v>6</c:v>
                </c:pt>
                <c:pt idx="1404">
                  <c:v>56.5</c:v>
                </c:pt>
                <c:pt idx="1405">
                  <c:v>7.5</c:v>
                </c:pt>
                <c:pt idx="1406">
                  <c:v>15</c:v>
                </c:pt>
                <c:pt idx="1407">
                  <c:v>19.5</c:v>
                </c:pt>
                <c:pt idx="1408">
                  <c:v>16.5</c:v>
                </c:pt>
                <c:pt idx="1409">
                  <c:v>14.5</c:v>
                </c:pt>
                <c:pt idx="1410">
                  <c:v>14.5</c:v>
                </c:pt>
                <c:pt idx="1411">
                  <c:v>11</c:v>
                </c:pt>
                <c:pt idx="1412">
                  <c:v>6.5</c:v>
                </c:pt>
                <c:pt idx="1413">
                  <c:v>5</c:v>
                </c:pt>
                <c:pt idx="1414">
                  <c:v>8.5</c:v>
                </c:pt>
                <c:pt idx="1415">
                  <c:v>10.5</c:v>
                </c:pt>
                <c:pt idx="1416">
                  <c:v>8</c:v>
                </c:pt>
                <c:pt idx="1417">
                  <c:v>11.5</c:v>
                </c:pt>
                <c:pt idx="1418">
                  <c:v>56</c:v>
                </c:pt>
                <c:pt idx="1419">
                  <c:v>13</c:v>
                </c:pt>
                <c:pt idx="1420">
                  <c:v>23</c:v>
                </c:pt>
                <c:pt idx="1421">
                  <c:v>19.5</c:v>
                </c:pt>
                <c:pt idx="1422">
                  <c:v>55</c:v>
                </c:pt>
                <c:pt idx="1423">
                  <c:v>11</c:v>
                </c:pt>
                <c:pt idx="1424">
                  <c:v>83.5</c:v>
                </c:pt>
                <c:pt idx="1425">
                  <c:v>16</c:v>
                </c:pt>
                <c:pt idx="1426">
                  <c:v>59.5</c:v>
                </c:pt>
                <c:pt idx="1427">
                  <c:v>9</c:v>
                </c:pt>
                <c:pt idx="1428">
                  <c:v>26</c:v>
                </c:pt>
                <c:pt idx="1429">
                  <c:v>15</c:v>
                </c:pt>
                <c:pt idx="1430">
                  <c:v>44.5</c:v>
                </c:pt>
                <c:pt idx="1431">
                  <c:v>7</c:v>
                </c:pt>
                <c:pt idx="1432">
                  <c:v>40</c:v>
                </c:pt>
                <c:pt idx="1433">
                  <c:v>17</c:v>
                </c:pt>
                <c:pt idx="1434">
                  <c:v>20</c:v>
                </c:pt>
                <c:pt idx="1435">
                  <c:v>10</c:v>
                </c:pt>
                <c:pt idx="1436">
                  <c:v>20</c:v>
                </c:pt>
                <c:pt idx="1437">
                  <c:v>9</c:v>
                </c:pt>
                <c:pt idx="1438">
                  <c:v>39.5</c:v>
                </c:pt>
                <c:pt idx="1439">
                  <c:v>13.5</c:v>
                </c:pt>
                <c:pt idx="1440">
                  <c:v>23.5</c:v>
                </c:pt>
                <c:pt idx="1441">
                  <c:v>11.5</c:v>
                </c:pt>
                <c:pt idx="1442">
                  <c:v>33.5</c:v>
                </c:pt>
                <c:pt idx="1443">
                  <c:v>29.5</c:v>
                </c:pt>
                <c:pt idx="1444">
                  <c:v>10</c:v>
                </c:pt>
                <c:pt idx="1445">
                  <c:v>6.5</c:v>
                </c:pt>
                <c:pt idx="1446">
                  <c:v>17</c:v>
                </c:pt>
                <c:pt idx="1447">
                  <c:v>7.5</c:v>
                </c:pt>
                <c:pt idx="1448">
                  <c:v>4.5</c:v>
                </c:pt>
                <c:pt idx="1449">
                  <c:v>18.5</c:v>
                </c:pt>
                <c:pt idx="1450">
                  <c:v>7.5</c:v>
                </c:pt>
                <c:pt idx="1451">
                  <c:v>35.5</c:v>
                </c:pt>
                <c:pt idx="1452">
                  <c:v>16</c:v>
                </c:pt>
                <c:pt idx="1453">
                  <c:v>11</c:v>
                </c:pt>
                <c:pt idx="1454">
                  <c:v>11.5</c:v>
                </c:pt>
                <c:pt idx="1455">
                  <c:v>17.5</c:v>
                </c:pt>
                <c:pt idx="1456">
                  <c:v>17</c:v>
                </c:pt>
                <c:pt idx="1457">
                  <c:v>41.5</c:v>
                </c:pt>
                <c:pt idx="1458">
                  <c:v>15.5</c:v>
                </c:pt>
                <c:pt idx="1459">
                  <c:v>5</c:v>
                </c:pt>
                <c:pt idx="1460">
                  <c:v>12</c:v>
                </c:pt>
                <c:pt idx="1461">
                  <c:v>4</c:v>
                </c:pt>
                <c:pt idx="1462">
                  <c:v>9.5</c:v>
                </c:pt>
                <c:pt idx="1463">
                  <c:v>4</c:v>
                </c:pt>
                <c:pt idx="1464">
                  <c:v>18.5</c:v>
                </c:pt>
                <c:pt idx="1465">
                  <c:v>31</c:v>
                </c:pt>
                <c:pt idx="1466">
                  <c:v>10.5</c:v>
                </c:pt>
                <c:pt idx="1467">
                  <c:v>31</c:v>
                </c:pt>
                <c:pt idx="1468">
                  <c:v>14.5</c:v>
                </c:pt>
                <c:pt idx="1469">
                  <c:v>19.5</c:v>
                </c:pt>
                <c:pt idx="1470">
                  <c:v>9</c:v>
                </c:pt>
                <c:pt idx="1471">
                  <c:v>16.5</c:v>
                </c:pt>
                <c:pt idx="1472">
                  <c:v>13</c:v>
                </c:pt>
                <c:pt idx="1473">
                  <c:v>6.5</c:v>
                </c:pt>
                <c:pt idx="1474">
                  <c:v>9</c:v>
                </c:pt>
                <c:pt idx="1475">
                  <c:v>5</c:v>
                </c:pt>
                <c:pt idx="1476">
                  <c:v>6</c:v>
                </c:pt>
                <c:pt idx="1477">
                  <c:v>81.5</c:v>
                </c:pt>
                <c:pt idx="1478">
                  <c:v>31.5</c:v>
                </c:pt>
                <c:pt idx="1479">
                  <c:v>51.5</c:v>
                </c:pt>
                <c:pt idx="1480">
                  <c:v>20.5</c:v>
                </c:pt>
                <c:pt idx="1481">
                  <c:v>38.5</c:v>
                </c:pt>
                <c:pt idx="1482">
                  <c:v>50</c:v>
                </c:pt>
                <c:pt idx="1483">
                  <c:v>23</c:v>
                </c:pt>
                <c:pt idx="1484">
                  <c:v>16</c:v>
                </c:pt>
                <c:pt idx="1485">
                  <c:v>37</c:v>
                </c:pt>
                <c:pt idx="1486">
                  <c:v>14.5</c:v>
                </c:pt>
                <c:pt idx="1487">
                  <c:v>19.5</c:v>
                </c:pt>
                <c:pt idx="1488">
                  <c:v>27</c:v>
                </c:pt>
                <c:pt idx="1489">
                  <c:v>26.5</c:v>
                </c:pt>
                <c:pt idx="1490">
                  <c:v>24</c:v>
                </c:pt>
                <c:pt idx="1491">
                  <c:v>9</c:v>
                </c:pt>
                <c:pt idx="1492">
                  <c:v>27</c:v>
                </c:pt>
                <c:pt idx="1493">
                  <c:v>23</c:v>
                </c:pt>
                <c:pt idx="1494">
                  <c:v>20</c:v>
                </c:pt>
                <c:pt idx="1495">
                  <c:v>43</c:v>
                </c:pt>
                <c:pt idx="1496">
                  <c:v>5.5</c:v>
                </c:pt>
                <c:pt idx="1497">
                  <c:v>41</c:v>
                </c:pt>
                <c:pt idx="1498">
                  <c:v>28.5</c:v>
                </c:pt>
                <c:pt idx="1499">
                  <c:v>25.5</c:v>
                </c:pt>
                <c:pt idx="1500">
                  <c:v>81</c:v>
                </c:pt>
                <c:pt idx="1501">
                  <c:v>24.5</c:v>
                </c:pt>
                <c:pt idx="1502">
                  <c:v>23.5</c:v>
                </c:pt>
                <c:pt idx="1503">
                  <c:v>14.5</c:v>
                </c:pt>
                <c:pt idx="1504">
                  <c:v>55.5</c:v>
                </c:pt>
                <c:pt idx="1505">
                  <c:v>9</c:v>
                </c:pt>
                <c:pt idx="1506">
                  <c:v>64</c:v>
                </c:pt>
                <c:pt idx="1507">
                  <c:v>16.5</c:v>
                </c:pt>
                <c:pt idx="1508">
                  <c:v>26.5</c:v>
                </c:pt>
                <c:pt idx="1509">
                  <c:v>22.5</c:v>
                </c:pt>
                <c:pt idx="1510">
                  <c:v>22</c:v>
                </c:pt>
                <c:pt idx="1511">
                  <c:v>12.5</c:v>
                </c:pt>
                <c:pt idx="1512">
                  <c:v>29.5</c:v>
                </c:pt>
                <c:pt idx="1513">
                  <c:v>6.5</c:v>
                </c:pt>
                <c:pt idx="1514">
                  <c:v>10</c:v>
                </c:pt>
                <c:pt idx="1515">
                  <c:v>4</c:v>
                </c:pt>
                <c:pt idx="1516">
                  <c:v>16</c:v>
                </c:pt>
                <c:pt idx="1517">
                  <c:v>13</c:v>
                </c:pt>
                <c:pt idx="1518">
                  <c:v>146.5</c:v>
                </c:pt>
                <c:pt idx="1519">
                  <c:v>61.5</c:v>
                </c:pt>
                <c:pt idx="1520">
                  <c:v>27.5</c:v>
                </c:pt>
                <c:pt idx="1521">
                  <c:v>43.5</c:v>
                </c:pt>
                <c:pt idx="1522">
                  <c:v>17</c:v>
                </c:pt>
                <c:pt idx="1523">
                  <c:v>48</c:v>
                </c:pt>
                <c:pt idx="1524">
                  <c:v>153</c:v>
                </c:pt>
                <c:pt idx="1525">
                  <c:v>22.5</c:v>
                </c:pt>
                <c:pt idx="1526">
                  <c:v>8</c:v>
                </c:pt>
                <c:pt idx="1527">
                  <c:v>6</c:v>
                </c:pt>
                <c:pt idx="1528">
                  <c:v>7.5</c:v>
                </c:pt>
                <c:pt idx="1529">
                  <c:v>41.5</c:v>
                </c:pt>
                <c:pt idx="1530">
                  <c:v>6.5</c:v>
                </c:pt>
                <c:pt idx="1531">
                  <c:v>19</c:v>
                </c:pt>
                <c:pt idx="1532">
                  <c:v>27.5</c:v>
                </c:pt>
                <c:pt idx="1533">
                  <c:v>157</c:v>
                </c:pt>
                <c:pt idx="1534">
                  <c:v>68</c:v>
                </c:pt>
                <c:pt idx="1535">
                  <c:v>133.5</c:v>
                </c:pt>
                <c:pt idx="1536">
                  <c:v>53</c:v>
                </c:pt>
                <c:pt idx="1537">
                  <c:v>57.5</c:v>
                </c:pt>
                <c:pt idx="1538">
                  <c:v>23.5</c:v>
                </c:pt>
                <c:pt idx="1539">
                  <c:v>18</c:v>
                </c:pt>
                <c:pt idx="1540">
                  <c:v>50</c:v>
                </c:pt>
                <c:pt idx="1541">
                  <c:v>61.5</c:v>
                </c:pt>
                <c:pt idx="1542">
                  <c:v>46</c:v>
                </c:pt>
                <c:pt idx="1543">
                  <c:v>386.5</c:v>
                </c:pt>
                <c:pt idx="1544">
                  <c:v>15.5</c:v>
                </c:pt>
                <c:pt idx="1545">
                  <c:v>22.5</c:v>
                </c:pt>
                <c:pt idx="1546">
                  <c:v>14.5</c:v>
                </c:pt>
                <c:pt idx="1547">
                  <c:v>10</c:v>
                </c:pt>
                <c:pt idx="1548">
                  <c:v>33</c:v>
                </c:pt>
                <c:pt idx="1549">
                  <c:v>22.5</c:v>
                </c:pt>
                <c:pt idx="1550">
                  <c:v>5</c:v>
                </c:pt>
                <c:pt idx="1551">
                  <c:v>15.5</c:v>
                </c:pt>
                <c:pt idx="1552">
                  <c:v>23</c:v>
                </c:pt>
                <c:pt idx="1553">
                  <c:v>562.5</c:v>
                </c:pt>
                <c:pt idx="1554">
                  <c:v>33</c:v>
                </c:pt>
                <c:pt idx="1555">
                  <c:v>1236.5</c:v>
                </c:pt>
                <c:pt idx="1556">
                  <c:v>288.5</c:v>
                </c:pt>
                <c:pt idx="1557">
                  <c:v>217.5</c:v>
                </c:pt>
                <c:pt idx="1558">
                  <c:v>227</c:v>
                </c:pt>
                <c:pt idx="1559">
                  <c:v>216</c:v>
                </c:pt>
                <c:pt idx="1560">
                  <c:v>67.5</c:v>
                </c:pt>
                <c:pt idx="1561">
                  <c:v>230.5</c:v>
                </c:pt>
                <c:pt idx="1562">
                  <c:v>53</c:v>
                </c:pt>
                <c:pt idx="1563">
                  <c:v>57</c:v>
                </c:pt>
                <c:pt idx="1564">
                  <c:v>349.5</c:v>
                </c:pt>
                <c:pt idx="1565">
                  <c:v>351.5</c:v>
                </c:pt>
                <c:pt idx="1566">
                  <c:v>103.5</c:v>
                </c:pt>
                <c:pt idx="1567">
                  <c:v>176</c:v>
                </c:pt>
                <c:pt idx="1568">
                  <c:v>1359.5</c:v>
                </c:pt>
                <c:pt idx="1569">
                  <c:v>156</c:v>
                </c:pt>
                <c:pt idx="1570">
                  <c:v>135.5</c:v>
                </c:pt>
                <c:pt idx="1571">
                  <c:v>225.5</c:v>
                </c:pt>
                <c:pt idx="1572">
                  <c:v>84.5</c:v>
                </c:pt>
                <c:pt idx="1573">
                  <c:v>269.5</c:v>
                </c:pt>
                <c:pt idx="1574">
                  <c:v>196.5</c:v>
                </c:pt>
                <c:pt idx="1575">
                  <c:v>426.5</c:v>
                </c:pt>
                <c:pt idx="1576">
                  <c:v>56.5</c:v>
                </c:pt>
                <c:pt idx="1577">
                  <c:v>79.5</c:v>
                </c:pt>
                <c:pt idx="1578">
                  <c:v>370.5</c:v>
                </c:pt>
                <c:pt idx="1579">
                  <c:v>76.5</c:v>
                </c:pt>
                <c:pt idx="1580">
                  <c:v>124</c:v>
                </c:pt>
                <c:pt idx="1581">
                  <c:v>40.5</c:v>
                </c:pt>
                <c:pt idx="1582">
                  <c:v>41.5</c:v>
                </c:pt>
                <c:pt idx="1583">
                  <c:v>152</c:v>
                </c:pt>
                <c:pt idx="1584">
                  <c:v>248.5</c:v>
                </c:pt>
                <c:pt idx="1585">
                  <c:v>116.5</c:v>
                </c:pt>
                <c:pt idx="1586">
                  <c:v>32</c:v>
                </c:pt>
                <c:pt idx="1587">
                  <c:v>318</c:v>
                </c:pt>
                <c:pt idx="1588">
                  <c:v>130</c:v>
                </c:pt>
                <c:pt idx="1589">
                  <c:v>62</c:v>
                </c:pt>
                <c:pt idx="1590">
                  <c:v>34.5</c:v>
                </c:pt>
                <c:pt idx="1591">
                  <c:v>41.5</c:v>
                </c:pt>
                <c:pt idx="1592">
                  <c:v>22.5</c:v>
                </c:pt>
                <c:pt idx="1593">
                  <c:v>7</c:v>
                </c:pt>
                <c:pt idx="1594">
                  <c:v>10.5</c:v>
                </c:pt>
                <c:pt idx="1595">
                  <c:v>99</c:v>
                </c:pt>
                <c:pt idx="1596">
                  <c:v>60.5</c:v>
                </c:pt>
                <c:pt idx="1597">
                  <c:v>118</c:v>
                </c:pt>
                <c:pt idx="1598">
                  <c:v>104.5</c:v>
                </c:pt>
                <c:pt idx="1599">
                  <c:v>113.5</c:v>
                </c:pt>
                <c:pt idx="1600">
                  <c:v>74</c:v>
                </c:pt>
                <c:pt idx="1601">
                  <c:v>154.5</c:v>
                </c:pt>
                <c:pt idx="1602">
                  <c:v>46</c:v>
                </c:pt>
                <c:pt idx="1603">
                  <c:v>132</c:v>
                </c:pt>
                <c:pt idx="1604">
                  <c:v>109</c:v>
                </c:pt>
                <c:pt idx="1605">
                  <c:v>76</c:v>
                </c:pt>
                <c:pt idx="1606">
                  <c:v>46</c:v>
                </c:pt>
                <c:pt idx="1607">
                  <c:v>96</c:v>
                </c:pt>
                <c:pt idx="1608">
                  <c:v>120.5</c:v>
                </c:pt>
                <c:pt idx="1609">
                  <c:v>110.5</c:v>
                </c:pt>
                <c:pt idx="1610">
                  <c:v>164</c:v>
                </c:pt>
                <c:pt idx="1611">
                  <c:v>147</c:v>
                </c:pt>
                <c:pt idx="1612">
                  <c:v>58</c:v>
                </c:pt>
                <c:pt idx="1613">
                  <c:v>107.5</c:v>
                </c:pt>
                <c:pt idx="1614">
                  <c:v>47</c:v>
                </c:pt>
                <c:pt idx="1615">
                  <c:v>116</c:v>
                </c:pt>
                <c:pt idx="1616">
                  <c:v>157.5</c:v>
                </c:pt>
                <c:pt idx="1617">
                  <c:v>48</c:v>
                </c:pt>
                <c:pt idx="1618">
                  <c:v>35</c:v>
                </c:pt>
                <c:pt idx="1619">
                  <c:v>60.5</c:v>
                </c:pt>
                <c:pt idx="1620">
                  <c:v>95</c:v>
                </c:pt>
                <c:pt idx="1621">
                  <c:v>255.5</c:v>
                </c:pt>
                <c:pt idx="1622">
                  <c:v>76</c:v>
                </c:pt>
                <c:pt idx="1623">
                  <c:v>8</c:v>
                </c:pt>
                <c:pt idx="1624">
                  <c:v>155</c:v>
                </c:pt>
                <c:pt idx="1625">
                  <c:v>11</c:v>
                </c:pt>
                <c:pt idx="1626">
                  <c:v>8</c:v>
                </c:pt>
                <c:pt idx="1627">
                  <c:v>24</c:v>
                </c:pt>
                <c:pt idx="1628">
                  <c:v>8</c:v>
                </c:pt>
                <c:pt idx="1629">
                  <c:v>18.5</c:v>
                </c:pt>
                <c:pt idx="1630">
                  <c:v>17.5</c:v>
                </c:pt>
                <c:pt idx="1631">
                  <c:v>7.5</c:v>
                </c:pt>
                <c:pt idx="1632">
                  <c:v>13</c:v>
                </c:pt>
                <c:pt idx="1633">
                  <c:v>137</c:v>
                </c:pt>
                <c:pt idx="1634">
                  <c:v>25</c:v>
                </c:pt>
                <c:pt idx="1635">
                  <c:v>115</c:v>
                </c:pt>
                <c:pt idx="1636">
                  <c:v>75</c:v>
                </c:pt>
                <c:pt idx="1637">
                  <c:v>279.5</c:v>
                </c:pt>
                <c:pt idx="1638">
                  <c:v>64</c:v>
                </c:pt>
                <c:pt idx="1639">
                  <c:v>161.5</c:v>
                </c:pt>
                <c:pt idx="1640">
                  <c:v>164.5</c:v>
                </c:pt>
                <c:pt idx="1641">
                  <c:v>83</c:v>
                </c:pt>
                <c:pt idx="1642">
                  <c:v>104.5</c:v>
                </c:pt>
                <c:pt idx="1643">
                  <c:v>81</c:v>
                </c:pt>
                <c:pt idx="1644">
                  <c:v>10.5</c:v>
                </c:pt>
                <c:pt idx="1645">
                  <c:v>27.5</c:v>
                </c:pt>
                <c:pt idx="1646">
                  <c:v>23</c:v>
                </c:pt>
                <c:pt idx="1647">
                  <c:v>81</c:v>
                </c:pt>
                <c:pt idx="1648">
                  <c:v>99.5</c:v>
                </c:pt>
                <c:pt idx="1649">
                  <c:v>36.5</c:v>
                </c:pt>
                <c:pt idx="1650">
                  <c:v>40</c:v>
                </c:pt>
                <c:pt idx="1651">
                  <c:v>15.5</c:v>
                </c:pt>
                <c:pt idx="1652">
                  <c:v>20</c:v>
                </c:pt>
                <c:pt idx="1653">
                  <c:v>100</c:v>
                </c:pt>
                <c:pt idx="1654">
                  <c:v>310</c:v>
                </c:pt>
                <c:pt idx="1655">
                  <c:v>145.5</c:v>
                </c:pt>
                <c:pt idx="1656">
                  <c:v>538.5</c:v>
                </c:pt>
                <c:pt idx="1657">
                  <c:v>1050.5</c:v>
                </c:pt>
                <c:pt idx="1658">
                  <c:v>60.5</c:v>
                </c:pt>
                <c:pt idx="1659">
                  <c:v>52</c:v>
                </c:pt>
                <c:pt idx="1660">
                  <c:v>287</c:v>
                </c:pt>
                <c:pt idx="1661">
                  <c:v>56.5</c:v>
                </c:pt>
                <c:pt idx="1662">
                  <c:v>1070.5</c:v>
                </c:pt>
                <c:pt idx="1663">
                  <c:v>92.5</c:v>
                </c:pt>
                <c:pt idx="1664">
                  <c:v>133.5</c:v>
                </c:pt>
                <c:pt idx="1665">
                  <c:v>183.5</c:v>
                </c:pt>
                <c:pt idx="1666">
                  <c:v>565</c:v>
                </c:pt>
                <c:pt idx="1667">
                  <c:v>902.5</c:v>
                </c:pt>
                <c:pt idx="1668">
                  <c:v>67.5</c:v>
                </c:pt>
                <c:pt idx="1669">
                  <c:v>88.5</c:v>
                </c:pt>
                <c:pt idx="1670">
                  <c:v>156.5</c:v>
                </c:pt>
                <c:pt idx="1671">
                  <c:v>229.5</c:v>
                </c:pt>
                <c:pt idx="1672">
                  <c:v>144.5</c:v>
                </c:pt>
                <c:pt idx="1673">
                  <c:v>54</c:v>
                </c:pt>
                <c:pt idx="1674">
                  <c:v>67</c:v>
                </c:pt>
                <c:pt idx="1675">
                  <c:v>444</c:v>
                </c:pt>
                <c:pt idx="1676">
                  <c:v>52</c:v>
                </c:pt>
                <c:pt idx="1677">
                  <c:v>138.5</c:v>
                </c:pt>
                <c:pt idx="1678">
                  <c:v>3.5</c:v>
                </c:pt>
                <c:pt idx="1679">
                  <c:v>85.5</c:v>
                </c:pt>
                <c:pt idx="1680">
                  <c:v>125</c:v>
                </c:pt>
                <c:pt idx="1681">
                  <c:v>455</c:v>
                </c:pt>
                <c:pt idx="1682">
                  <c:v>5.5</c:v>
                </c:pt>
                <c:pt idx="1683">
                  <c:v>6.5</c:v>
                </c:pt>
                <c:pt idx="1684">
                  <c:v>18</c:v>
                </c:pt>
                <c:pt idx="1685">
                  <c:v>35</c:v>
                </c:pt>
                <c:pt idx="1686">
                  <c:v>4.5</c:v>
                </c:pt>
                <c:pt idx="1687">
                  <c:v>167</c:v>
                </c:pt>
                <c:pt idx="1688">
                  <c:v>285.5</c:v>
                </c:pt>
                <c:pt idx="1689">
                  <c:v>762.5</c:v>
                </c:pt>
                <c:pt idx="1690">
                  <c:v>61</c:v>
                </c:pt>
                <c:pt idx="1691">
                  <c:v>1835</c:v>
                </c:pt>
                <c:pt idx="1692">
                  <c:v>26.5</c:v>
                </c:pt>
                <c:pt idx="1693">
                  <c:v>514.5</c:v>
                </c:pt>
                <c:pt idx="1694">
                  <c:v>146</c:v>
                </c:pt>
                <c:pt idx="1695">
                  <c:v>129.5</c:v>
                </c:pt>
                <c:pt idx="1696">
                  <c:v>445.5</c:v>
                </c:pt>
                <c:pt idx="1697">
                  <c:v>625</c:v>
                </c:pt>
                <c:pt idx="1698">
                  <c:v>117</c:v>
                </c:pt>
                <c:pt idx="1699">
                  <c:v>1301</c:v>
                </c:pt>
                <c:pt idx="1700">
                  <c:v>148</c:v>
                </c:pt>
                <c:pt idx="1701">
                  <c:v>1084</c:v>
                </c:pt>
                <c:pt idx="1702">
                  <c:v>39</c:v>
                </c:pt>
                <c:pt idx="1703">
                  <c:v>59.5</c:v>
                </c:pt>
                <c:pt idx="1704">
                  <c:v>65</c:v>
                </c:pt>
                <c:pt idx="1705">
                  <c:v>411.5</c:v>
                </c:pt>
                <c:pt idx="1706">
                  <c:v>36</c:v>
                </c:pt>
                <c:pt idx="1707">
                  <c:v>90.5</c:v>
                </c:pt>
                <c:pt idx="1708">
                  <c:v>51.5</c:v>
                </c:pt>
                <c:pt idx="1709">
                  <c:v>40</c:v>
                </c:pt>
                <c:pt idx="1710">
                  <c:v>53</c:v>
                </c:pt>
                <c:pt idx="1711">
                  <c:v>44</c:v>
                </c:pt>
                <c:pt idx="1712">
                  <c:v>53</c:v>
                </c:pt>
                <c:pt idx="1713">
                  <c:v>110</c:v>
                </c:pt>
                <c:pt idx="1714">
                  <c:v>56.5</c:v>
                </c:pt>
                <c:pt idx="1715">
                  <c:v>42.5</c:v>
                </c:pt>
                <c:pt idx="1716">
                  <c:v>75.5</c:v>
                </c:pt>
                <c:pt idx="1717">
                  <c:v>106.5</c:v>
                </c:pt>
                <c:pt idx="1718">
                  <c:v>43.5</c:v>
                </c:pt>
                <c:pt idx="1719">
                  <c:v>23.5</c:v>
                </c:pt>
                <c:pt idx="1720">
                  <c:v>62.5</c:v>
                </c:pt>
                <c:pt idx="1721">
                  <c:v>19.5</c:v>
                </c:pt>
                <c:pt idx="1722">
                  <c:v>33</c:v>
                </c:pt>
                <c:pt idx="1723">
                  <c:v>25</c:v>
                </c:pt>
                <c:pt idx="1724">
                  <c:v>10</c:v>
                </c:pt>
                <c:pt idx="1725">
                  <c:v>17</c:v>
                </c:pt>
                <c:pt idx="1726">
                  <c:v>52.5</c:v>
                </c:pt>
                <c:pt idx="1727">
                  <c:v>7.5</c:v>
                </c:pt>
                <c:pt idx="1728">
                  <c:v>58</c:v>
                </c:pt>
                <c:pt idx="1729">
                  <c:v>13.5</c:v>
                </c:pt>
                <c:pt idx="1730">
                  <c:v>21.5</c:v>
                </c:pt>
                <c:pt idx="1731">
                  <c:v>11.5</c:v>
                </c:pt>
                <c:pt idx="1732">
                  <c:v>22</c:v>
                </c:pt>
                <c:pt idx="1733">
                  <c:v>35.5</c:v>
                </c:pt>
                <c:pt idx="1734">
                  <c:v>23</c:v>
                </c:pt>
                <c:pt idx="1735">
                  <c:v>11.5</c:v>
                </c:pt>
                <c:pt idx="1736">
                  <c:v>17</c:v>
                </c:pt>
                <c:pt idx="1737">
                  <c:v>19.5</c:v>
                </c:pt>
                <c:pt idx="1738">
                  <c:v>18.5</c:v>
                </c:pt>
                <c:pt idx="1739">
                  <c:v>53.5</c:v>
                </c:pt>
                <c:pt idx="1740">
                  <c:v>68</c:v>
                </c:pt>
                <c:pt idx="1741">
                  <c:v>118.5</c:v>
                </c:pt>
                <c:pt idx="1742">
                  <c:v>25.5</c:v>
                </c:pt>
                <c:pt idx="1743">
                  <c:v>46</c:v>
                </c:pt>
                <c:pt idx="1744">
                  <c:v>106.5</c:v>
                </c:pt>
                <c:pt idx="1745">
                  <c:v>64.5</c:v>
                </c:pt>
                <c:pt idx="1746">
                  <c:v>106.5</c:v>
                </c:pt>
                <c:pt idx="1747">
                  <c:v>7.5</c:v>
                </c:pt>
                <c:pt idx="1748">
                  <c:v>64.5</c:v>
                </c:pt>
                <c:pt idx="1749">
                  <c:v>13.5</c:v>
                </c:pt>
                <c:pt idx="1750">
                  <c:v>26.5</c:v>
                </c:pt>
                <c:pt idx="1751">
                  <c:v>11</c:v>
                </c:pt>
                <c:pt idx="1752">
                  <c:v>29.5</c:v>
                </c:pt>
                <c:pt idx="1753">
                  <c:v>15</c:v>
                </c:pt>
                <c:pt idx="1754">
                  <c:v>18</c:v>
                </c:pt>
                <c:pt idx="1755">
                  <c:v>6.5</c:v>
                </c:pt>
                <c:pt idx="1756">
                  <c:v>5.5</c:v>
                </c:pt>
                <c:pt idx="1757">
                  <c:v>8.5</c:v>
                </c:pt>
                <c:pt idx="1758">
                  <c:v>55.5</c:v>
                </c:pt>
                <c:pt idx="1759">
                  <c:v>106.5</c:v>
                </c:pt>
                <c:pt idx="1760">
                  <c:v>64.5</c:v>
                </c:pt>
                <c:pt idx="1761">
                  <c:v>76</c:v>
                </c:pt>
                <c:pt idx="1762">
                  <c:v>40</c:v>
                </c:pt>
                <c:pt idx="1763">
                  <c:v>103.5</c:v>
                </c:pt>
                <c:pt idx="1764">
                  <c:v>37</c:v>
                </c:pt>
                <c:pt idx="1765">
                  <c:v>46.5</c:v>
                </c:pt>
                <c:pt idx="1766">
                  <c:v>30.5</c:v>
                </c:pt>
                <c:pt idx="1767">
                  <c:v>139</c:v>
                </c:pt>
                <c:pt idx="1768">
                  <c:v>128</c:v>
                </c:pt>
                <c:pt idx="1769">
                  <c:v>9.5</c:v>
                </c:pt>
                <c:pt idx="1770">
                  <c:v>36</c:v>
                </c:pt>
                <c:pt idx="1771">
                  <c:v>23.5</c:v>
                </c:pt>
                <c:pt idx="1772">
                  <c:v>42</c:v>
                </c:pt>
                <c:pt idx="1773">
                  <c:v>29.5</c:v>
                </c:pt>
                <c:pt idx="1774">
                  <c:v>30</c:v>
                </c:pt>
                <c:pt idx="1775">
                  <c:v>24</c:v>
                </c:pt>
                <c:pt idx="1776">
                  <c:v>23.5</c:v>
                </c:pt>
                <c:pt idx="1777">
                  <c:v>26.5</c:v>
                </c:pt>
                <c:pt idx="1778">
                  <c:v>11</c:v>
                </c:pt>
                <c:pt idx="1779">
                  <c:v>185</c:v>
                </c:pt>
                <c:pt idx="1780">
                  <c:v>30.5</c:v>
                </c:pt>
                <c:pt idx="1781">
                  <c:v>145.5</c:v>
                </c:pt>
                <c:pt idx="1782">
                  <c:v>77</c:v>
                </c:pt>
                <c:pt idx="1783">
                  <c:v>62</c:v>
                </c:pt>
                <c:pt idx="1784">
                  <c:v>33.5</c:v>
                </c:pt>
                <c:pt idx="1785">
                  <c:v>16</c:v>
                </c:pt>
                <c:pt idx="1786">
                  <c:v>20</c:v>
                </c:pt>
                <c:pt idx="1787">
                  <c:v>62</c:v>
                </c:pt>
                <c:pt idx="1788">
                  <c:v>42</c:v>
                </c:pt>
                <c:pt idx="1789">
                  <c:v>52</c:v>
                </c:pt>
                <c:pt idx="1790">
                  <c:v>60</c:v>
                </c:pt>
                <c:pt idx="1791">
                  <c:v>41</c:v>
                </c:pt>
                <c:pt idx="1792">
                  <c:v>30</c:v>
                </c:pt>
                <c:pt idx="1793">
                  <c:v>33</c:v>
                </c:pt>
                <c:pt idx="1794">
                  <c:v>25</c:v>
                </c:pt>
                <c:pt idx="1795">
                  <c:v>13</c:v>
                </c:pt>
                <c:pt idx="1796">
                  <c:v>4.5</c:v>
                </c:pt>
                <c:pt idx="1797">
                  <c:v>26</c:v>
                </c:pt>
                <c:pt idx="1798">
                  <c:v>118.5</c:v>
                </c:pt>
                <c:pt idx="1799">
                  <c:v>7</c:v>
                </c:pt>
                <c:pt idx="1800">
                  <c:v>40</c:v>
                </c:pt>
                <c:pt idx="1801">
                  <c:v>12.5</c:v>
                </c:pt>
                <c:pt idx="1802">
                  <c:v>20.5</c:v>
                </c:pt>
                <c:pt idx="1803">
                  <c:v>35</c:v>
                </c:pt>
                <c:pt idx="1804">
                  <c:v>20.5</c:v>
                </c:pt>
                <c:pt idx="1805">
                  <c:v>69.5</c:v>
                </c:pt>
                <c:pt idx="1806">
                  <c:v>65.5</c:v>
                </c:pt>
                <c:pt idx="1807">
                  <c:v>12</c:v>
                </c:pt>
                <c:pt idx="1808">
                  <c:v>23.5</c:v>
                </c:pt>
                <c:pt idx="1809">
                  <c:v>37</c:v>
                </c:pt>
                <c:pt idx="1810">
                  <c:v>14.5</c:v>
                </c:pt>
                <c:pt idx="1811">
                  <c:v>15</c:v>
                </c:pt>
                <c:pt idx="1812">
                  <c:v>31.5</c:v>
                </c:pt>
                <c:pt idx="1813">
                  <c:v>56.5</c:v>
                </c:pt>
                <c:pt idx="1814">
                  <c:v>10.5</c:v>
                </c:pt>
                <c:pt idx="1815">
                  <c:v>8.5</c:v>
                </c:pt>
                <c:pt idx="1816">
                  <c:v>10</c:v>
                </c:pt>
                <c:pt idx="1817">
                  <c:v>12</c:v>
                </c:pt>
                <c:pt idx="1818">
                  <c:v>5.5</c:v>
                </c:pt>
                <c:pt idx="1819">
                  <c:v>11</c:v>
                </c:pt>
                <c:pt idx="1820">
                  <c:v>9</c:v>
                </c:pt>
                <c:pt idx="1821">
                  <c:v>443</c:v>
                </c:pt>
                <c:pt idx="1822">
                  <c:v>218.5</c:v>
                </c:pt>
                <c:pt idx="1823">
                  <c:v>482.5</c:v>
                </c:pt>
                <c:pt idx="1824">
                  <c:v>345.5</c:v>
                </c:pt>
                <c:pt idx="1825">
                  <c:v>1127.5</c:v>
                </c:pt>
                <c:pt idx="1826">
                  <c:v>1132.5</c:v>
                </c:pt>
                <c:pt idx="1827">
                  <c:v>238.5</c:v>
                </c:pt>
                <c:pt idx="1828">
                  <c:v>1618</c:v>
                </c:pt>
                <c:pt idx="1829">
                  <c:v>291.5</c:v>
                </c:pt>
                <c:pt idx="1830">
                  <c:v>451</c:v>
                </c:pt>
                <c:pt idx="1831">
                  <c:v>190</c:v>
                </c:pt>
                <c:pt idx="1832">
                  <c:v>345.5</c:v>
                </c:pt>
                <c:pt idx="1833">
                  <c:v>318</c:v>
                </c:pt>
                <c:pt idx="1834">
                  <c:v>210.5</c:v>
                </c:pt>
                <c:pt idx="1835">
                  <c:v>966.5</c:v>
                </c:pt>
                <c:pt idx="1836">
                  <c:v>44</c:v>
                </c:pt>
                <c:pt idx="1837">
                  <c:v>84</c:v>
                </c:pt>
                <c:pt idx="1838">
                  <c:v>210.5</c:v>
                </c:pt>
                <c:pt idx="1839">
                  <c:v>112.5</c:v>
                </c:pt>
                <c:pt idx="1840">
                  <c:v>144.5</c:v>
                </c:pt>
                <c:pt idx="1841">
                  <c:v>691</c:v>
                </c:pt>
                <c:pt idx="1842">
                  <c:v>133.5</c:v>
                </c:pt>
                <c:pt idx="1843">
                  <c:v>318.5</c:v>
                </c:pt>
                <c:pt idx="1844">
                  <c:v>107.5</c:v>
                </c:pt>
                <c:pt idx="1845">
                  <c:v>126.5</c:v>
                </c:pt>
                <c:pt idx="1846">
                  <c:v>152</c:v>
                </c:pt>
                <c:pt idx="1847">
                  <c:v>632.5</c:v>
                </c:pt>
                <c:pt idx="1848">
                  <c:v>96</c:v>
                </c:pt>
                <c:pt idx="1849">
                  <c:v>107</c:v>
                </c:pt>
                <c:pt idx="1850">
                  <c:v>670.5</c:v>
                </c:pt>
                <c:pt idx="1851">
                  <c:v>492.5</c:v>
                </c:pt>
                <c:pt idx="1852">
                  <c:v>301</c:v>
                </c:pt>
                <c:pt idx="1853">
                  <c:v>154</c:v>
                </c:pt>
                <c:pt idx="1854">
                  <c:v>51</c:v>
                </c:pt>
                <c:pt idx="1855">
                  <c:v>112</c:v>
                </c:pt>
                <c:pt idx="1856">
                  <c:v>162.5</c:v>
                </c:pt>
                <c:pt idx="1857">
                  <c:v>352</c:v>
                </c:pt>
                <c:pt idx="1858">
                  <c:v>123.5</c:v>
                </c:pt>
                <c:pt idx="1859">
                  <c:v>107</c:v>
                </c:pt>
                <c:pt idx="1860">
                  <c:v>106</c:v>
                </c:pt>
                <c:pt idx="1861">
                  <c:v>1286.5</c:v>
                </c:pt>
                <c:pt idx="1862">
                  <c:v>138</c:v>
                </c:pt>
                <c:pt idx="1863">
                  <c:v>211.5</c:v>
                </c:pt>
                <c:pt idx="1864">
                  <c:v>318.5</c:v>
                </c:pt>
                <c:pt idx="1865">
                  <c:v>1121.5</c:v>
                </c:pt>
                <c:pt idx="1866">
                  <c:v>255</c:v>
                </c:pt>
                <c:pt idx="1867">
                  <c:v>723.5</c:v>
                </c:pt>
                <c:pt idx="1868">
                  <c:v>801</c:v>
                </c:pt>
                <c:pt idx="1869">
                  <c:v>341.5</c:v>
                </c:pt>
                <c:pt idx="1870">
                  <c:v>627.5</c:v>
                </c:pt>
                <c:pt idx="1871">
                  <c:v>362</c:v>
                </c:pt>
                <c:pt idx="1872">
                  <c:v>379.5</c:v>
                </c:pt>
                <c:pt idx="1873">
                  <c:v>485.5</c:v>
                </c:pt>
                <c:pt idx="1874">
                  <c:v>713</c:v>
                </c:pt>
                <c:pt idx="1875">
                  <c:v>321.5</c:v>
                </c:pt>
                <c:pt idx="1876">
                  <c:v>191</c:v>
                </c:pt>
                <c:pt idx="1877">
                  <c:v>183.5</c:v>
                </c:pt>
                <c:pt idx="1878">
                  <c:v>622</c:v>
                </c:pt>
                <c:pt idx="1879">
                  <c:v>55</c:v>
                </c:pt>
                <c:pt idx="1880">
                  <c:v>47.5</c:v>
                </c:pt>
                <c:pt idx="1881">
                  <c:v>1024.5</c:v>
                </c:pt>
                <c:pt idx="1882">
                  <c:v>1188</c:v>
                </c:pt>
                <c:pt idx="1883">
                  <c:v>540.5</c:v>
                </c:pt>
                <c:pt idx="1884">
                  <c:v>476</c:v>
                </c:pt>
                <c:pt idx="1885">
                  <c:v>641</c:v>
                </c:pt>
                <c:pt idx="1886">
                  <c:v>616.5</c:v>
                </c:pt>
                <c:pt idx="1887">
                  <c:v>777</c:v>
                </c:pt>
                <c:pt idx="1888">
                  <c:v>1095.5</c:v>
                </c:pt>
                <c:pt idx="1889">
                  <c:v>410.5</c:v>
                </c:pt>
                <c:pt idx="1890">
                  <c:v>518</c:v>
                </c:pt>
                <c:pt idx="1891">
                  <c:v>1508.5</c:v>
                </c:pt>
                <c:pt idx="1892">
                  <c:v>1459</c:v>
                </c:pt>
                <c:pt idx="1893">
                  <c:v>895.5</c:v>
                </c:pt>
                <c:pt idx="1894">
                  <c:v>711</c:v>
                </c:pt>
                <c:pt idx="1895">
                  <c:v>648.5</c:v>
                </c:pt>
                <c:pt idx="1896">
                  <c:v>824.5</c:v>
                </c:pt>
                <c:pt idx="1897">
                  <c:v>1202</c:v>
                </c:pt>
                <c:pt idx="1898">
                  <c:v>747</c:v>
                </c:pt>
                <c:pt idx="1899">
                  <c:v>467.5</c:v>
                </c:pt>
                <c:pt idx="1900">
                  <c:v>1280</c:v>
                </c:pt>
                <c:pt idx="1901">
                  <c:v>15</c:v>
                </c:pt>
                <c:pt idx="1902">
                  <c:v>10</c:v>
                </c:pt>
                <c:pt idx="1903">
                  <c:v>5.5</c:v>
                </c:pt>
                <c:pt idx="1904">
                  <c:v>1167</c:v>
                </c:pt>
                <c:pt idx="1905">
                  <c:v>744</c:v>
                </c:pt>
                <c:pt idx="1906">
                  <c:v>2785</c:v>
                </c:pt>
                <c:pt idx="1907">
                  <c:v>1755</c:v>
                </c:pt>
                <c:pt idx="1908">
                  <c:v>810.5</c:v>
                </c:pt>
                <c:pt idx="1909">
                  <c:v>778.5</c:v>
                </c:pt>
                <c:pt idx="1910">
                  <c:v>545</c:v>
                </c:pt>
                <c:pt idx="1911">
                  <c:v>2579</c:v>
                </c:pt>
                <c:pt idx="1912">
                  <c:v>875.5</c:v>
                </c:pt>
                <c:pt idx="1913">
                  <c:v>821.5</c:v>
                </c:pt>
                <c:pt idx="1914">
                  <c:v>2577.5</c:v>
                </c:pt>
                <c:pt idx="1915">
                  <c:v>1674.5</c:v>
                </c:pt>
                <c:pt idx="1916">
                  <c:v>496</c:v>
                </c:pt>
                <c:pt idx="1917">
                  <c:v>904.5</c:v>
                </c:pt>
                <c:pt idx="1918">
                  <c:v>554</c:v>
                </c:pt>
                <c:pt idx="1919">
                  <c:v>620</c:v>
                </c:pt>
                <c:pt idx="1920">
                  <c:v>1063</c:v>
                </c:pt>
                <c:pt idx="1921">
                  <c:v>730</c:v>
                </c:pt>
                <c:pt idx="1922">
                  <c:v>1307</c:v>
                </c:pt>
                <c:pt idx="1923">
                  <c:v>538</c:v>
                </c:pt>
                <c:pt idx="1924">
                  <c:v>2633.5</c:v>
                </c:pt>
                <c:pt idx="1925">
                  <c:v>324.5</c:v>
                </c:pt>
                <c:pt idx="1926">
                  <c:v>322</c:v>
                </c:pt>
                <c:pt idx="1927">
                  <c:v>476.5</c:v>
                </c:pt>
                <c:pt idx="1928">
                  <c:v>1423.5</c:v>
                </c:pt>
                <c:pt idx="1929">
                  <c:v>1557.5</c:v>
                </c:pt>
                <c:pt idx="1930">
                  <c:v>352</c:v>
                </c:pt>
                <c:pt idx="1931">
                  <c:v>273.5</c:v>
                </c:pt>
                <c:pt idx="1932">
                  <c:v>369</c:v>
                </c:pt>
                <c:pt idx="1933">
                  <c:v>660.5</c:v>
                </c:pt>
                <c:pt idx="1934">
                  <c:v>672</c:v>
                </c:pt>
                <c:pt idx="1935">
                  <c:v>392</c:v>
                </c:pt>
                <c:pt idx="1936">
                  <c:v>1108.5</c:v>
                </c:pt>
                <c:pt idx="1937">
                  <c:v>1962.5</c:v>
                </c:pt>
                <c:pt idx="1938">
                  <c:v>328.5</c:v>
                </c:pt>
                <c:pt idx="1939">
                  <c:v>2545.5</c:v>
                </c:pt>
                <c:pt idx="1940">
                  <c:v>734.5</c:v>
                </c:pt>
                <c:pt idx="1941">
                  <c:v>205</c:v>
                </c:pt>
                <c:pt idx="1942">
                  <c:v>970.5</c:v>
                </c:pt>
                <c:pt idx="1943">
                  <c:v>271</c:v>
                </c:pt>
                <c:pt idx="1944">
                  <c:v>2178.5</c:v>
                </c:pt>
                <c:pt idx="1945">
                  <c:v>771</c:v>
                </c:pt>
                <c:pt idx="1946">
                  <c:v>1380</c:v>
                </c:pt>
                <c:pt idx="1947">
                  <c:v>1499.5</c:v>
                </c:pt>
                <c:pt idx="1948">
                  <c:v>239</c:v>
                </c:pt>
                <c:pt idx="1949">
                  <c:v>1321.5</c:v>
                </c:pt>
                <c:pt idx="1950">
                  <c:v>828.5</c:v>
                </c:pt>
                <c:pt idx="1951">
                  <c:v>373.5</c:v>
                </c:pt>
                <c:pt idx="1952">
                  <c:v>1459.5</c:v>
                </c:pt>
                <c:pt idx="1953">
                  <c:v>824</c:v>
                </c:pt>
                <c:pt idx="1954">
                  <c:v>399.5</c:v>
                </c:pt>
                <c:pt idx="1955">
                  <c:v>827</c:v>
                </c:pt>
                <c:pt idx="1956">
                  <c:v>523.5</c:v>
                </c:pt>
                <c:pt idx="1957">
                  <c:v>1066</c:v>
                </c:pt>
                <c:pt idx="1958">
                  <c:v>319.5</c:v>
                </c:pt>
                <c:pt idx="1959">
                  <c:v>506.5</c:v>
                </c:pt>
                <c:pt idx="1960">
                  <c:v>358.5</c:v>
                </c:pt>
                <c:pt idx="1961">
                  <c:v>565</c:v>
                </c:pt>
                <c:pt idx="1962">
                  <c:v>364</c:v>
                </c:pt>
                <c:pt idx="1963">
                  <c:v>317</c:v>
                </c:pt>
                <c:pt idx="1964">
                  <c:v>351</c:v>
                </c:pt>
                <c:pt idx="1965">
                  <c:v>101</c:v>
                </c:pt>
                <c:pt idx="1966">
                  <c:v>88</c:v>
                </c:pt>
                <c:pt idx="1967">
                  <c:v>109</c:v>
                </c:pt>
                <c:pt idx="1968">
                  <c:v>132.5</c:v>
                </c:pt>
                <c:pt idx="1969">
                  <c:v>362.5</c:v>
                </c:pt>
                <c:pt idx="1970">
                  <c:v>21</c:v>
                </c:pt>
                <c:pt idx="1971">
                  <c:v>10</c:v>
                </c:pt>
                <c:pt idx="1972">
                  <c:v>95.5</c:v>
                </c:pt>
                <c:pt idx="1973">
                  <c:v>166.5</c:v>
                </c:pt>
                <c:pt idx="1974">
                  <c:v>69</c:v>
                </c:pt>
                <c:pt idx="1975">
                  <c:v>151.5</c:v>
                </c:pt>
                <c:pt idx="1976">
                  <c:v>152.5</c:v>
                </c:pt>
                <c:pt idx="1977">
                  <c:v>208</c:v>
                </c:pt>
                <c:pt idx="1978">
                  <c:v>45</c:v>
                </c:pt>
                <c:pt idx="1979">
                  <c:v>77.5</c:v>
                </c:pt>
                <c:pt idx="1980">
                  <c:v>76</c:v>
                </c:pt>
                <c:pt idx="1981">
                  <c:v>88.5</c:v>
                </c:pt>
                <c:pt idx="1982">
                  <c:v>32</c:v>
                </c:pt>
                <c:pt idx="1983">
                  <c:v>37.5</c:v>
                </c:pt>
                <c:pt idx="1984">
                  <c:v>10</c:v>
                </c:pt>
                <c:pt idx="1985">
                  <c:v>404.5</c:v>
                </c:pt>
                <c:pt idx="1986">
                  <c:v>499</c:v>
                </c:pt>
                <c:pt idx="1987">
                  <c:v>180.5</c:v>
                </c:pt>
                <c:pt idx="1988">
                  <c:v>391.5</c:v>
                </c:pt>
                <c:pt idx="1989">
                  <c:v>397</c:v>
                </c:pt>
                <c:pt idx="1990">
                  <c:v>324.5</c:v>
                </c:pt>
                <c:pt idx="1991">
                  <c:v>299</c:v>
                </c:pt>
                <c:pt idx="1992">
                  <c:v>528.5</c:v>
                </c:pt>
                <c:pt idx="1993">
                  <c:v>612.5</c:v>
                </c:pt>
                <c:pt idx="1994">
                  <c:v>120</c:v>
                </c:pt>
                <c:pt idx="1995">
                  <c:v>551.5</c:v>
                </c:pt>
                <c:pt idx="1996">
                  <c:v>517.5</c:v>
                </c:pt>
                <c:pt idx="1997">
                  <c:v>827.5</c:v>
                </c:pt>
                <c:pt idx="1998">
                  <c:v>154</c:v>
                </c:pt>
                <c:pt idx="1999">
                  <c:v>230.5</c:v>
                </c:pt>
                <c:pt idx="2000">
                  <c:v>329.5</c:v>
                </c:pt>
                <c:pt idx="2001">
                  <c:v>64</c:v>
                </c:pt>
                <c:pt idx="2002">
                  <c:v>143.5</c:v>
                </c:pt>
                <c:pt idx="2003">
                  <c:v>180</c:v>
                </c:pt>
                <c:pt idx="2004">
                  <c:v>116.5</c:v>
                </c:pt>
                <c:pt idx="2005">
                  <c:v>14</c:v>
                </c:pt>
                <c:pt idx="2006">
                  <c:v>6</c:v>
                </c:pt>
                <c:pt idx="2007">
                  <c:v>5.5</c:v>
                </c:pt>
                <c:pt idx="2008">
                  <c:v>4.5</c:v>
                </c:pt>
                <c:pt idx="2009">
                  <c:v>15.5</c:v>
                </c:pt>
                <c:pt idx="2010">
                  <c:v>10.5</c:v>
                </c:pt>
                <c:pt idx="2011">
                  <c:v>11</c:v>
                </c:pt>
                <c:pt idx="2012">
                  <c:v>6.5</c:v>
                </c:pt>
                <c:pt idx="2013">
                  <c:v>11</c:v>
                </c:pt>
                <c:pt idx="2014">
                  <c:v>6</c:v>
                </c:pt>
                <c:pt idx="2015">
                  <c:v>7.5</c:v>
                </c:pt>
                <c:pt idx="2016">
                  <c:v>8</c:v>
                </c:pt>
                <c:pt idx="2017">
                  <c:v>15</c:v>
                </c:pt>
                <c:pt idx="2018">
                  <c:v>13.5</c:v>
                </c:pt>
                <c:pt idx="2019">
                  <c:v>8</c:v>
                </c:pt>
                <c:pt idx="2020">
                  <c:v>15</c:v>
                </c:pt>
                <c:pt idx="2021">
                  <c:v>5.5</c:v>
                </c:pt>
                <c:pt idx="2022">
                  <c:v>7.5</c:v>
                </c:pt>
                <c:pt idx="2023">
                  <c:v>997</c:v>
                </c:pt>
                <c:pt idx="2024">
                  <c:v>81</c:v>
                </c:pt>
                <c:pt idx="2025">
                  <c:v>200</c:v>
                </c:pt>
                <c:pt idx="2026">
                  <c:v>483.5</c:v>
                </c:pt>
                <c:pt idx="2027">
                  <c:v>261</c:v>
                </c:pt>
                <c:pt idx="2028">
                  <c:v>59</c:v>
                </c:pt>
                <c:pt idx="2029">
                  <c:v>147</c:v>
                </c:pt>
                <c:pt idx="2030">
                  <c:v>329.5</c:v>
                </c:pt>
                <c:pt idx="2031">
                  <c:v>107</c:v>
                </c:pt>
                <c:pt idx="2032">
                  <c:v>122.5</c:v>
                </c:pt>
                <c:pt idx="2033">
                  <c:v>46</c:v>
                </c:pt>
                <c:pt idx="2034">
                  <c:v>28</c:v>
                </c:pt>
                <c:pt idx="2035">
                  <c:v>259.5</c:v>
                </c:pt>
                <c:pt idx="2036">
                  <c:v>103.5</c:v>
                </c:pt>
                <c:pt idx="2037">
                  <c:v>73.5</c:v>
                </c:pt>
                <c:pt idx="2038">
                  <c:v>69.5</c:v>
                </c:pt>
                <c:pt idx="2039">
                  <c:v>50.5</c:v>
                </c:pt>
                <c:pt idx="2040">
                  <c:v>29</c:v>
                </c:pt>
                <c:pt idx="2041">
                  <c:v>49</c:v>
                </c:pt>
                <c:pt idx="2042">
                  <c:v>40</c:v>
                </c:pt>
                <c:pt idx="2043">
                  <c:v>1231</c:v>
                </c:pt>
                <c:pt idx="2044">
                  <c:v>1309.5</c:v>
                </c:pt>
                <c:pt idx="2045">
                  <c:v>408</c:v>
                </c:pt>
                <c:pt idx="2046">
                  <c:v>742.5</c:v>
                </c:pt>
                <c:pt idx="2047">
                  <c:v>644</c:v>
                </c:pt>
                <c:pt idx="2048">
                  <c:v>272</c:v>
                </c:pt>
                <c:pt idx="2049">
                  <c:v>357</c:v>
                </c:pt>
                <c:pt idx="2050">
                  <c:v>74.5</c:v>
                </c:pt>
                <c:pt idx="2051">
                  <c:v>56.5</c:v>
                </c:pt>
                <c:pt idx="2052">
                  <c:v>611.5</c:v>
                </c:pt>
                <c:pt idx="2053">
                  <c:v>247.5</c:v>
                </c:pt>
                <c:pt idx="2054">
                  <c:v>156.5</c:v>
                </c:pt>
                <c:pt idx="2055">
                  <c:v>153.5</c:v>
                </c:pt>
                <c:pt idx="2056">
                  <c:v>378.5</c:v>
                </c:pt>
                <c:pt idx="2057">
                  <c:v>90.5</c:v>
                </c:pt>
                <c:pt idx="2058">
                  <c:v>61</c:v>
                </c:pt>
                <c:pt idx="2059">
                  <c:v>101</c:v>
                </c:pt>
                <c:pt idx="2060">
                  <c:v>282.5</c:v>
                </c:pt>
                <c:pt idx="2061">
                  <c:v>195.5</c:v>
                </c:pt>
                <c:pt idx="2062">
                  <c:v>60</c:v>
                </c:pt>
                <c:pt idx="2063">
                  <c:v>730</c:v>
                </c:pt>
                <c:pt idx="2064">
                  <c:v>555.5</c:v>
                </c:pt>
                <c:pt idx="2065">
                  <c:v>1175</c:v>
                </c:pt>
                <c:pt idx="2066">
                  <c:v>1267</c:v>
                </c:pt>
                <c:pt idx="2067">
                  <c:v>492.5</c:v>
                </c:pt>
                <c:pt idx="2068">
                  <c:v>2446.5</c:v>
                </c:pt>
                <c:pt idx="2069">
                  <c:v>542.5</c:v>
                </c:pt>
                <c:pt idx="2070">
                  <c:v>1056</c:v>
                </c:pt>
                <c:pt idx="2071">
                  <c:v>1835</c:v>
                </c:pt>
                <c:pt idx="2072">
                  <c:v>909.5</c:v>
                </c:pt>
                <c:pt idx="2073">
                  <c:v>110.5</c:v>
                </c:pt>
                <c:pt idx="2074">
                  <c:v>153.5</c:v>
                </c:pt>
                <c:pt idx="2075">
                  <c:v>490</c:v>
                </c:pt>
                <c:pt idx="2076">
                  <c:v>1034</c:v>
                </c:pt>
                <c:pt idx="2077">
                  <c:v>579.5</c:v>
                </c:pt>
                <c:pt idx="2078">
                  <c:v>368.5</c:v>
                </c:pt>
                <c:pt idx="2079">
                  <c:v>300</c:v>
                </c:pt>
                <c:pt idx="2080">
                  <c:v>347</c:v>
                </c:pt>
                <c:pt idx="2081">
                  <c:v>652</c:v>
                </c:pt>
                <c:pt idx="2082">
                  <c:v>533.5</c:v>
                </c:pt>
                <c:pt idx="2083">
                  <c:v>427.5</c:v>
                </c:pt>
                <c:pt idx="2084">
                  <c:v>540</c:v>
                </c:pt>
                <c:pt idx="2085">
                  <c:v>421.5</c:v>
                </c:pt>
                <c:pt idx="2086">
                  <c:v>392</c:v>
                </c:pt>
                <c:pt idx="2087">
                  <c:v>217.5</c:v>
                </c:pt>
                <c:pt idx="2088">
                  <c:v>320</c:v>
                </c:pt>
                <c:pt idx="2089">
                  <c:v>513</c:v>
                </c:pt>
                <c:pt idx="2090">
                  <c:v>1160.5</c:v>
                </c:pt>
                <c:pt idx="2091">
                  <c:v>262</c:v>
                </c:pt>
                <c:pt idx="2092">
                  <c:v>436</c:v>
                </c:pt>
                <c:pt idx="2093">
                  <c:v>843.5</c:v>
                </c:pt>
                <c:pt idx="2094">
                  <c:v>504</c:v>
                </c:pt>
                <c:pt idx="2095">
                  <c:v>325</c:v>
                </c:pt>
                <c:pt idx="2096">
                  <c:v>180</c:v>
                </c:pt>
                <c:pt idx="2097">
                  <c:v>559.5</c:v>
                </c:pt>
                <c:pt idx="2098">
                  <c:v>265.5</c:v>
                </c:pt>
                <c:pt idx="2099">
                  <c:v>1062.5</c:v>
                </c:pt>
                <c:pt idx="2100">
                  <c:v>705</c:v>
                </c:pt>
                <c:pt idx="2101">
                  <c:v>304</c:v>
                </c:pt>
                <c:pt idx="2102">
                  <c:v>217.5</c:v>
                </c:pt>
                <c:pt idx="2103">
                  <c:v>255.5</c:v>
                </c:pt>
                <c:pt idx="2104">
                  <c:v>341</c:v>
                </c:pt>
                <c:pt idx="2105">
                  <c:v>183</c:v>
                </c:pt>
                <c:pt idx="2106">
                  <c:v>214.5</c:v>
                </c:pt>
                <c:pt idx="2107">
                  <c:v>560.5</c:v>
                </c:pt>
                <c:pt idx="2108">
                  <c:v>208.5</c:v>
                </c:pt>
                <c:pt idx="2109">
                  <c:v>162</c:v>
                </c:pt>
                <c:pt idx="2110">
                  <c:v>810.5</c:v>
                </c:pt>
                <c:pt idx="2111">
                  <c:v>672</c:v>
                </c:pt>
                <c:pt idx="2112">
                  <c:v>161.5</c:v>
                </c:pt>
                <c:pt idx="2113">
                  <c:v>1213.5</c:v>
                </c:pt>
                <c:pt idx="2114">
                  <c:v>357.5</c:v>
                </c:pt>
                <c:pt idx="2115">
                  <c:v>373.5</c:v>
                </c:pt>
                <c:pt idx="2116">
                  <c:v>416</c:v>
                </c:pt>
                <c:pt idx="2117">
                  <c:v>253.5</c:v>
                </c:pt>
                <c:pt idx="2118">
                  <c:v>77</c:v>
                </c:pt>
                <c:pt idx="2119">
                  <c:v>66</c:v>
                </c:pt>
                <c:pt idx="2120">
                  <c:v>399</c:v>
                </c:pt>
                <c:pt idx="2121">
                  <c:v>58.5</c:v>
                </c:pt>
                <c:pt idx="2122">
                  <c:v>119.5</c:v>
                </c:pt>
                <c:pt idx="2123">
                  <c:v>1676.5</c:v>
                </c:pt>
                <c:pt idx="2124">
                  <c:v>422</c:v>
                </c:pt>
                <c:pt idx="2125">
                  <c:v>613</c:v>
                </c:pt>
                <c:pt idx="2126">
                  <c:v>2695</c:v>
                </c:pt>
                <c:pt idx="2127">
                  <c:v>493.5</c:v>
                </c:pt>
                <c:pt idx="2128">
                  <c:v>1678.5</c:v>
                </c:pt>
                <c:pt idx="2129">
                  <c:v>498</c:v>
                </c:pt>
                <c:pt idx="2130">
                  <c:v>1569.5</c:v>
                </c:pt>
                <c:pt idx="2131">
                  <c:v>418</c:v>
                </c:pt>
                <c:pt idx="2132">
                  <c:v>749</c:v>
                </c:pt>
                <c:pt idx="2133">
                  <c:v>743.5</c:v>
                </c:pt>
                <c:pt idx="2134">
                  <c:v>370.5</c:v>
                </c:pt>
                <c:pt idx="2135">
                  <c:v>1157</c:v>
                </c:pt>
                <c:pt idx="2136">
                  <c:v>524</c:v>
                </c:pt>
                <c:pt idx="2137">
                  <c:v>823.5</c:v>
                </c:pt>
                <c:pt idx="2138">
                  <c:v>1066</c:v>
                </c:pt>
                <c:pt idx="2139">
                  <c:v>535.5</c:v>
                </c:pt>
                <c:pt idx="2140">
                  <c:v>809</c:v>
                </c:pt>
                <c:pt idx="2141">
                  <c:v>410</c:v>
                </c:pt>
                <c:pt idx="2142">
                  <c:v>288</c:v>
                </c:pt>
                <c:pt idx="2143">
                  <c:v>706</c:v>
                </c:pt>
                <c:pt idx="2144">
                  <c:v>1416</c:v>
                </c:pt>
                <c:pt idx="2145">
                  <c:v>1431</c:v>
                </c:pt>
                <c:pt idx="2146">
                  <c:v>594.5</c:v>
                </c:pt>
                <c:pt idx="2147">
                  <c:v>386.5</c:v>
                </c:pt>
                <c:pt idx="2148">
                  <c:v>901</c:v>
                </c:pt>
                <c:pt idx="2149">
                  <c:v>1344.5</c:v>
                </c:pt>
                <c:pt idx="2150">
                  <c:v>1340.5</c:v>
                </c:pt>
                <c:pt idx="2151">
                  <c:v>399</c:v>
                </c:pt>
                <c:pt idx="2152">
                  <c:v>321</c:v>
                </c:pt>
                <c:pt idx="2153">
                  <c:v>244.5</c:v>
                </c:pt>
                <c:pt idx="2154">
                  <c:v>652</c:v>
                </c:pt>
                <c:pt idx="2155">
                  <c:v>379</c:v>
                </c:pt>
                <c:pt idx="2156">
                  <c:v>1329.5</c:v>
                </c:pt>
                <c:pt idx="2157">
                  <c:v>363.5</c:v>
                </c:pt>
                <c:pt idx="2158">
                  <c:v>388.5</c:v>
                </c:pt>
                <c:pt idx="2159">
                  <c:v>350</c:v>
                </c:pt>
                <c:pt idx="2160">
                  <c:v>157</c:v>
                </c:pt>
                <c:pt idx="2161">
                  <c:v>239.5</c:v>
                </c:pt>
                <c:pt idx="2162">
                  <c:v>173</c:v>
                </c:pt>
                <c:pt idx="2163">
                  <c:v>493.5</c:v>
                </c:pt>
                <c:pt idx="2164">
                  <c:v>636.5</c:v>
                </c:pt>
                <c:pt idx="2165">
                  <c:v>619.5</c:v>
                </c:pt>
                <c:pt idx="2166">
                  <c:v>872</c:v>
                </c:pt>
                <c:pt idx="2167">
                  <c:v>1423.5</c:v>
                </c:pt>
                <c:pt idx="2168">
                  <c:v>1618.5</c:v>
                </c:pt>
                <c:pt idx="2169">
                  <c:v>451.5</c:v>
                </c:pt>
                <c:pt idx="2170">
                  <c:v>514</c:v>
                </c:pt>
                <c:pt idx="2171">
                  <c:v>516</c:v>
                </c:pt>
                <c:pt idx="2172">
                  <c:v>1225</c:v>
                </c:pt>
                <c:pt idx="2173">
                  <c:v>1837</c:v>
                </c:pt>
                <c:pt idx="2174">
                  <c:v>632</c:v>
                </c:pt>
                <c:pt idx="2175">
                  <c:v>604.5</c:v>
                </c:pt>
                <c:pt idx="2176">
                  <c:v>1182.5</c:v>
                </c:pt>
                <c:pt idx="2177">
                  <c:v>500.5</c:v>
                </c:pt>
                <c:pt idx="2178">
                  <c:v>1686.5</c:v>
                </c:pt>
                <c:pt idx="2179">
                  <c:v>704.5</c:v>
                </c:pt>
                <c:pt idx="2180">
                  <c:v>453.5</c:v>
                </c:pt>
                <c:pt idx="2181">
                  <c:v>687.5</c:v>
                </c:pt>
                <c:pt idx="2182">
                  <c:v>462</c:v>
                </c:pt>
                <c:pt idx="2183">
                  <c:v>13.5</c:v>
                </c:pt>
                <c:pt idx="2184">
                  <c:v>9</c:v>
                </c:pt>
                <c:pt idx="2185">
                  <c:v>12.5</c:v>
                </c:pt>
                <c:pt idx="2186">
                  <c:v>8</c:v>
                </c:pt>
                <c:pt idx="2187">
                  <c:v>40</c:v>
                </c:pt>
                <c:pt idx="2188">
                  <c:v>11</c:v>
                </c:pt>
                <c:pt idx="2189">
                  <c:v>24</c:v>
                </c:pt>
                <c:pt idx="2190">
                  <c:v>15.5</c:v>
                </c:pt>
                <c:pt idx="2191">
                  <c:v>19.5</c:v>
                </c:pt>
                <c:pt idx="2192">
                  <c:v>7.5</c:v>
                </c:pt>
                <c:pt idx="2193">
                  <c:v>9</c:v>
                </c:pt>
                <c:pt idx="2194">
                  <c:v>442.5</c:v>
                </c:pt>
                <c:pt idx="2195">
                  <c:v>66.5</c:v>
                </c:pt>
                <c:pt idx="2196">
                  <c:v>235.5</c:v>
                </c:pt>
                <c:pt idx="2197">
                  <c:v>383.5</c:v>
                </c:pt>
                <c:pt idx="2198">
                  <c:v>463</c:v>
                </c:pt>
                <c:pt idx="2199">
                  <c:v>83.5</c:v>
                </c:pt>
                <c:pt idx="2200">
                  <c:v>146.5</c:v>
                </c:pt>
                <c:pt idx="2201">
                  <c:v>135</c:v>
                </c:pt>
                <c:pt idx="2202">
                  <c:v>212</c:v>
                </c:pt>
                <c:pt idx="2203">
                  <c:v>277</c:v>
                </c:pt>
                <c:pt idx="2204">
                  <c:v>146</c:v>
                </c:pt>
                <c:pt idx="2205">
                  <c:v>29</c:v>
                </c:pt>
                <c:pt idx="2206">
                  <c:v>109</c:v>
                </c:pt>
                <c:pt idx="2207">
                  <c:v>26</c:v>
                </c:pt>
                <c:pt idx="2208">
                  <c:v>119.5</c:v>
                </c:pt>
                <c:pt idx="2209">
                  <c:v>54.5</c:v>
                </c:pt>
                <c:pt idx="2210">
                  <c:v>52.5</c:v>
                </c:pt>
                <c:pt idx="2211">
                  <c:v>92</c:v>
                </c:pt>
                <c:pt idx="2212">
                  <c:v>16</c:v>
                </c:pt>
                <c:pt idx="2213">
                  <c:v>12.5</c:v>
                </c:pt>
                <c:pt idx="2214">
                  <c:v>15</c:v>
                </c:pt>
                <c:pt idx="2215">
                  <c:v>51.5</c:v>
                </c:pt>
                <c:pt idx="2216">
                  <c:v>8</c:v>
                </c:pt>
                <c:pt idx="2217">
                  <c:v>18</c:v>
                </c:pt>
                <c:pt idx="2218">
                  <c:v>14</c:v>
                </c:pt>
                <c:pt idx="2219">
                  <c:v>26</c:v>
                </c:pt>
                <c:pt idx="2220">
                  <c:v>14</c:v>
                </c:pt>
                <c:pt idx="2221">
                  <c:v>8.5</c:v>
                </c:pt>
                <c:pt idx="2222">
                  <c:v>16</c:v>
                </c:pt>
                <c:pt idx="2223">
                  <c:v>39.5</c:v>
                </c:pt>
                <c:pt idx="2224">
                  <c:v>7</c:v>
                </c:pt>
                <c:pt idx="2225">
                  <c:v>556.5</c:v>
                </c:pt>
                <c:pt idx="2226">
                  <c:v>13.5</c:v>
                </c:pt>
                <c:pt idx="2227">
                  <c:v>7.5</c:v>
                </c:pt>
                <c:pt idx="2228">
                  <c:v>15.5</c:v>
                </c:pt>
                <c:pt idx="2229">
                  <c:v>8</c:v>
                </c:pt>
                <c:pt idx="2230">
                  <c:v>37.5</c:v>
                </c:pt>
                <c:pt idx="2231">
                  <c:v>31.5</c:v>
                </c:pt>
                <c:pt idx="2232">
                  <c:v>13.5</c:v>
                </c:pt>
                <c:pt idx="2233">
                  <c:v>8</c:v>
                </c:pt>
                <c:pt idx="2234">
                  <c:v>6</c:v>
                </c:pt>
                <c:pt idx="2235">
                  <c:v>8</c:v>
                </c:pt>
                <c:pt idx="2236">
                  <c:v>14.5</c:v>
                </c:pt>
                <c:pt idx="2237">
                  <c:v>11.5</c:v>
                </c:pt>
                <c:pt idx="2238">
                  <c:v>8</c:v>
                </c:pt>
                <c:pt idx="2239">
                  <c:v>10</c:v>
                </c:pt>
                <c:pt idx="2240">
                  <c:v>159.5</c:v>
                </c:pt>
                <c:pt idx="2241">
                  <c:v>42</c:v>
                </c:pt>
                <c:pt idx="2242">
                  <c:v>5</c:v>
                </c:pt>
                <c:pt idx="2243">
                  <c:v>9.5</c:v>
                </c:pt>
                <c:pt idx="2244">
                  <c:v>8</c:v>
                </c:pt>
                <c:pt idx="2245">
                  <c:v>37</c:v>
                </c:pt>
                <c:pt idx="2246">
                  <c:v>19</c:v>
                </c:pt>
                <c:pt idx="2247">
                  <c:v>21.5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0A-0445-9F0A-A3B2A8756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082767"/>
        <c:axId val="513075695"/>
      </c:scatterChart>
      <c:valAx>
        <c:axId val="453082767"/>
        <c:scaling>
          <c:orientation val="minMax"/>
          <c:min val="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/>
                    </a:solidFill>
                  </a:rPr>
                  <a:t>Enrichment Ratio CC6.29</a:t>
                </a:r>
                <a:r>
                  <a:rPr lang="en-US" sz="1400" baseline="0" dirty="0">
                    <a:solidFill>
                      <a:schemeClr val="accent5"/>
                    </a:solidFill>
                  </a:rPr>
                  <a:t> Binding Population</a:t>
                </a:r>
                <a:endParaRPr lang="en-US" sz="1400" dirty="0">
                  <a:solidFill>
                    <a:schemeClr val="accent5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075695"/>
        <c:crossesAt val="0"/>
        <c:crossBetween val="midCat"/>
      </c:valAx>
      <c:valAx>
        <c:axId val="51307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Average Depth of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082767"/>
        <c:crossesAt val="-6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Control!$I$1</c:f>
              <c:strCache>
                <c:ptCount val="1"/>
                <c:pt idx="0">
                  <c:v>Depth of Coverage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Control!$H$2:$H$2249</c:f>
              <c:numCache>
                <c:formatCode>General</c:formatCode>
                <c:ptCount val="2248"/>
                <c:pt idx="0">
                  <c:v>2.1642999999999999</c:v>
                </c:pt>
                <c:pt idx="1">
                  <c:v>1.5984</c:v>
                </c:pt>
                <c:pt idx="2">
                  <c:v>0.95569999999999999</c:v>
                </c:pt>
                <c:pt idx="3">
                  <c:v>1.2232000000000001</c:v>
                </c:pt>
                <c:pt idx="4">
                  <c:v>-1.1165</c:v>
                </c:pt>
                <c:pt idx="5">
                  <c:v>0.71330000000000005</c:v>
                </c:pt>
                <c:pt idx="6">
                  <c:v>0.92179999999999995</c:v>
                </c:pt>
                <c:pt idx="7">
                  <c:v>1.1560999999999999</c:v>
                </c:pt>
                <c:pt idx="8">
                  <c:v>1.4368000000000001</c:v>
                </c:pt>
                <c:pt idx="9">
                  <c:v>0.44309999999999999</c:v>
                </c:pt>
                <c:pt idx="10">
                  <c:v>0.82169999999999999</c:v>
                </c:pt>
                <c:pt idx="11">
                  <c:v>1.2087000000000001</c:v>
                </c:pt>
                <c:pt idx="12">
                  <c:v>1.0442</c:v>
                </c:pt>
                <c:pt idx="13">
                  <c:v>1.7233000000000001</c:v>
                </c:pt>
                <c:pt idx="14">
                  <c:v>0.88829999999999998</c:v>
                </c:pt>
                <c:pt idx="15">
                  <c:v>0.37369999999999998</c:v>
                </c:pt>
                <c:pt idx="16">
                  <c:v>0.50409999999999999</c:v>
                </c:pt>
                <c:pt idx="17">
                  <c:v>1.2411000000000001</c:v>
                </c:pt>
                <c:pt idx="18">
                  <c:v>1.5687</c:v>
                </c:pt>
                <c:pt idx="19">
                  <c:v>0.5857</c:v>
                </c:pt>
                <c:pt idx="20">
                  <c:v>0.70189999999999997</c:v>
                </c:pt>
                <c:pt idx="21">
                  <c:v>0.44969999999999999</c:v>
                </c:pt>
                <c:pt idx="22">
                  <c:v>1.1005</c:v>
                </c:pt>
                <c:pt idx="23">
                  <c:v>0.84540000000000004</c:v>
                </c:pt>
                <c:pt idx="24">
                  <c:v>0.8891</c:v>
                </c:pt>
                <c:pt idx="25">
                  <c:v>0.88</c:v>
                </c:pt>
                <c:pt idx="26">
                  <c:v>0.83779999999999999</c:v>
                </c:pt>
                <c:pt idx="27">
                  <c:v>1.1520999999999999</c:v>
                </c:pt>
                <c:pt idx="28">
                  <c:v>0.73319999999999996</c:v>
                </c:pt>
                <c:pt idx="29">
                  <c:v>-1.8032999999999999</c:v>
                </c:pt>
                <c:pt idx="30">
                  <c:v>1.2542</c:v>
                </c:pt>
                <c:pt idx="31">
                  <c:v>1.0044999999999999</c:v>
                </c:pt>
                <c:pt idx="32">
                  <c:v>1.0055000000000001</c:v>
                </c:pt>
                <c:pt idx="33">
                  <c:v>1.1851</c:v>
                </c:pt>
                <c:pt idx="34">
                  <c:v>0.60519999999999996</c:v>
                </c:pt>
                <c:pt idx="35">
                  <c:v>1.7352000000000001</c:v>
                </c:pt>
                <c:pt idx="36">
                  <c:v>0.92430000000000001</c:v>
                </c:pt>
                <c:pt idx="37">
                  <c:v>1.2486999999999999</c:v>
                </c:pt>
                <c:pt idx="38">
                  <c:v>1.1295999999999999</c:v>
                </c:pt>
                <c:pt idx="39">
                  <c:v>0.54759999999999998</c:v>
                </c:pt>
                <c:pt idx="40">
                  <c:v>0.97160000000000002</c:v>
                </c:pt>
                <c:pt idx="41">
                  <c:v>0.64149999999999996</c:v>
                </c:pt>
                <c:pt idx="42">
                  <c:v>0.96509999999999996</c:v>
                </c:pt>
                <c:pt idx="43">
                  <c:v>1.0254000000000001</c:v>
                </c:pt>
                <c:pt idx="44">
                  <c:v>0.65610000000000002</c:v>
                </c:pt>
                <c:pt idx="45">
                  <c:v>1.8126</c:v>
                </c:pt>
                <c:pt idx="46">
                  <c:v>0.87009999999999998</c:v>
                </c:pt>
                <c:pt idx="47">
                  <c:v>0.77739999999999998</c:v>
                </c:pt>
                <c:pt idx="48">
                  <c:v>1.6187</c:v>
                </c:pt>
                <c:pt idx="49">
                  <c:v>-1.5709</c:v>
                </c:pt>
                <c:pt idx="50">
                  <c:v>0.65610000000000002</c:v>
                </c:pt>
                <c:pt idx="51">
                  <c:v>0.86170000000000002</c:v>
                </c:pt>
                <c:pt idx="52">
                  <c:v>0.91359999999999997</c:v>
                </c:pt>
                <c:pt idx="53">
                  <c:v>-0.19189999999999999</c:v>
                </c:pt>
                <c:pt idx="54">
                  <c:v>0.89749999999999996</c:v>
                </c:pt>
                <c:pt idx="55">
                  <c:v>1.0233000000000001</c:v>
                </c:pt>
                <c:pt idx="56">
                  <c:v>1.0254000000000001</c:v>
                </c:pt>
                <c:pt idx="57">
                  <c:v>0.3931</c:v>
                </c:pt>
                <c:pt idx="58">
                  <c:v>0.88070000000000004</c:v>
                </c:pt>
                <c:pt idx="59">
                  <c:v>1.5857000000000001</c:v>
                </c:pt>
                <c:pt idx="60">
                  <c:v>0.29360000000000003</c:v>
                </c:pt>
                <c:pt idx="61">
                  <c:v>0.98660000000000003</c:v>
                </c:pt>
                <c:pt idx="62">
                  <c:v>1.0711999999999999</c:v>
                </c:pt>
                <c:pt idx="63">
                  <c:v>0.83020000000000005</c:v>
                </c:pt>
                <c:pt idx="64">
                  <c:v>1.2126999999999999</c:v>
                </c:pt>
                <c:pt idx="65">
                  <c:v>1.2971999999999999</c:v>
                </c:pt>
                <c:pt idx="66">
                  <c:v>1.0798000000000001</c:v>
                </c:pt>
                <c:pt idx="67">
                  <c:v>0.92420000000000002</c:v>
                </c:pt>
                <c:pt idx="68">
                  <c:v>-2.2997000000000001</c:v>
                </c:pt>
                <c:pt idx="69">
                  <c:v>1.0915999999999999</c:v>
                </c:pt>
                <c:pt idx="70">
                  <c:v>0.76970000000000005</c:v>
                </c:pt>
                <c:pt idx="71">
                  <c:v>0.93810000000000004</c:v>
                </c:pt>
                <c:pt idx="72">
                  <c:v>0.70069999999999999</c:v>
                </c:pt>
                <c:pt idx="73">
                  <c:v>1.2609999999999999</c:v>
                </c:pt>
                <c:pt idx="74">
                  <c:v>1.0041</c:v>
                </c:pt>
                <c:pt idx="75">
                  <c:v>1.4744999999999999</c:v>
                </c:pt>
                <c:pt idx="76">
                  <c:v>1.7436</c:v>
                </c:pt>
                <c:pt idx="77">
                  <c:v>1.0041</c:v>
                </c:pt>
                <c:pt idx="78">
                  <c:v>1.0647</c:v>
                </c:pt>
                <c:pt idx="79">
                  <c:v>0.41220000000000001</c:v>
                </c:pt>
                <c:pt idx="80">
                  <c:v>1.8596999999999999</c:v>
                </c:pt>
                <c:pt idx="81">
                  <c:v>1.0265</c:v>
                </c:pt>
                <c:pt idx="82">
                  <c:v>0.25829999999999997</c:v>
                </c:pt>
                <c:pt idx="83">
                  <c:v>0.72</c:v>
                </c:pt>
                <c:pt idx="84">
                  <c:v>1.1627000000000001</c:v>
                </c:pt>
                <c:pt idx="85">
                  <c:v>0.7712</c:v>
                </c:pt>
                <c:pt idx="86">
                  <c:v>1.2676000000000001</c:v>
                </c:pt>
                <c:pt idx="87">
                  <c:v>0.8659</c:v>
                </c:pt>
                <c:pt idx="88">
                  <c:v>0.77300000000000002</c:v>
                </c:pt>
                <c:pt idx="89">
                  <c:v>-0.92059999999999997</c:v>
                </c:pt>
                <c:pt idx="90">
                  <c:v>0.67259999999999998</c:v>
                </c:pt>
                <c:pt idx="91">
                  <c:v>2.3300000000000001E-2</c:v>
                </c:pt>
                <c:pt idx="92">
                  <c:v>0.31330000000000002</c:v>
                </c:pt>
                <c:pt idx="93">
                  <c:v>0.86829999999999996</c:v>
                </c:pt>
                <c:pt idx="94">
                  <c:v>0.62029999999999996</c:v>
                </c:pt>
                <c:pt idx="95">
                  <c:v>0.36890000000000001</c:v>
                </c:pt>
                <c:pt idx="96">
                  <c:v>0.73470000000000002</c:v>
                </c:pt>
                <c:pt idx="97">
                  <c:v>0.2581</c:v>
                </c:pt>
                <c:pt idx="98">
                  <c:v>0.87460000000000004</c:v>
                </c:pt>
                <c:pt idx="99">
                  <c:v>1.0259</c:v>
                </c:pt>
                <c:pt idx="100">
                  <c:v>0.59119999999999995</c:v>
                </c:pt>
                <c:pt idx="101">
                  <c:v>1.0048999999999999</c:v>
                </c:pt>
                <c:pt idx="102">
                  <c:v>-0.19189999999999999</c:v>
                </c:pt>
                <c:pt idx="103">
                  <c:v>1.1867000000000001</c:v>
                </c:pt>
                <c:pt idx="104">
                  <c:v>1.1155999999999999</c:v>
                </c:pt>
                <c:pt idx="105">
                  <c:v>1.0711999999999999</c:v>
                </c:pt>
                <c:pt idx="106">
                  <c:v>0.5857</c:v>
                </c:pt>
                <c:pt idx="107">
                  <c:v>0.31219999999999998</c:v>
                </c:pt>
                <c:pt idx="108">
                  <c:v>-7.3200000000000001E-2</c:v>
                </c:pt>
                <c:pt idx="109">
                  <c:v>-1.7362</c:v>
                </c:pt>
                <c:pt idx="110">
                  <c:v>-0.92879999999999996</c:v>
                </c:pt>
                <c:pt idx="111">
                  <c:v>0.30559999999999998</c:v>
                </c:pt>
                <c:pt idx="112">
                  <c:v>-0.75190000000000001</c:v>
                </c:pt>
                <c:pt idx="113">
                  <c:v>0.29360000000000003</c:v>
                </c:pt>
                <c:pt idx="114">
                  <c:v>-0.19189999999999999</c:v>
                </c:pt>
                <c:pt idx="115">
                  <c:v>-2.5137999999999998</c:v>
                </c:pt>
                <c:pt idx="116">
                  <c:v>1.095</c:v>
                </c:pt>
                <c:pt idx="117">
                  <c:v>1.0711999999999999</c:v>
                </c:pt>
                <c:pt idx="118">
                  <c:v>1.1655</c:v>
                </c:pt>
                <c:pt idx="119">
                  <c:v>0.94830000000000003</c:v>
                </c:pt>
                <c:pt idx="120">
                  <c:v>0.4778</c:v>
                </c:pt>
                <c:pt idx="121">
                  <c:v>-4.5727000000000002</c:v>
                </c:pt>
                <c:pt idx="122">
                  <c:v>0.53059999999999996</c:v>
                </c:pt>
                <c:pt idx="123">
                  <c:v>-3.5700000000000003E-2</c:v>
                </c:pt>
                <c:pt idx="124">
                  <c:v>1.1035999999999999</c:v>
                </c:pt>
                <c:pt idx="125">
                  <c:v>0.37280000000000002</c:v>
                </c:pt>
                <c:pt idx="126">
                  <c:v>-2.0442999999999998</c:v>
                </c:pt>
                <c:pt idx="127">
                  <c:v>0.65610000000000002</c:v>
                </c:pt>
                <c:pt idx="128">
                  <c:v>0.82320000000000004</c:v>
                </c:pt>
                <c:pt idx="129">
                  <c:v>2.4337</c:v>
                </c:pt>
                <c:pt idx="130">
                  <c:v>0.80810000000000004</c:v>
                </c:pt>
                <c:pt idx="131">
                  <c:v>7.0000000000000001E-3</c:v>
                </c:pt>
                <c:pt idx="132">
                  <c:v>7.1199999999999999E-2</c:v>
                </c:pt>
                <c:pt idx="133">
                  <c:v>1.9013</c:v>
                </c:pt>
                <c:pt idx="134">
                  <c:v>0.64490000000000003</c:v>
                </c:pt>
                <c:pt idx="135">
                  <c:v>1.4287000000000001</c:v>
                </c:pt>
                <c:pt idx="136">
                  <c:v>1.6116999999999999</c:v>
                </c:pt>
                <c:pt idx="137">
                  <c:v>-1.7014</c:v>
                </c:pt>
                <c:pt idx="138">
                  <c:v>0.86470000000000002</c:v>
                </c:pt>
                <c:pt idx="139">
                  <c:v>0.82609999999999995</c:v>
                </c:pt>
                <c:pt idx="140">
                  <c:v>0.30249999999999999</c:v>
                </c:pt>
                <c:pt idx="141">
                  <c:v>1.2087000000000001</c:v>
                </c:pt>
                <c:pt idx="142">
                  <c:v>1.0975999999999999</c:v>
                </c:pt>
                <c:pt idx="143">
                  <c:v>2.1255999999999999</c:v>
                </c:pt>
                <c:pt idx="144">
                  <c:v>2.5737000000000001</c:v>
                </c:pt>
                <c:pt idx="145">
                  <c:v>1.9781</c:v>
                </c:pt>
                <c:pt idx="146">
                  <c:v>1.4862</c:v>
                </c:pt>
                <c:pt idx="147">
                  <c:v>1.2043999999999999</c:v>
                </c:pt>
                <c:pt idx="148">
                  <c:v>2.3565999999999998</c:v>
                </c:pt>
                <c:pt idx="149">
                  <c:v>1.5947</c:v>
                </c:pt>
                <c:pt idx="150">
                  <c:v>0.96679999999999999</c:v>
                </c:pt>
                <c:pt idx="151">
                  <c:v>0.57809999999999995</c:v>
                </c:pt>
                <c:pt idx="152">
                  <c:v>0.87849999999999995</c:v>
                </c:pt>
                <c:pt idx="153">
                  <c:v>0.86470000000000002</c:v>
                </c:pt>
                <c:pt idx="154">
                  <c:v>1.2936000000000001</c:v>
                </c:pt>
                <c:pt idx="155">
                  <c:v>-0.82189999999999996</c:v>
                </c:pt>
                <c:pt idx="156">
                  <c:v>-4.4299999999999999E-2</c:v>
                </c:pt>
                <c:pt idx="157">
                  <c:v>-1.3072999999999999</c:v>
                </c:pt>
                <c:pt idx="158">
                  <c:v>1.2087000000000001</c:v>
                </c:pt>
                <c:pt idx="159">
                  <c:v>1.0711999999999999</c:v>
                </c:pt>
                <c:pt idx="160">
                  <c:v>1.2087000000000001</c:v>
                </c:pt>
                <c:pt idx="161">
                  <c:v>1.3931</c:v>
                </c:pt>
                <c:pt idx="162">
                  <c:v>0.82609999999999995</c:v>
                </c:pt>
                <c:pt idx="163">
                  <c:v>1.4191</c:v>
                </c:pt>
                <c:pt idx="164">
                  <c:v>0.91920000000000002</c:v>
                </c:pt>
                <c:pt idx="165">
                  <c:v>-1.6207</c:v>
                </c:pt>
                <c:pt idx="166">
                  <c:v>1.2936000000000001</c:v>
                </c:pt>
                <c:pt idx="167">
                  <c:v>1.3931</c:v>
                </c:pt>
                <c:pt idx="168">
                  <c:v>0.45579999999999998</c:v>
                </c:pt>
                <c:pt idx="169">
                  <c:v>0.92530000000000001</c:v>
                </c:pt>
                <c:pt idx="170">
                  <c:v>1.5218</c:v>
                </c:pt>
                <c:pt idx="171">
                  <c:v>0.51170000000000004</c:v>
                </c:pt>
                <c:pt idx="172">
                  <c:v>1.3736999999999999</c:v>
                </c:pt>
                <c:pt idx="173">
                  <c:v>1.0711999999999999</c:v>
                </c:pt>
                <c:pt idx="174">
                  <c:v>0.87849999999999995</c:v>
                </c:pt>
                <c:pt idx="175">
                  <c:v>1.5306</c:v>
                </c:pt>
                <c:pt idx="176">
                  <c:v>1.3122</c:v>
                </c:pt>
                <c:pt idx="177">
                  <c:v>-1.4142999999999999</c:v>
                </c:pt>
                <c:pt idx="178">
                  <c:v>1.3122</c:v>
                </c:pt>
                <c:pt idx="179">
                  <c:v>-2.8E-3</c:v>
                </c:pt>
                <c:pt idx="180">
                  <c:v>0.26379999999999998</c:v>
                </c:pt>
                <c:pt idx="181">
                  <c:v>7.1199999999999999E-2</c:v>
                </c:pt>
                <c:pt idx="182">
                  <c:v>7.1199999999999999E-2</c:v>
                </c:pt>
                <c:pt idx="183">
                  <c:v>1.1867000000000001</c:v>
                </c:pt>
                <c:pt idx="184">
                  <c:v>0.44309999999999999</c:v>
                </c:pt>
                <c:pt idx="185">
                  <c:v>0.3931</c:v>
                </c:pt>
                <c:pt idx="186">
                  <c:v>1.6560999999999999</c:v>
                </c:pt>
                <c:pt idx="187">
                  <c:v>0.8488</c:v>
                </c:pt>
                <c:pt idx="188">
                  <c:v>-0.1353</c:v>
                </c:pt>
                <c:pt idx="189">
                  <c:v>0.69569999999999999</c:v>
                </c:pt>
                <c:pt idx="190">
                  <c:v>0.96430000000000005</c:v>
                </c:pt>
                <c:pt idx="191">
                  <c:v>7.1199999999999999E-2</c:v>
                </c:pt>
                <c:pt idx="192">
                  <c:v>1.2556</c:v>
                </c:pt>
                <c:pt idx="193">
                  <c:v>-1.3439000000000001</c:v>
                </c:pt>
                <c:pt idx="194">
                  <c:v>0.70860000000000001</c:v>
                </c:pt>
                <c:pt idx="195">
                  <c:v>1.6187</c:v>
                </c:pt>
                <c:pt idx="196">
                  <c:v>1.3931</c:v>
                </c:pt>
                <c:pt idx="197">
                  <c:v>-2.7362000000000002</c:v>
                </c:pt>
                <c:pt idx="198">
                  <c:v>0.93789999999999996</c:v>
                </c:pt>
                <c:pt idx="199">
                  <c:v>0.53059999999999996</c:v>
                </c:pt>
                <c:pt idx="200">
                  <c:v>0.91920000000000002</c:v>
                </c:pt>
                <c:pt idx="201">
                  <c:v>1.6826000000000001</c:v>
                </c:pt>
                <c:pt idx="202">
                  <c:v>7.1199999999999999E-2</c:v>
                </c:pt>
                <c:pt idx="203">
                  <c:v>-0.51380000000000003</c:v>
                </c:pt>
                <c:pt idx="204">
                  <c:v>0.98870000000000002</c:v>
                </c:pt>
                <c:pt idx="205">
                  <c:v>1.0711999999999999</c:v>
                </c:pt>
                <c:pt idx="206">
                  <c:v>-0.1215</c:v>
                </c:pt>
                <c:pt idx="207">
                  <c:v>0.26379999999999998</c:v>
                </c:pt>
                <c:pt idx="208">
                  <c:v>0.92530000000000001</c:v>
                </c:pt>
                <c:pt idx="209">
                  <c:v>7.1199999999999999E-2</c:v>
                </c:pt>
                <c:pt idx="210">
                  <c:v>0.48620000000000002</c:v>
                </c:pt>
                <c:pt idx="211">
                  <c:v>0.69920000000000004</c:v>
                </c:pt>
                <c:pt idx="212">
                  <c:v>1.1492</c:v>
                </c:pt>
                <c:pt idx="213">
                  <c:v>1.2638</c:v>
                </c:pt>
                <c:pt idx="214">
                  <c:v>0.87849999999999995</c:v>
                </c:pt>
                <c:pt idx="215">
                  <c:v>1.3666</c:v>
                </c:pt>
                <c:pt idx="216">
                  <c:v>0.21560000000000001</c:v>
                </c:pt>
                <c:pt idx="217">
                  <c:v>1.1353</c:v>
                </c:pt>
                <c:pt idx="218">
                  <c:v>0.95089999999999997</c:v>
                </c:pt>
                <c:pt idx="219">
                  <c:v>1.3122</c:v>
                </c:pt>
                <c:pt idx="220">
                  <c:v>-0.1353</c:v>
                </c:pt>
                <c:pt idx="221">
                  <c:v>0.80810000000000004</c:v>
                </c:pt>
                <c:pt idx="222">
                  <c:v>0.43369999999999997</c:v>
                </c:pt>
                <c:pt idx="223">
                  <c:v>0.89429999999999998</c:v>
                </c:pt>
                <c:pt idx="224">
                  <c:v>0.90769999999999995</c:v>
                </c:pt>
                <c:pt idx="225">
                  <c:v>0.85970000000000002</c:v>
                </c:pt>
                <c:pt idx="226">
                  <c:v>0.65610000000000002</c:v>
                </c:pt>
                <c:pt idx="227">
                  <c:v>-1.6069</c:v>
                </c:pt>
                <c:pt idx="228">
                  <c:v>0.3513</c:v>
                </c:pt>
                <c:pt idx="229">
                  <c:v>1.5306</c:v>
                </c:pt>
                <c:pt idx="230">
                  <c:v>0.47560000000000002</c:v>
                </c:pt>
                <c:pt idx="231">
                  <c:v>0.3931</c:v>
                </c:pt>
                <c:pt idx="232">
                  <c:v>0.72330000000000005</c:v>
                </c:pt>
                <c:pt idx="233">
                  <c:v>-0.73619999999999997</c:v>
                </c:pt>
                <c:pt idx="234">
                  <c:v>-0.21829999999999999</c:v>
                </c:pt>
                <c:pt idx="235">
                  <c:v>0.5857</c:v>
                </c:pt>
                <c:pt idx="236">
                  <c:v>1.5117</c:v>
                </c:pt>
                <c:pt idx="237">
                  <c:v>0.44309999999999999</c:v>
                </c:pt>
                <c:pt idx="238">
                  <c:v>0.3649</c:v>
                </c:pt>
                <c:pt idx="239">
                  <c:v>-0.81330000000000002</c:v>
                </c:pt>
                <c:pt idx="240">
                  <c:v>0.35499999999999998</c:v>
                </c:pt>
                <c:pt idx="241">
                  <c:v>0.7631</c:v>
                </c:pt>
                <c:pt idx="242">
                  <c:v>1.3607</c:v>
                </c:pt>
                <c:pt idx="243">
                  <c:v>0.41909999999999997</c:v>
                </c:pt>
                <c:pt idx="244">
                  <c:v>1.4009</c:v>
                </c:pt>
                <c:pt idx="245">
                  <c:v>-0.92879999999999996</c:v>
                </c:pt>
                <c:pt idx="246">
                  <c:v>7.1199999999999999E-2</c:v>
                </c:pt>
                <c:pt idx="247">
                  <c:v>0.97809999999999997</c:v>
                </c:pt>
                <c:pt idx="248">
                  <c:v>-0.61329999999999996</c:v>
                </c:pt>
                <c:pt idx="249">
                  <c:v>-0.51380000000000003</c:v>
                </c:pt>
                <c:pt idx="250">
                  <c:v>0.1867</c:v>
                </c:pt>
                <c:pt idx="251">
                  <c:v>0.1278</c:v>
                </c:pt>
                <c:pt idx="252">
                  <c:v>1.8488</c:v>
                </c:pt>
                <c:pt idx="253">
                  <c:v>1.1707000000000001</c:v>
                </c:pt>
                <c:pt idx="254">
                  <c:v>1.0711999999999999</c:v>
                </c:pt>
                <c:pt idx="255">
                  <c:v>2.0712000000000002</c:v>
                </c:pt>
                <c:pt idx="256">
                  <c:v>1.4081999999999999</c:v>
                </c:pt>
                <c:pt idx="257">
                  <c:v>0.66549999999999998</c:v>
                </c:pt>
                <c:pt idx="258">
                  <c:v>0.64049999999999996</c:v>
                </c:pt>
                <c:pt idx="259">
                  <c:v>0.82320000000000004</c:v>
                </c:pt>
                <c:pt idx="260">
                  <c:v>0.96430000000000005</c:v>
                </c:pt>
                <c:pt idx="261">
                  <c:v>0.30249999999999999</c:v>
                </c:pt>
                <c:pt idx="262">
                  <c:v>0.8417</c:v>
                </c:pt>
                <c:pt idx="263">
                  <c:v>0.96989999999999998</c:v>
                </c:pt>
                <c:pt idx="264">
                  <c:v>0.31909999999999999</c:v>
                </c:pt>
                <c:pt idx="265">
                  <c:v>0.95569999999999999</c:v>
                </c:pt>
                <c:pt idx="266">
                  <c:v>1.008</c:v>
                </c:pt>
                <c:pt idx="267">
                  <c:v>1.3404</c:v>
                </c:pt>
                <c:pt idx="268">
                  <c:v>0.70860000000000001</c:v>
                </c:pt>
                <c:pt idx="269">
                  <c:v>0.7631</c:v>
                </c:pt>
                <c:pt idx="270">
                  <c:v>-0.99919999999999998</c:v>
                </c:pt>
                <c:pt idx="271">
                  <c:v>0.1452</c:v>
                </c:pt>
                <c:pt idx="272">
                  <c:v>0.17069999999999999</c:v>
                </c:pt>
                <c:pt idx="273">
                  <c:v>7.1199999999999999E-2</c:v>
                </c:pt>
                <c:pt idx="274">
                  <c:v>0.29360000000000003</c:v>
                </c:pt>
                <c:pt idx="275">
                  <c:v>1.0711999999999999</c:v>
                </c:pt>
                <c:pt idx="276">
                  <c:v>0.59470000000000001</c:v>
                </c:pt>
                <c:pt idx="277">
                  <c:v>0.72030000000000005</c:v>
                </c:pt>
                <c:pt idx="278">
                  <c:v>0.87450000000000006</c:v>
                </c:pt>
                <c:pt idx="279">
                  <c:v>0.79359999999999997</c:v>
                </c:pt>
                <c:pt idx="280">
                  <c:v>0.70640000000000003</c:v>
                </c:pt>
                <c:pt idx="281">
                  <c:v>0.87849999999999995</c:v>
                </c:pt>
                <c:pt idx="282">
                  <c:v>0.98870000000000002</c:v>
                </c:pt>
                <c:pt idx="283">
                  <c:v>1.0711999999999999</c:v>
                </c:pt>
                <c:pt idx="284">
                  <c:v>0.3931</c:v>
                </c:pt>
                <c:pt idx="285">
                  <c:v>-0.4219</c:v>
                </c:pt>
                <c:pt idx="286">
                  <c:v>0.13830000000000001</c:v>
                </c:pt>
                <c:pt idx="287">
                  <c:v>0.65610000000000002</c:v>
                </c:pt>
                <c:pt idx="288">
                  <c:v>1.4287000000000001</c:v>
                </c:pt>
                <c:pt idx="289">
                  <c:v>1.8785000000000001</c:v>
                </c:pt>
                <c:pt idx="290">
                  <c:v>1.3412999999999999</c:v>
                </c:pt>
                <c:pt idx="291">
                  <c:v>0.11700000000000001</c:v>
                </c:pt>
                <c:pt idx="292">
                  <c:v>4.1000000000000003E-3</c:v>
                </c:pt>
                <c:pt idx="293">
                  <c:v>1.1707000000000001</c:v>
                </c:pt>
                <c:pt idx="294">
                  <c:v>1.6560999999999999</c:v>
                </c:pt>
                <c:pt idx="295">
                  <c:v>0.29360000000000003</c:v>
                </c:pt>
                <c:pt idx="296">
                  <c:v>0.51859999999999995</c:v>
                </c:pt>
                <c:pt idx="297">
                  <c:v>0.99519999999999997</c:v>
                </c:pt>
                <c:pt idx="298">
                  <c:v>1.6560999999999999</c:v>
                </c:pt>
                <c:pt idx="299">
                  <c:v>0.48620000000000002</c:v>
                </c:pt>
                <c:pt idx="300">
                  <c:v>1.2087000000000001</c:v>
                </c:pt>
                <c:pt idx="301">
                  <c:v>1.4544999999999999</c:v>
                </c:pt>
                <c:pt idx="302">
                  <c:v>7.1199999999999999E-2</c:v>
                </c:pt>
                <c:pt idx="303">
                  <c:v>0.97809999999999997</c:v>
                </c:pt>
                <c:pt idx="304">
                  <c:v>0.71499999999999997</c:v>
                </c:pt>
                <c:pt idx="305">
                  <c:v>-1.0443</c:v>
                </c:pt>
                <c:pt idx="306">
                  <c:v>1.7524</c:v>
                </c:pt>
                <c:pt idx="307">
                  <c:v>0.91920000000000002</c:v>
                </c:pt>
                <c:pt idx="308">
                  <c:v>0.8417</c:v>
                </c:pt>
                <c:pt idx="309">
                  <c:v>0.7631</c:v>
                </c:pt>
                <c:pt idx="310">
                  <c:v>1.2087000000000001</c:v>
                </c:pt>
                <c:pt idx="311">
                  <c:v>0.29360000000000003</c:v>
                </c:pt>
                <c:pt idx="312">
                  <c:v>1.7716000000000001</c:v>
                </c:pt>
                <c:pt idx="313">
                  <c:v>-3.5137999999999998</c:v>
                </c:pt>
                <c:pt idx="314">
                  <c:v>1.3931</c:v>
                </c:pt>
                <c:pt idx="315">
                  <c:v>0.8488</c:v>
                </c:pt>
                <c:pt idx="316">
                  <c:v>0.69920000000000004</c:v>
                </c:pt>
                <c:pt idx="317">
                  <c:v>1.3512999999999999</c:v>
                </c:pt>
                <c:pt idx="318">
                  <c:v>0.18010000000000001</c:v>
                </c:pt>
                <c:pt idx="319">
                  <c:v>0.15359999999999999</c:v>
                </c:pt>
                <c:pt idx="320">
                  <c:v>0.74729999999999996</c:v>
                </c:pt>
                <c:pt idx="321">
                  <c:v>0.80810000000000004</c:v>
                </c:pt>
                <c:pt idx="322">
                  <c:v>2.3639999999999999</c:v>
                </c:pt>
                <c:pt idx="323">
                  <c:v>1.0133000000000001</c:v>
                </c:pt>
                <c:pt idx="324">
                  <c:v>0.96160000000000001</c:v>
                </c:pt>
                <c:pt idx="325">
                  <c:v>0.89670000000000005</c:v>
                </c:pt>
                <c:pt idx="326">
                  <c:v>0.85540000000000005</c:v>
                </c:pt>
                <c:pt idx="327">
                  <c:v>7.1199999999999999E-2</c:v>
                </c:pt>
                <c:pt idx="328">
                  <c:v>1.1142000000000001</c:v>
                </c:pt>
                <c:pt idx="329">
                  <c:v>0.47249999999999998</c:v>
                </c:pt>
                <c:pt idx="330">
                  <c:v>1.0098</c:v>
                </c:pt>
                <c:pt idx="331">
                  <c:v>0.30559999999999998</c:v>
                </c:pt>
                <c:pt idx="332">
                  <c:v>1.3581000000000001</c:v>
                </c:pt>
                <c:pt idx="333">
                  <c:v>-1.8616999999999999</c:v>
                </c:pt>
                <c:pt idx="334">
                  <c:v>7.1199999999999999E-2</c:v>
                </c:pt>
                <c:pt idx="335">
                  <c:v>0.58020000000000005</c:v>
                </c:pt>
                <c:pt idx="336">
                  <c:v>1.0711999999999999</c:v>
                </c:pt>
                <c:pt idx="337">
                  <c:v>0.94779999999999998</c:v>
                </c:pt>
                <c:pt idx="338">
                  <c:v>0.61170000000000002</c:v>
                </c:pt>
                <c:pt idx="339">
                  <c:v>0.51170000000000004</c:v>
                </c:pt>
                <c:pt idx="340">
                  <c:v>1.0981000000000001</c:v>
                </c:pt>
                <c:pt idx="341">
                  <c:v>0.36209999999999998</c:v>
                </c:pt>
                <c:pt idx="342">
                  <c:v>0.25919999999999999</c:v>
                </c:pt>
                <c:pt idx="343">
                  <c:v>0.65610000000000002</c:v>
                </c:pt>
                <c:pt idx="344">
                  <c:v>-4.5137999999999998</c:v>
                </c:pt>
                <c:pt idx="345">
                  <c:v>1.5659000000000001</c:v>
                </c:pt>
                <c:pt idx="346">
                  <c:v>0.36659999999999998</c:v>
                </c:pt>
                <c:pt idx="347">
                  <c:v>1.0711999999999999</c:v>
                </c:pt>
                <c:pt idx="348">
                  <c:v>1.3169</c:v>
                </c:pt>
                <c:pt idx="349">
                  <c:v>1.6318999999999999</c:v>
                </c:pt>
                <c:pt idx="350">
                  <c:v>0.15459999999999999</c:v>
                </c:pt>
                <c:pt idx="351">
                  <c:v>1.3396999999999999</c:v>
                </c:pt>
                <c:pt idx="352">
                  <c:v>1.0711999999999999</c:v>
                </c:pt>
                <c:pt idx="353">
                  <c:v>1.1662999999999999</c:v>
                </c:pt>
                <c:pt idx="354">
                  <c:v>0.47170000000000001</c:v>
                </c:pt>
                <c:pt idx="355">
                  <c:v>1.6560999999999999</c:v>
                </c:pt>
                <c:pt idx="356">
                  <c:v>1.4068000000000001</c:v>
                </c:pt>
                <c:pt idx="357">
                  <c:v>0.61870000000000003</c:v>
                </c:pt>
                <c:pt idx="358">
                  <c:v>0.2044</c:v>
                </c:pt>
                <c:pt idx="359">
                  <c:v>0.72330000000000005</c:v>
                </c:pt>
                <c:pt idx="360">
                  <c:v>1.6560999999999999</c:v>
                </c:pt>
                <c:pt idx="361">
                  <c:v>0.36820000000000003</c:v>
                </c:pt>
                <c:pt idx="362">
                  <c:v>0.54069999999999996</c:v>
                </c:pt>
                <c:pt idx="363">
                  <c:v>1.3190999999999999</c:v>
                </c:pt>
                <c:pt idx="364">
                  <c:v>0.91069999999999995</c:v>
                </c:pt>
                <c:pt idx="365">
                  <c:v>0.28799999999999998</c:v>
                </c:pt>
                <c:pt idx="366">
                  <c:v>1.6927000000000001</c:v>
                </c:pt>
                <c:pt idx="367">
                  <c:v>2.1631</c:v>
                </c:pt>
                <c:pt idx="368">
                  <c:v>0.63060000000000005</c:v>
                </c:pt>
                <c:pt idx="369">
                  <c:v>2.218</c:v>
                </c:pt>
                <c:pt idx="370">
                  <c:v>1.8488</c:v>
                </c:pt>
                <c:pt idx="371">
                  <c:v>0.52180000000000004</c:v>
                </c:pt>
                <c:pt idx="372">
                  <c:v>-1.0808</c:v>
                </c:pt>
                <c:pt idx="373">
                  <c:v>0.82609999999999995</c:v>
                </c:pt>
                <c:pt idx="374">
                  <c:v>1.2936000000000001</c:v>
                </c:pt>
                <c:pt idx="375">
                  <c:v>9.7999999999999997E-3</c:v>
                </c:pt>
                <c:pt idx="376">
                  <c:v>0.58020000000000005</c:v>
                </c:pt>
                <c:pt idx="377">
                  <c:v>1.1707000000000001</c:v>
                </c:pt>
                <c:pt idx="378">
                  <c:v>0.78620000000000001</c:v>
                </c:pt>
                <c:pt idx="379">
                  <c:v>2.3931</c:v>
                </c:pt>
                <c:pt idx="380">
                  <c:v>0.8488</c:v>
                </c:pt>
                <c:pt idx="381">
                  <c:v>-0.51380000000000003</c:v>
                </c:pt>
                <c:pt idx="382">
                  <c:v>0.75919999999999999</c:v>
                </c:pt>
                <c:pt idx="383">
                  <c:v>-0.2089</c:v>
                </c:pt>
                <c:pt idx="384">
                  <c:v>1.9642999999999999</c:v>
                </c:pt>
                <c:pt idx="385">
                  <c:v>1.2638</c:v>
                </c:pt>
                <c:pt idx="386">
                  <c:v>1.3056000000000001</c:v>
                </c:pt>
                <c:pt idx="387">
                  <c:v>0.65610000000000002</c:v>
                </c:pt>
                <c:pt idx="388">
                  <c:v>-0.92879999999999996</c:v>
                </c:pt>
                <c:pt idx="389">
                  <c:v>1.5647</c:v>
                </c:pt>
                <c:pt idx="390">
                  <c:v>0.48620000000000002</c:v>
                </c:pt>
                <c:pt idx="391">
                  <c:v>0.65610000000000002</c:v>
                </c:pt>
                <c:pt idx="392">
                  <c:v>0.56869999999999998</c:v>
                </c:pt>
                <c:pt idx="393">
                  <c:v>0.52569999999999995</c:v>
                </c:pt>
                <c:pt idx="394">
                  <c:v>9.7999999999999997E-3</c:v>
                </c:pt>
                <c:pt idx="395">
                  <c:v>0.36070000000000002</c:v>
                </c:pt>
                <c:pt idx="396">
                  <c:v>1.2325999999999999</c:v>
                </c:pt>
                <c:pt idx="397">
                  <c:v>1.0711999999999999</c:v>
                </c:pt>
                <c:pt idx="398">
                  <c:v>-0.66579999999999995</c:v>
                </c:pt>
                <c:pt idx="399">
                  <c:v>0.1326</c:v>
                </c:pt>
                <c:pt idx="400">
                  <c:v>0.46350000000000002</c:v>
                </c:pt>
                <c:pt idx="401">
                  <c:v>1.8675999999999999</c:v>
                </c:pt>
                <c:pt idx="402">
                  <c:v>0.61170000000000002</c:v>
                </c:pt>
                <c:pt idx="403">
                  <c:v>-0.19189999999999999</c:v>
                </c:pt>
                <c:pt idx="404">
                  <c:v>0.50409999999999999</c:v>
                </c:pt>
                <c:pt idx="405">
                  <c:v>0.60170000000000001</c:v>
                </c:pt>
                <c:pt idx="406">
                  <c:v>-1.5138</c:v>
                </c:pt>
                <c:pt idx="407">
                  <c:v>0.97809999999999997</c:v>
                </c:pt>
                <c:pt idx="408">
                  <c:v>1.2638</c:v>
                </c:pt>
                <c:pt idx="409">
                  <c:v>0.93989999999999996</c:v>
                </c:pt>
                <c:pt idx="410">
                  <c:v>0.24110000000000001</c:v>
                </c:pt>
                <c:pt idx="411">
                  <c:v>0.72330000000000005</c:v>
                </c:pt>
                <c:pt idx="412">
                  <c:v>1.8261000000000001</c:v>
                </c:pt>
                <c:pt idx="413">
                  <c:v>-0.92879999999999996</c:v>
                </c:pt>
                <c:pt idx="414">
                  <c:v>0.97809999999999997</c:v>
                </c:pt>
                <c:pt idx="415">
                  <c:v>0.82609999999999995</c:v>
                </c:pt>
                <c:pt idx="416">
                  <c:v>0.99719999999999998</c:v>
                </c:pt>
                <c:pt idx="417">
                  <c:v>-1.7362</c:v>
                </c:pt>
                <c:pt idx="418">
                  <c:v>-0.4143</c:v>
                </c:pt>
                <c:pt idx="419">
                  <c:v>0.48620000000000002</c:v>
                </c:pt>
                <c:pt idx="420">
                  <c:v>1.2936000000000001</c:v>
                </c:pt>
                <c:pt idx="421">
                  <c:v>-0.19189999999999999</c:v>
                </c:pt>
                <c:pt idx="422">
                  <c:v>0.3931</c:v>
                </c:pt>
                <c:pt idx="423">
                  <c:v>1.3150999999999999</c:v>
                </c:pt>
                <c:pt idx="424">
                  <c:v>1.7492000000000001</c:v>
                </c:pt>
                <c:pt idx="425">
                  <c:v>0.9456</c:v>
                </c:pt>
                <c:pt idx="426">
                  <c:v>0.1353</c:v>
                </c:pt>
                <c:pt idx="427">
                  <c:v>-2.8400000000000002E-2</c:v>
                </c:pt>
                <c:pt idx="428">
                  <c:v>0.50729999999999997</c:v>
                </c:pt>
                <c:pt idx="429">
                  <c:v>-2.1899999999999999E-2</c:v>
                </c:pt>
                <c:pt idx="430">
                  <c:v>1.9587000000000001</c:v>
                </c:pt>
                <c:pt idx="431">
                  <c:v>0.9456</c:v>
                </c:pt>
                <c:pt idx="432">
                  <c:v>1.9642999999999999</c:v>
                </c:pt>
                <c:pt idx="433">
                  <c:v>-1.7362</c:v>
                </c:pt>
                <c:pt idx="434">
                  <c:v>0.26379999999999998</c:v>
                </c:pt>
                <c:pt idx="435">
                  <c:v>1.2087000000000001</c:v>
                </c:pt>
                <c:pt idx="436">
                  <c:v>1.5687</c:v>
                </c:pt>
                <c:pt idx="437">
                  <c:v>-2.6293000000000002</c:v>
                </c:pt>
                <c:pt idx="438">
                  <c:v>1.1383000000000001</c:v>
                </c:pt>
                <c:pt idx="439">
                  <c:v>0.69920000000000004</c:v>
                </c:pt>
                <c:pt idx="440">
                  <c:v>1.3342000000000001</c:v>
                </c:pt>
                <c:pt idx="441">
                  <c:v>0.9052</c:v>
                </c:pt>
                <c:pt idx="442">
                  <c:v>1.2936000000000001</c:v>
                </c:pt>
                <c:pt idx="443">
                  <c:v>0.99170000000000003</c:v>
                </c:pt>
                <c:pt idx="444">
                  <c:v>-0.6069</c:v>
                </c:pt>
                <c:pt idx="445">
                  <c:v>1.8367</c:v>
                </c:pt>
                <c:pt idx="446">
                  <c:v>1.6560999999999999</c:v>
                </c:pt>
                <c:pt idx="447">
                  <c:v>-0.34389999999999998</c:v>
                </c:pt>
                <c:pt idx="448">
                  <c:v>0.7631</c:v>
                </c:pt>
                <c:pt idx="449">
                  <c:v>1.0711999999999999</c:v>
                </c:pt>
                <c:pt idx="450">
                  <c:v>-1.6299999999999999E-2</c:v>
                </c:pt>
                <c:pt idx="451">
                  <c:v>7.1199999999999999E-2</c:v>
                </c:pt>
                <c:pt idx="452">
                  <c:v>0.78580000000000005</c:v>
                </c:pt>
                <c:pt idx="453">
                  <c:v>0.1822</c:v>
                </c:pt>
                <c:pt idx="454">
                  <c:v>0.19670000000000001</c:v>
                </c:pt>
                <c:pt idx="455">
                  <c:v>0.99719999999999998</c:v>
                </c:pt>
                <c:pt idx="456">
                  <c:v>0.53059999999999996</c:v>
                </c:pt>
                <c:pt idx="457">
                  <c:v>-1.0163</c:v>
                </c:pt>
                <c:pt idx="458">
                  <c:v>0.59470000000000001</c:v>
                </c:pt>
                <c:pt idx="459">
                  <c:v>7.1199999999999999E-2</c:v>
                </c:pt>
                <c:pt idx="460">
                  <c:v>1.194</c:v>
                </c:pt>
                <c:pt idx="461">
                  <c:v>0.24110000000000001</c:v>
                </c:pt>
                <c:pt idx="462">
                  <c:v>0.91920000000000002</c:v>
                </c:pt>
                <c:pt idx="463">
                  <c:v>-2.1899999999999999E-2</c:v>
                </c:pt>
                <c:pt idx="464">
                  <c:v>2.1707000000000001</c:v>
                </c:pt>
                <c:pt idx="465">
                  <c:v>-0.25080000000000002</c:v>
                </c:pt>
                <c:pt idx="466">
                  <c:v>-0.70640000000000003</c:v>
                </c:pt>
                <c:pt idx="467">
                  <c:v>-2.8357000000000001</c:v>
                </c:pt>
                <c:pt idx="468">
                  <c:v>0.63680000000000003</c:v>
                </c:pt>
                <c:pt idx="469">
                  <c:v>0.9456</c:v>
                </c:pt>
                <c:pt idx="470">
                  <c:v>-0.14030000000000001</c:v>
                </c:pt>
                <c:pt idx="471">
                  <c:v>0.3342</c:v>
                </c:pt>
                <c:pt idx="472">
                  <c:v>0.84379999999999999</c:v>
                </c:pt>
                <c:pt idx="473">
                  <c:v>0.1452</c:v>
                </c:pt>
                <c:pt idx="474">
                  <c:v>1.1536</c:v>
                </c:pt>
                <c:pt idx="475">
                  <c:v>0.91359999999999997</c:v>
                </c:pt>
                <c:pt idx="476">
                  <c:v>0.65610000000000002</c:v>
                </c:pt>
                <c:pt idx="477">
                  <c:v>1.0041</c:v>
                </c:pt>
                <c:pt idx="478">
                  <c:v>1.0327</c:v>
                </c:pt>
                <c:pt idx="479">
                  <c:v>0.48620000000000002</c:v>
                </c:pt>
                <c:pt idx="480">
                  <c:v>1.7817000000000001</c:v>
                </c:pt>
                <c:pt idx="481">
                  <c:v>0.48620000000000002</c:v>
                </c:pt>
                <c:pt idx="482">
                  <c:v>0.41909999999999997</c:v>
                </c:pt>
                <c:pt idx="483">
                  <c:v>0.26379999999999998</c:v>
                </c:pt>
                <c:pt idx="484">
                  <c:v>-6.6299999999999998E-2</c:v>
                </c:pt>
                <c:pt idx="485">
                  <c:v>0.28689999999999999</c:v>
                </c:pt>
                <c:pt idx="486">
                  <c:v>-0.34389999999999998</c:v>
                </c:pt>
                <c:pt idx="487">
                  <c:v>-1.5138</c:v>
                </c:pt>
                <c:pt idx="488">
                  <c:v>-0.74829999999999997</c:v>
                </c:pt>
                <c:pt idx="489">
                  <c:v>1.8700000000000001E-2</c:v>
                </c:pt>
                <c:pt idx="490">
                  <c:v>9.7999999999999997E-3</c:v>
                </c:pt>
                <c:pt idx="491">
                  <c:v>-0.55689999999999995</c:v>
                </c:pt>
                <c:pt idx="492">
                  <c:v>1.0711999999999999</c:v>
                </c:pt>
                <c:pt idx="493">
                  <c:v>0.40560000000000002</c:v>
                </c:pt>
                <c:pt idx="494">
                  <c:v>-5.4399999999999997E-2</c:v>
                </c:pt>
                <c:pt idx="495">
                  <c:v>-0.34389999999999998</c:v>
                </c:pt>
                <c:pt idx="496">
                  <c:v>1.3931</c:v>
                </c:pt>
                <c:pt idx="497">
                  <c:v>0.3513</c:v>
                </c:pt>
                <c:pt idx="498">
                  <c:v>1.2232000000000001</c:v>
                </c:pt>
                <c:pt idx="499">
                  <c:v>-0.19189999999999999</c:v>
                </c:pt>
                <c:pt idx="500">
                  <c:v>0.55659999999999998</c:v>
                </c:pt>
                <c:pt idx="501">
                  <c:v>0.8488</c:v>
                </c:pt>
                <c:pt idx="502">
                  <c:v>-0.4143</c:v>
                </c:pt>
                <c:pt idx="503">
                  <c:v>0.13009999999999999</c:v>
                </c:pt>
                <c:pt idx="504">
                  <c:v>-0.43130000000000002</c:v>
                </c:pt>
                <c:pt idx="505">
                  <c:v>1.2334000000000001</c:v>
                </c:pt>
                <c:pt idx="506">
                  <c:v>0.25169999999999998</c:v>
                </c:pt>
                <c:pt idx="507">
                  <c:v>1.0223</c:v>
                </c:pt>
                <c:pt idx="508">
                  <c:v>-0.6069</c:v>
                </c:pt>
                <c:pt idx="509">
                  <c:v>0.35659999999999997</c:v>
                </c:pt>
                <c:pt idx="510">
                  <c:v>1.9292</c:v>
                </c:pt>
                <c:pt idx="511">
                  <c:v>0.65610000000000002</c:v>
                </c:pt>
                <c:pt idx="512">
                  <c:v>-0.92879999999999996</c:v>
                </c:pt>
                <c:pt idx="513">
                  <c:v>-1.1512</c:v>
                </c:pt>
                <c:pt idx="514">
                  <c:v>1.0711999999999999</c:v>
                </c:pt>
                <c:pt idx="515">
                  <c:v>2.3565999999999998</c:v>
                </c:pt>
                <c:pt idx="516">
                  <c:v>0.17069999999999999</c:v>
                </c:pt>
                <c:pt idx="517">
                  <c:v>-1.0559000000000001</c:v>
                </c:pt>
                <c:pt idx="518">
                  <c:v>8.3999999999999995E-3</c:v>
                </c:pt>
                <c:pt idx="519">
                  <c:v>0.92620000000000002</c:v>
                </c:pt>
                <c:pt idx="520">
                  <c:v>0.8488</c:v>
                </c:pt>
                <c:pt idx="521">
                  <c:v>0.65610000000000002</c:v>
                </c:pt>
                <c:pt idx="522">
                  <c:v>1.4302999999999999</c:v>
                </c:pt>
                <c:pt idx="523">
                  <c:v>0.13170000000000001</c:v>
                </c:pt>
                <c:pt idx="524">
                  <c:v>0.74919999999999998</c:v>
                </c:pt>
                <c:pt idx="525">
                  <c:v>7.1199999999999999E-2</c:v>
                </c:pt>
                <c:pt idx="526">
                  <c:v>0.1822</c:v>
                </c:pt>
                <c:pt idx="527">
                  <c:v>0.54510000000000003</c:v>
                </c:pt>
                <c:pt idx="528">
                  <c:v>-2.0284</c:v>
                </c:pt>
                <c:pt idx="529">
                  <c:v>0.68120000000000003</c:v>
                </c:pt>
                <c:pt idx="530">
                  <c:v>0.35659999999999997</c:v>
                </c:pt>
                <c:pt idx="531">
                  <c:v>0.1353</c:v>
                </c:pt>
                <c:pt idx="532">
                  <c:v>1.7116</c:v>
                </c:pt>
                <c:pt idx="533">
                  <c:v>0.96430000000000005</c:v>
                </c:pt>
                <c:pt idx="534">
                  <c:v>-0.1512</c:v>
                </c:pt>
                <c:pt idx="535">
                  <c:v>0.3931</c:v>
                </c:pt>
                <c:pt idx="536">
                  <c:v>0.95669999999999999</c:v>
                </c:pt>
                <c:pt idx="537">
                  <c:v>0.60009999999999997</c:v>
                </c:pt>
                <c:pt idx="538">
                  <c:v>0.37780000000000002</c:v>
                </c:pt>
                <c:pt idx="539">
                  <c:v>0.43890000000000001</c:v>
                </c:pt>
                <c:pt idx="540">
                  <c:v>1.6778</c:v>
                </c:pt>
                <c:pt idx="541">
                  <c:v>1.1642999999999999</c:v>
                </c:pt>
                <c:pt idx="542">
                  <c:v>0.96009999999999995</c:v>
                </c:pt>
                <c:pt idx="543">
                  <c:v>0.91920000000000002</c:v>
                </c:pt>
                <c:pt idx="544">
                  <c:v>1.2411000000000001</c:v>
                </c:pt>
                <c:pt idx="545">
                  <c:v>-1.8032999999999999</c:v>
                </c:pt>
                <c:pt idx="546">
                  <c:v>1.0922000000000001</c:v>
                </c:pt>
                <c:pt idx="547">
                  <c:v>1.3666</c:v>
                </c:pt>
                <c:pt idx="548">
                  <c:v>0.73409999999999997</c:v>
                </c:pt>
                <c:pt idx="549">
                  <c:v>1.0711999999999999</c:v>
                </c:pt>
                <c:pt idx="550">
                  <c:v>0.51859999999999995</c:v>
                </c:pt>
                <c:pt idx="551">
                  <c:v>1.1967000000000001</c:v>
                </c:pt>
                <c:pt idx="552">
                  <c:v>0.42730000000000001</c:v>
                </c:pt>
                <c:pt idx="553">
                  <c:v>0.63060000000000005</c:v>
                </c:pt>
                <c:pt idx="554">
                  <c:v>1.2087000000000001</c:v>
                </c:pt>
                <c:pt idx="555">
                  <c:v>1.2087000000000001</c:v>
                </c:pt>
                <c:pt idx="556">
                  <c:v>0.79820000000000002</c:v>
                </c:pt>
                <c:pt idx="557">
                  <c:v>-2.2507999999999999</c:v>
                </c:pt>
                <c:pt idx="558">
                  <c:v>1.0711999999999999</c:v>
                </c:pt>
                <c:pt idx="559">
                  <c:v>0.61550000000000005</c:v>
                </c:pt>
                <c:pt idx="560">
                  <c:v>0.3931</c:v>
                </c:pt>
                <c:pt idx="561">
                  <c:v>0.81589999999999996</c:v>
                </c:pt>
                <c:pt idx="562">
                  <c:v>0.26379999999999998</c:v>
                </c:pt>
                <c:pt idx="563">
                  <c:v>0.2596</c:v>
                </c:pt>
                <c:pt idx="564">
                  <c:v>8.0000000000000004E-4</c:v>
                </c:pt>
                <c:pt idx="565">
                  <c:v>0.42109999999999997</c:v>
                </c:pt>
                <c:pt idx="566">
                  <c:v>1.1867000000000001</c:v>
                </c:pt>
                <c:pt idx="567">
                  <c:v>0.79549999999999998</c:v>
                </c:pt>
                <c:pt idx="568">
                  <c:v>0.63949999999999996</c:v>
                </c:pt>
                <c:pt idx="569">
                  <c:v>0.3931</c:v>
                </c:pt>
                <c:pt idx="570">
                  <c:v>1.0711999999999999</c:v>
                </c:pt>
                <c:pt idx="571">
                  <c:v>7.1199999999999999E-2</c:v>
                </c:pt>
                <c:pt idx="572">
                  <c:v>0.17069999999999999</c:v>
                </c:pt>
                <c:pt idx="573">
                  <c:v>1.7341</c:v>
                </c:pt>
                <c:pt idx="574">
                  <c:v>-0.34389999999999998</c:v>
                </c:pt>
                <c:pt idx="575">
                  <c:v>0.90339999999999998</c:v>
                </c:pt>
                <c:pt idx="576">
                  <c:v>1.0711999999999999</c:v>
                </c:pt>
                <c:pt idx="577">
                  <c:v>0.56589999999999996</c:v>
                </c:pt>
                <c:pt idx="578">
                  <c:v>7.1199999999999999E-2</c:v>
                </c:pt>
                <c:pt idx="579">
                  <c:v>1.0145999999999999</c:v>
                </c:pt>
                <c:pt idx="580">
                  <c:v>0.89429999999999998</c:v>
                </c:pt>
                <c:pt idx="581">
                  <c:v>-0.62929999999999997</c:v>
                </c:pt>
                <c:pt idx="582">
                  <c:v>0.56759999999999999</c:v>
                </c:pt>
                <c:pt idx="583">
                  <c:v>0.89429999999999998</c:v>
                </c:pt>
                <c:pt idx="584">
                  <c:v>0.42480000000000001</c:v>
                </c:pt>
                <c:pt idx="585">
                  <c:v>1.0711999999999999</c:v>
                </c:pt>
                <c:pt idx="586">
                  <c:v>0.41909999999999997</c:v>
                </c:pt>
                <c:pt idx="587">
                  <c:v>-1.7362</c:v>
                </c:pt>
                <c:pt idx="588">
                  <c:v>1.3190999999999999</c:v>
                </c:pt>
                <c:pt idx="589">
                  <c:v>0.59840000000000004</c:v>
                </c:pt>
                <c:pt idx="590">
                  <c:v>0.2087</c:v>
                </c:pt>
                <c:pt idx="591">
                  <c:v>1.0485</c:v>
                </c:pt>
                <c:pt idx="592">
                  <c:v>0.73860000000000003</c:v>
                </c:pt>
                <c:pt idx="593">
                  <c:v>0.61170000000000002</c:v>
                </c:pt>
                <c:pt idx="594">
                  <c:v>0.65610000000000002</c:v>
                </c:pt>
                <c:pt idx="595">
                  <c:v>1.3607</c:v>
                </c:pt>
                <c:pt idx="596">
                  <c:v>-2.1305000000000001</c:v>
                </c:pt>
                <c:pt idx="597">
                  <c:v>1.2602</c:v>
                </c:pt>
                <c:pt idx="598">
                  <c:v>0.67689999999999995</c:v>
                </c:pt>
                <c:pt idx="599">
                  <c:v>0.83199999999999996</c:v>
                </c:pt>
                <c:pt idx="600">
                  <c:v>1.2776000000000001</c:v>
                </c:pt>
                <c:pt idx="601">
                  <c:v>0.71499999999999997</c:v>
                </c:pt>
                <c:pt idx="602">
                  <c:v>2.2637999999999998</c:v>
                </c:pt>
                <c:pt idx="603">
                  <c:v>-1.5138</c:v>
                </c:pt>
                <c:pt idx="604">
                  <c:v>0.22320000000000001</c:v>
                </c:pt>
                <c:pt idx="605">
                  <c:v>0.31219999999999998</c:v>
                </c:pt>
                <c:pt idx="606">
                  <c:v>0.55269999999999997</c:v>
                </c:pt>
                <c:pt idx="607">
                  <c:v>0.95669999999999999</c:v>
                </c:pt>
                <c:pt idx="608">
                  <c:v>1.3512999999999999</c:v>
                </c:pt>
                <c:pt idx="609">
                  <c:v>0.76</c:v>
                </c:pt>
                <c:pt idx="610">
                  <c:v>0.5383</c:v>
                </c:pt>
                <c:pt idx="611">
                  <c:v>0.27279999999999999</c:v>
                </c:pt>
                <c:pt idx="612">
                  <c:v>1.1398999999999999</c:v>
                </c:pt>
                <c:pt idx="613">
                  <c:v>-1.883</c:v>
                </c:pt>
                <c:pt idx="614">
                  <c:v>1.4121999999999999</c:v>
                </c:pt>
                <c:pt idx="615">
                  <c:v>2.5399999999999999E-2</c:v>
                </c:pt>
                <c:pt idx="616">
                  <c:v>0.74919999999999998</c:v>
                </c:pt>
                <c:pt idx="617">
                  <c:v>1.6560999999999999</c:v>
                </c:pt>
                <c:pt idx="618">
                  <c:v>1.0305</c:v>
                </c:pt>
                <c:pt idx="619">
                  <c:v>0.83020000000000005</c:v>
                </c:pt>
                <c:pt idx="620">
                  <c:v>1.0223</c:v>
                </c:pt>
                <c:pt idx="621">
                  <c:v>1.3931</c:v>
                </c:pt>
                <c:pt idx="622">
                  <c:v>7.1199999999999999E-2</c:v>
                </c:pt>
                <c:pt idx="623">
                  <c:v>0.83299999999999996</c:v>
                </c:pt>
                <c:pt idx="624">
                  <c:v>1.3190999999999999</c:v>
                </c:pt>
                <c:pt idx="625">
                  <c:v>1.5906</c:v>
                </c:pt>
                <c:pt idx="626">
                  <c:v>1.4208000000000001</c:v>
                </c:pt>
                <c:pt idx="627">
                  <c:v>1.0401</c:v>
                </c:pt>
                <c:pt idx="628">
                  <c:v>0.61170000000000002</c:v>
                </c:pt>
                <c:pt idx="629">
                  <c:v>0.86470000000000002</c:v>
                </c:pt>
                <c:pt idx="630">
                  <c:v>-0.29139999999999999</c:v>
                </c:pt>
                <c:pt idx="631">
                  <c:v>0.8367</c:v>
                </c:pt>
                <c:pt idx="632">
                  <c:v>1.1107</c:v>
                </c:pt>
                <c:pt idx="633">
                  <c:v>0.52690000000000003</c:v>
                </c:pt>
                <c:pt idx="634">
                  <c:v>0.35809999999999997</c:v>
                </c:pt>
                <c:pt idx="635">
                  <c:v>1.0281</c:v>
                </c:pt>
                <c:pt idx="636">
                  <c:v>0.4456</c:v>
                </c:pt>
                <c:pt idx="637">
                  <c:v>1.3412999999999999</c:v>
                </c:pt>
                <c:pt idx="638">
                  <c:v>1.0305</c:v>
                </c:pt>
                <c:pt idx="639">
                  <c:v>1.0145999999999999</c:v>
                </c:pt>
                <c:pt idx="640">
                  <c:v>1.0371999999999999</c:v>
                </c:pt>
                <c:pt idx="641">
                  <c:v>-1.2507999999999999</c:v>
                </c:pt>
                <c:pt idx="642">
                  <c:v>1.2936000000000001</c:v>
                </c:pt>
                <c:pt idx="643">
                  <c:v>0.23619999999999999</c:v>
                </c:pt>
                <c:pt idx="644">
                  <c:v>1.0145999999999999</c:v>
                </c:pt>
                <c:pt idx="645">
                  <c:v>0.73560000000000003</c:v>
                </c:pt>
                <c:pt idx="646">
                  <c:v>0.98870000000000002</c:v>
                </c:pt>
                <c:pt idx="647">
                  <c:v>0.50819999999999999</c:v>
                </c:pt>
                <c:pt idx="648">
                  <c:v>0.85880000000000001</c:v>
                </c:pt>
                <c:pt idx="649">
                  <c:v>0.98870000000000002</c:v>
                </c:pt>
                <c:pt idx="650">
                  <c:v>0.93789999999999996</c:v>
                </c:pt>
                <c:pt idx="651">
                  <c:v>1.2676000000000001</c:v>
                </c:pt>
                <c:pt idx="652">
                  <c:v>0.60370000000000001</c:v>
                </c:pt>
                <c:pt idx="653">
                  <c:v>-2.5000000000000001E-2</c:v>
                </c:pt>
                <c:pt idx="654">
                  <c:v>0.71499999999999997</c:v>
                </c:pt>
                <c:pt idx="655">
                  <c:v>-0.1094</c:v>
                </c:pt>
                <c:pt idx="656">
                  <c:v>-0.32740000000000002</c:v>
                </c:pt>
                <c:pt idx="657">
                  <c:v>1.2303999999999999</c:v>
                </c:pt>
                <c:pt idx="658">
                  <c:v>0.70860000000000001</c:v>
                </c:pt>
                <c:pt idx="659">
                  <c:v>-1.0284</c:v>
                </c:pt>
                <c:pt idx="660">
                  <c:v>1.5041</c:v>
                </c:pt>
                <c:pt idx="661">
                  <c:v>0.9456</c:v>
                </c:pt>
                <c:pt idx="662">
                  <c:v>1.9693000000000001</c:v>
                </c:pt>
                <c:pt idx="663">
                  <c:v>1.2638</c:v>
                </c:pt>
                <c:pt idx="664">
                  <c:v>1.0711999999999999</c:v>
                </c:pt>
                <c:pt idx="665">
                  <c:v>0.60550000000000004</c:v>
                </c:pt>
                <c:pt idx="666">
                  <c:v>0.5857</c:v>
                </c:pt>
                <c:pt idx="667">
                  <c:v>1.7910999999999999</c:v>
                </c:pt>
                <c:pt idx="668">
                  <c:v>0.5857</c:v>
                </c:pt>
                <c:pt idx="669">
                  <c:v>0.94989999999999997</c:v>
                </c:pt>
                <c:pt idx="670">
                  <c:v>1.0711999999999999</c:v>
                </c:pt>
                <c:pt idx="671">
                  <c:v>1.7374000000000001</c:v>
                </c:pt>
                <c:pt idx="672">
                  <c:v>-1.2507999999999999</c:v>
                </c:pt>
                <c:pt idx="673">
                  <c:v>1.7410000000000001</c:v>
                </c:pt>
                <c:pt idx="674">
                  <c:v>1.2638</c:v>
                </c:pt>
                <c:pt idx="675">
                  <c:v>0.88480000000000003</c:v>
                </c:pt>
                <c:pt idx="676">
                  <c:v>1.2827</c:v>
                </c:pt>
                <c:pt idx="677">
                  <c:v>0.9456</c:v>
                </c:pt>
                <c:pt idx="678">
                  <c:v>0.85970000000000002</c:v>
                </c:pt>
                <c:pt idx="679">
                  <c:v>1.6187</c:v>
                </c:pt>
                <c:pt idx="680">
                  <c:v>1.0711999999999999</c:v>
                </c:pt>
                <c:pt idx="681">
                  <c:v>1.6154999999999999</c:v>
                </c:pt>
                <c:pt idx="682">
                  <c:v>1.0711999999999999</c:v>
                </c:pt>
                <c:pt idx="683">
                  <c:v>-0.92879999999999996</c:v>
                </c:pt>
                <c:pt idx="684">
                  <c:v>1.0911</c:v>
                </c:pt>
                <c:pt idx="685">
                  <c:v>0.43369999999999997</c:v>
                </c:pt>
                <c:pt idx="686">
                  <c:v>0.88560000000000005</c:v>
                </c:pt>
                <c:pt idx="687">
                  <c:v>0.55659999999999998</c:v>
                </c:pt>
                <c:pt idx="688">
                  <c:v>1.5927</c:v>
                </c:pt>
                <c:pt idx="689">
                  <c:v>1.9456</c:v>
                </c:pt>
                <c:pt idx="690">
                  <c:v>1.5407</c:v>
                </c:pt>
                <c:pt idx="691">
                  <c:v>0.69269999999999998</c:v>
                </c:pt>
                <c:pt idx="692">
                  <c:v>0.60619999999999996</c:v>
                </c:pt>
                <c:pt idx="693">
                  <c:v>0.80810000000000004</c:v>
                </c:pt>
                <c:pt idx="694">
                  <c:v>0.95569999999999999</c:v>
                </c:pt>
                <c:pt idx="695">
                  <c:v>1.2087000000000001</c:v>
                </c:pt>
                <c:pt idx="696">
                  <c:v>1.4772000000000001</c:v>
                </c:pt>
                <c:pt idx="697">
                  <c:v>1.2087000000000001</c:v>
                </c:pt>
                <c:pt idx="698">
                  <c:v>2.3931</c:v>
                </c:pt>
                <c:pt idx="699">
                  <c:v>0.98370000000000002</c:v>
                </c:pt>
                <c:pt idx="700">
                  <c:v>0.27760000000000001</c:v>
                </c:pt>
                <c:pt idx="701">
                  <c:v>9.0499999999999997E-2</c:v>
                </c:pt>
                <c:pt idx="702">
                  <c:v>-0.45929999999999999</c:v>
                </c:pt>
                <c:pt idx="703">
                  <c:v>0.78449999999999998</c:v>
                </c:pt>
                <c:pt idx="704">
                  <c:v>0.1459</c:v>
                </c:pt>
                <c:pt idx="705">
                  <c:v>0.621</c:v>
                </c:pt>
                <c:pt idx="706">
                  <c:v>0.16200000000000001</c:v>
                </c:pt>
                <c:pt idx="707">
                  <c:v>0.57210000000000005</c:v>
                </c:pt>
                <c:pt idx="708">
                  <c:v>0.56299999999999994</c:v>
                </c:pt>
                <c:pt idx="709">
                  <c:v>0.69799999999999995</c:v>
                </c:pt>
                <c:pt idx="710">
                  <c:v>0.32390000000000002</c:v>
                </c:pt>
                <c:pt idx="711">
                  <c:v>0.31219999999999998</c:v>
                </c:pt>
                <c:pt idx="712">
                  <c:v>0.58799999999999997</c:v>
                </c:pt>
                <c:pt idx="713">
                  <c:v>0.2273</c:v>
                </c:pt>
                <c:pt idx="714">
                  <c:v>-0.2001</c:v>
                </c:pt>
                <c:pt idx="715">
                  <c:v>0.38240000000000002</c:v>
                </c:pt>
                <c:pt idx="716">
                  <c:v>1.403</c:v>
                </c:pt>
                <c:pt idx="717">
                  <c:v>1.3931</c:v>
                </c:pt>
                <c:pt idx="718">
                  <c:v>-1.4802</c:v>
                </c:pt>
                <c:pt idx="719">
                  <c:v>0.89559999999999995</c:v>
                </c:pt>
                <c:pt idx="720">
                  <c:v>-8.6E-3</c:v>
                </c:pt>
                <c:pt idx="721">
                  <c:v>0.22320000000000001</c:v>
                </c:pt>
                <c:pt idx="722">
                  <c:v>1.0226</c:v>
                </c:pt>
                <c:pt idx="723">
                  <c:v>0.94320000000000004</c:v>
                </c:pt>
                <c:pt idx="724">
                  <c:v>0.48620000000000002</c:v>
                </c:pt>
                <c:pt idx="725">
                  <c:v>0.63580000000000003</c:v>
                </c:pt>
                <c:pt idx="726">
                  <c:v>0.73409999999999997</c:v>
                </c:pt>
                <c:pt idx="727">
                  <c:v>0.52690000000000003</c:v>
                </c:pt>
                <c:pt idx="728">
                  <c:v>0.82320000000000004</c:v>
                </c:pt>
                <c:pt idx="729">
                  <c:v>0.34379999999999999</c:v>
                </c:pt>
                <c:pt idx="730">
                  <c:v>0.27550000000000002</c:v>
                </c:pt>
                <c:pt idx="731">
                  <c:v>-1.0702</c:v>
                </c:pt>
                <c:pt idx="732">
                  <c:v>0.82940000000000003</c:v>
                </c:pt>
                <c:pt idx="733">
                  <c:v>0.54390000000000005</c:v>
                </c:pt>
                <c:pt idx="734">
                  <c:v>0.78979999999999995</c:v>
                </c:pt>
                <c:pt idx="735">
                  <c:v>0.93789999999999996</c:v>
                </c:pt>
                <c:pt idx="736">
                  <c:v>1.3682000000000001</c:v>
                </c:pt>
                <c:pt idx="737">
                  <c:v>0.80159999999999998</c:v>
                </c:pt>
                <c:pt idx="738">
                  <c:v>0.70499999999999996</c:v>
                </c:pt>
                <c:pt idx="739">
                  <c:v>1.3487</c:v>
                </c:pt>
                <c:pt idx="740">
                  <c:v>0.94830000000000003</c:v>
                </c:pt>
                <c:pt idx="741">
                  <c:v>0.60370000000000001</c:v>
                </c:pt>
                <c:pt idx="742">
                  <c:v>0.36070000000000002</c:v>
                </c:pt>
                <c:pt idx="743">
                  <c:v>0.9456</c:v>
                </c:pt>
                <c:pt idx="744">
                  <c:v>0.63270000000000004</c:v>
                </c:pt>
                <c:pt idx="745">
                  <c:v>0.74809999999999999</c:v>
                </c:pt>
                <c:pt idx="746">
                  <c:v>0.61950000000000005</c:v>
                </c:pt>
                <c:pt idx="747">
                  <c:v>0.48620000000000002</c:v>
                </c:pt>
                <c:pt idx="748">
                  <c:v>-0.40089999999999998</c:v>
                </c:pt>
                <c:pt idx="749">
                  <c:v>0.54390000000000005</c:v>
                </c:pt>
                <c:pt idx="750">
                  <c:v>5.1299999999999998E-2</c:v>
                </c:pt>
                <c:pt idx="751">
                  <c:v>0.2853</c:v>
                </c:pt>
                <c:pt idx="752">
                  <c:v>0.63649999999999995</c:v>
                </c:pt>
                <c:pt idx="753">
                  <c:v>0.91449999999999998</c:v>
                </c:pt>
                <c:pt idx="754">
                  <c:v>0.55030000000000001</c:v>
                </c:pt>
                <c:pt idx="755">
                  <c:v>0.11070000000000001</c:v>
                </c:pt>
                <c:pt idx="756">
                  <c:v>-2.9643999999999999</c:v>
                </c:pt>
                <c:pt idx="757">
                  <c:v>0.21379999999999999</c:v>
                </c:pt>
                <c:pt idx="758">
                  <c:v>-0.45929999999999999</c:v>
                </c:pt>
                <c:pt idx="759">
                  <c:v>1.2214</c:v>
                </c:pt>
                <c:pt idx="760">
                  <c:v>0.74919999999999998</c:v>
                </c:pt>
                <c:pt idx="761">
                  <c:v>0.49440000000000001</c:v>
                </c:pt>
                <c:pt idx="762">
                  <c:v>-0.22259999999999999</c:v>
                </c:pt>
                <c:pt idx="763">
                  <c:v>0.73680000000000001</c:v>
                </c:pt>
                <c:pt idx="764">
                  <c:v>0.71750000000000003</c:v>
                </c:pt>
                <c:pt idx="765">
                  <c:v>0.23569999999999999</c:v>
                </c:pt>
                <c:pt idx="766">
                  <c:v>0.16139999999999999</c:v>
                </c:pt>
                <c:pt idx="767">
                  <c:v>-0.34389999999999998</c:v>
                </c:pt>
                <c:pt idx="768">
                  <c:v>-9.8699999999999996E-2</c:v>
                </c:pt>
                <c:pt idx="769">
                  <c:v>-0.48399999999999999</c:v>
                </c:pt>
                <c:pt idx="770">
                  <c:v>-0.1512</c:v>
                </c:pt>
                <c:pt idx="771">
                  <c:v>0.58209999999999995</c:v>
                </c:pt>
                <c:pt idx="772">
                  <c:v>-0.2767</c:v>
                </c:pt>
                <c:pt idx="773">
                  <c:v>-0.20300000000000001</c:v>
                </c:pt>
                <c:pt idx="774">
                  <c:v>0.71650000000000003</c:v>
                </c:pt>
                <c:pt idx="775">
                  <c:v>-0.75890000000000002</c:v>
                </c:pt>
                <c:pt idx="776">
                  <c:v>0.25669999999999998</c:v>
                </c:pt>
                <c:pt idx="777">
                  <c:v>0.74319999999999997</c:v>
                </c:pt>
                <c:pt idx="778">
                  <c:v>0.2853</c:v>
                </c:pt>
                <c:pt idx="779">
                  <c:v>0.2273</c:v>
                </c:pt>
                <c:pt idx="780">
                  <c:v>-0.87819999999999998</c:v>
                </c:pt>
                <c:pt idx="781">
                  <c:v>0.2044</c:v>
                </c:pt>
                <c:pt idx="782">
                  <c:v>7.1199999999999999E-2</c:v>
                </c:pt>
                <c:pt idx="783">
                  <c:v>0.65610000000000002</c:v>
                </c:pt>
                <c:pt idx="784">
                  <c:v>0.60419999999999996</c:v>
                </c:pt>
                <c:pt idx="785">
                  <c:v>0.70340000000000003</c:v>
                </c:pt>
                <c:pt idx="786">
                  <c:v>-2.1956000000000002</c:v>
                </c:pt>
                <c:pt idx="787">
                  <c:v>1.4846999999999999</c:v>
                </c:pt>
                <c:pt idx="788">
                  <c:v>1.2142999999999999</c:v>
                </c:pt>
                <c:pt idx="789">
                  <c:v>1.2264999999999999</c:v>
                </c:pt>
                <c:pt idx="790">
                  <c:v>0.93159999999999998</c:v>
                </c:pt>
                <c:pt idx="791">
                  <c:v>0.59899999999999998</c:v>
                </c:pt>
                <c:pt idx="792">
                  <c:v>1.3931</c:v>
                </c:pt>
                <c:pt idx="793">
                  <c:v>1.5205</c:v>
                </c:pt>
                <c:pt idx="794">
                  <c:v>-6.3100000000000003E-2</c:v>
                </c:pt>
                <c:pt idx="795">
                  <c:v>0.42959999999999998</c:v>
                </c:pt>
                <c:pt idx="796">
                  <c:v>0.81589999999999996</c:v>
                </c:pt>
                <c:pt idx="797">
                  <c:v>0.57640000000000002</c:v>
                </c:pt>
                <c:pt idx="798">
                  <c:v>0.59060000000000001</c:v>
                </c:pt>
                <c:pt idx="799">
                  <c:v>-0.2243</c:v>
                </c:pt>
                <c:pt idx="800">
                  <c:v>1.2565</c:v>
                </c:pt>
                <c:pt idx="801">
                  <c:v>0.5857</c:v>
                </c:pt>
                <c:pt idx="802">
                  <c:v>0.71360000000000001</c:v>
                </c:pt>
                <c:pt idx="803">
                  <c:v>0.91449999999999998</c:v>
                </c:pt>
                <c:pt idx="804">
                  <c:v>1.0032000000000001</c:v>
                </c:pt>
                <c:pt idx="805">
                  <c:v>0.59119999999999995</c:v>
                </c:pt>
                <c:pt idx="806">
                  <c:v>0.90129999999999999</c:v>
                </c:pt>
                <c:pt idx="807">
                  <c:v>1.3015000000000001</c:v>
                </c:pt>
                <c:pt idx="808">
                  <c:v>1.3249</c:v>
                </c:pt>
                <c:pt idx="809">
                  <c:v>1.8841000000000001</c:v>
                </c:pt>
                <c:pt idx="810">
                  <c:v>0.37930000000000003</c:v>
                </c:pt>
                <c:pt idx="811">
                  <c:v>-2.8E-3</c:v>
                </c:pt>
                <c:pt idx="812">
                  <c:v>0.86150000000000004</c:v>
                </c:pt>
                <c:pt idx="813">
                  <c:v>1.0223</c:v>
                </c:pt>
                <c:pt idx="814">
                  <c:v>-0.58489999999999998</c:v>
                </c:pt>
                <c:pt idx="815">
                  <c:v>1.5792999999999999</c:v>
                </c:pt>
                <c:pt idx="816">
                  <c:v>1.8196000000000001</c:v>
                </c:pt>
                <c:pt idx="817">
                  <c:v>1.2698</c:v>
                </c:pt>
                <c:pt idx="818">
                  <c:v>0.7127</c:v>
                </c:pt>
                <c:pt idx="819">
                  <c:v>1.2767999999999999</c:v>
                </c:pt>
                <c:pt idx="820">
                  <c:v>1.3342000000000001</c:v>
                </c:pt>
                <c:pt idx="821">
                  <c:v>0.23469999999999999</c:v>
                </c:pt>
                <c:pt idx="822">
                  <c:v>0.31219999999999998</c:v>
                </c:pt>
                <c:pt idx="823">
                  <c:v>1.1536</c:v>
                </c:pt>
                <c:pt idx="824">
                  <c:v>1.488</c:v>
                </c:pt>
                <c:pt idx="825">
                  <c:v>0.70860000000000001</c:v>
                </c:pt>
                <c:pt idx="826">
                  <c:v>0.78490000000000004</c:v>
                </c:pt>
                <c:pt idx="827">
                  <c:v>0.72699999999999998</c:v>
                </c:pt>
                <c:pt idx="828">
                  <c:v>0.92920000000000003</c:v>
                </c:pt>
                <c:pt idx="829">
                  <c:v>0.22989999999999999</c:v>
                </c:pt>
                <c:pt idx="830">
                  <c:v>1.3438000000000001</c:v>
                </c:pt>
                <c:pt idx="831">
                  <c:v>0.74260000000000004</c:v>
                </c:pt>
                <c:pt idx="832">
                  <c:v>0.75029999999999997</c:v>
                </c:pt>
                <c:pt idx="833">
                  <c:v>0.55659999999999998</c:v>
                </c:pt>
                <c:pt idx="834">
                  <c:v>1.1748000000000001</c:v>
                </c:pt>
                <c:pt idx="835">
                  <c:v>0.86870000000000003</c:v>
                </c:pt>
                <c:pt idx="836">
                  <c:v>1.5529999999999999</c:v>
                </c:pt>
                <c:pt idx="837">
                  <c:v>-1.6393</c:v>
                </c:pt>
                <c:pt idx="838">
                  <c:v>7.1199999999999999E-2</c:v>
                </c:pt>
                <c:pt idx="839">
                  <c:v>0.68420000000000003</c:v>
                </c:pt>
                <c:pt idx="840">
                  <c:v>1.0539000000000001</c:v>
                </c:pt>
                <c:pt idx="841">
                  <c:v>0.70860000000000001</c:v>
                </c:pt>
                <c:pt idx="842">
                  <c:v>1.2381</c:v>
                </c:pt>
                <c:pt idx="843">
                  <c:v>-0.45610000000000001</c:v>
                </c:pt>
                <c:pt idx="844">
                  <c:v>0.71499999999999997</c:v>
                </c:pt>
                <c:pt idx="845">
                  <c:v>1.0711999999999999</c:v>
                </c:pt>
                <c:pt idx="846">
                  <c:v>-5.8099999999999999E-2</c:v>
                </c:pt>
                <c:pt idx="847">
                  <c:v>0.96730000000000005</c:v>
                </c:pt>
                <c:pt idx="848">
                  <c:v>1.1617999999999999</c:v>
                </c:pt>
                <c:pt idx="849">
                  <c:v>0.42349999999999999</c:v>
                </c:pt>
                <c:pt idx="850">
                  <c:v>1.0157</c:v>
                </c:pt>
                <c:pt idx="851">
                  <c:v>1.1377999999999999</c:v>
                </c:pt>
                <c:pt idx="852">
                  <c:v>0.6663</c:v>
                </c:pt>
                <c:pt idx="853">
                  <c:v>1.5</c:v>
                </c:pt>
                <c:pt idx="854">
                  <c:v>1.7823</c:v>
                </c:pt>
                <c:pt idx="855">
                  <c:v>-1.8219000000000001</c:v>
                </c:pt>
                <c:pt idx="856">
                  <c:v>0.44309999999999999</c:v>
                </c:pt>
                <c:pt idx="857">
                  <c:v>1.0451999999999999</c:v>
                </c:pt>
                <c:pt idx="858">
                  <c:v>1.1277999999999999</c:v>
                </c:pt>
                <c:pt idx="859">
                  <c:v>1.4756</c:v>
                </c:pt>
                <c:pt idx="860">
                  <c:v>0.48620000000000002</c:v>
                </c:pt>
                <c:pt idx="861">
                  <c:v>0.89059999999999995</c:v>
                </c:pt>
                <c:pt idx="862">
                  <c:v>0.70340000000000003</c:v>
                </c:pt>
                <c:pt idx="863">
                  <c:v>0.85970000000000002</c:v>
                </c:pt>
                <c:pt idx="864">
                  <c:v>1.0711999999999999</c:v>
                </c:pt>
                <c:pt idx="865">
                  <c:v>0.82799999999999996</c:v>
                </c:pt>
                <c:pt idx="866">
                  <c:v>1.0543</c:v>
                </c:pt>
                <c:pt idx="867">
                  <c:v>1.9637</c:v>
                </c:pt>
                <c:pt idx="868">
                  <c:v>1.5916999999999999</c:v>
                </c:pt>
                <c:pt idx="869">
                  <c:v>1.2727999999999999</c:v>
                </c:pt>
                <c:pt idx="870">
                  <c:v>-0.34389999999999998</c:v>
                </c:pt>
                <c:pt idx="871">
                  <c:v>1.3458000000000001</c:v>
                </c:pt>
                <c:pt idx="872">
                  <c:v>1.1166</c:v>
                </c:pt>
                <c:pt idx="873">
                  <c:v>0.9637</c:v>
                </c:pt>
                <c:pt idx="874">
                  <c:v>-2.6100000000000002E-2</c:v>
                </c:pt>
                <c:pt idx="875">
                  <c:v>0.57809999999999995</c:v>
                </c:pt>
                <c:pt idx="876">
                  <c:v>0.79700000000000004</c:v>
                </c:pt>
                <c:pt idx="877">
                  <c:v>-0.1152</c:v>
                </c:pt>
                <c:pt idx="878">
                  <c:v>0.65610000000000002</c:v>
                </c:pt>
                <c:pt idx="879">
                  <c:v>0.97160000000000002</c:v>
                </c:pt>
                <c:pt idx="880">
                  <c:v>1.3931</c:v>
                </c:pt>
                <c:pt idx="881">
                  <c:v>1.1201000000000001</c:v>
                </c:pt>
                <c:pt idx="882">
                  <c:v>1.3015000000000001</c:v>
                </c:pt>
                <c:pt idx="883">
                  <c:v>-0.66579999999999995</c:v>
                </c:pt>
                <c:pt idx="884">
                  <c:v>1.6560999999999999</c:v>
                </c:pt>
                <c:pt idx="885">
                  <c:v>1.1114999999999999</c:v>
                </c:pt>
                <c:pt idx="886">
                  <c:v>0.9496</c:v>
                </c:pt>
                <c:pt idx="887">
                  <c:v>1.3946000000000001</c:v>
                </c:pt>
                <c:pt idx="888">
                  <c:v>-1.1604000000000001</c:v>
                </c:pt>
                <c:pt idx="889">
                  <c:v>1.6095999999999999</c:v>
                </c:pt>
                <c:pt idx="890">
                  <c:v>9.4299999999999995E-2</c:v>
                </c:pt>
                <c:pt idx="891">
                  <c:v>0.99539999999999995</c:v>
                </c:pt>
                <c:pt idx="892">
                  <c:v>1.1045</c:v>
                </c:pt>
                <c:pt idx="893">
                  <c:v>0.97760000000000002</c:v>
                </c:pt>
                <c:pt idx="894">
                  <c:v>0.35089999999999999</c:v>
                </c:pt>
                <c:pt idx="895">
                  <c:v>0.34420000000000001</c:v>
                </c:pt>
                <c:pt idx="896">
                  <c:v>0.29049999999999998</c:v>
                </c:pt>
                <c:pt idx="897">
                  <c:v>1.4093</c:v>
                </c:pt>
                <c:pt idx="898">
                  <c:v>2.1436000000000002</c:v>
                </c:pt>
                <c:pt idx="899">
                  <c:v>1.5018</c:v>
                </c:pt>
                <c:pt idx="900">
                  <c:v>1.1267</c:v>
                </c:pt>
                <c:pt idx="901">
                  <c:v>1.1420999999999999</c:v>
                </c:pt>
                <c:pt idx="902">
                  <c:v>1.2581</c:v>
                </c:pt>
                <c:pt idx="903">
                  <c:v>0.79910000000000003</c:v>
                </c:pt>
                <c:pt idx="904">
                  <c:v>1.2638</c:v>
                </c:pt>
                <c:pt idx="905">
                  <c:v>1.3512999999999999</c:v>
                </c:pt>
                <c:pt idx="906">
                  <c:v>7.1199999999999999E-2</c:v>
                </c:pt>
                <c:pt idx="907">
                  <c:v>0.40949999999999998</c:v>
                </c:pt>
                <c:pt idx="908">
                  <c:v>0.60880000000000001</c:v>
                </c:pt>
                <c:pt idx="909">
                  <c:v>0.58919999999999995</c:v>
                </c:pt>
                <c:pt idx="910">
                  <c:v>-1.2403999999999999</c:v>
                </c:pt>
                <c:pt idx="911">
                  <c:v>1.5199</c:v>
                </c:pt>
                <c:pt idx="912">
                  <c:v>0.7762</c:v>
                </c:pt>
                <c:pt idx="913">
                  <c:v>0.38690000000000002</c:v>
                </c:pt>
                <c:pt idx="914">
                  <c:v>0.58799999999999997</c:v>
                </c:pt>
                <c:pt idx="915">
                  <c:v>0.16339999999999999</c:v>
                </c:pt>
                <c:pt idx="916">
                  <c:v>1.2864</c:v>
                </c:pt>
                <c:pt idx="917">
                  <c:v>1.2470000000000001</c:v>
                </c:pt>
                <c:pt idx="918">
                  <c:v>0.78100000000000003</c:v>
                </c:pt>
                <c:pt idx="919">
                  <c:v>1.7217</c:v>
                </c:pt>
                <c:pt idx="920">
                  <c:v>0.51300000000000001</c:v>
                </c:pt>
                <c:pt idx="921">
                  <c:v>1.5165</c:v>
                </c:pt>
                <c:pt idx="922">
                  <c:v>1.4782</c:v>
                </c:pt>
                <c:pt idx="923">
                  <c:v>0.13039999999999999</c:v>
                </c:pt>
                <c:pt idx="924">
                  <c:v>1.3184</c:v>
                </c:pt>
                <c:pt idx="925">
                  <c:v>0.78169999999999995</c:v>
                </c:pt>
                <c:pt idx="926">
                  <c:v>0.1201</c:v>
                </c:pt>
                <c:pt idx="927">
                  <c:v>0.75470000000000004</c:v>
                </c:pt>
                <c:pt idx="928">
                  <c:v>0.89429999999999998</c:v>
                </c:pt>
                <c:pt idx="929">
                  <c:v>1.1495</c:v>
                </c:pt>
                <c:pt idx="930">
                  <c:v>7.9799999999999996E-2</c:v>
                </c:pt>
                <c:pt idx="931">
                  <c:v>-0.10009999999999999</c:v>
                </c:pt>
                <c:pt idx="932">
                  <c:v>-1.8269</c:v>
                </c:pt>
                <c:pt idx="933">
                  <c:v>0.22650000000000001</c:v>
                </c:pt>
                <c:pt idx="934">
                  <c:v>0.40679999999999999</c:v>
                </c:pt>
                <c:pt idx="935">
                  <c:v>-0.25080000000000002</c:v>
                </c:pt>
                <c:pt idx="936">
                  <c:v>-0.28029999999999999</c:v>
                </c:pt>
                <c:pt idx="937">
                  <c:v>-0.34389999999999998</c:v>
                </c:pt>
                <c:pt idx="938">
                  <c:v>-0.78</c:v>
                </c:pt>
                <c:pt idx="939">
                  <c:v>-0.44819999999999999</c:v>
                </c:pt>
                <c:pt idx="940">
                  <c:v>1.2727999999999999</c:v>
                </c:pt>
                <c:pt idx="941">
                  <c:v>7.1199999999999999E-2</c:v>
                </c:pt>
                <c:pt idx="942">
                  <c:v>-0.28110000000000002</c:v>
                </c:pt>
                <c:pt idx="943">
                  <c:v>0.41739999999999999</c:v>
                </c:pt>
                <c:pt idx="944">
                  <c:v>5.4100000000000002E-2</c:v>
                </c:pt>
                <c:pt idx="945">
                  <c:v>1.3566</c:v>
                </c:pt>
                <c:pt idx="946">
                  <c:v>0.35499999999999998</c:v>
                </c:pt>
                <c:pt idx="947">
                  <c:v>1.4568000000000001</c:v>
                </c:pt>
                <c:pt idx="948">
                  <c:v>1.1747000000000001</c:v>
                </c:pt>
                <c:pt idx="949">
                  <c:v>1.105</c:v>
                </c:pt>
                <c:pt idx="950">
                  <c:v>1.3583000000000001</c:v>
                </c:pt>
                <c:pt idx="951">
                  <c:v>0.99519999999999997</c:v>
                </c:pt>
                <c:pt idx="952">
                  <c:v>-1.3912</c:v>
                </c:pt>
                <c:pt idx="953">
                  <c:v>0.93240000000000001</c:v>
                </c:pt>
                <c:pt idx="954">
                  <c:v>0.64700000000000002</c:v>
                </c:pt>
                <c:pt idx="955">
                  <c:v>1.3264</c:v>
                </c:pt>
                <c:pt idx="956">
                  <c:v>1.1379999999999999</c:v>
                </c:pt>
                <c:pt idx="957">
                  <c:v>0.79820000000000002</c:v>
                </c:pt>
                <c:pt idx="958">
                  <c:v>1.2388999999999999</c:v>
                </c:pt>
                <c:pt idx="959">
                  <c:v>0.83240000000000003</c:v>
                </c:pt>
                <c:pt idx="960">
                  <c:v>0.94450000000000001</c:v>
                </c:pt>
                <c:pt idx="961">
                  <c:v>1.2945</c:v>
                </c:pt>
                <c:pt idx="962">
                  <c:v>1.3536999999999999</c:v>
                </c:pt>
                <c:pt idx="963">
                  <c:v>1.2189000000000001</c:v>
                </c:pt>
                <c:pt idx="964">
                  <c:v>0.51170000000000004</c:v>
                </c:pt>
                <c:pt idx="965">
                  <c:v>1.6279999999999999</c:v>
                </c:pt>
                <c:pt idx="966">
                  <c:v>1.3494999999999999</c:v>
                </c:pt>
                <c:pt idx="967">
                  <c:v>1.7130000000000001</c:v>
                </c:pt>
                <c:pt idx="968">
                  <c:v>1.1698999999999999</c:v>
                </c:pt>
                <c:pt idx="969">
                  <c:v>-1.3883000000000001</c:v>
                </c:pt>
                <c:pt idx="970">
                  <c:v>1.089</c:v>
                </c:pt>
                <c:pt idx="971">
                  <c:v>0.61639999999999995</c:v>
                </c:pt>
                <c:pt idx="972">
                  <c:v>0.35870000000000002</c:v>
                </c:pt>
                <c:pt idx="973">
                  <c:v>0.54159999999999997</c:v>
                </c:pt>
                <c:pt idx="974">
                  <c:v>1.1002000000000001</c:v>
                </c:pt>
                <c:pt idx="975">
                  <c:v>1.2585</c:v>
                </c:pt>
                <c:pt idx="976">
                  <c:v>1.0548999999999999</c:v>
                </c:pt>
                <c:pt idx="977">
                  <c:v>1.2165999999999999</c:v>
                </c:pt>
                <c:pt idx="978">
                  <c:v>0.96879999999999999</c:v>
                </c:pt>
                <c:pt idx="979">
                  <c:v>1.3056000000000001</c:v>
                </c:pt>
                <c:pt idx="980">
                  <c:v>0.61750000000000005</c:v>
                </c:pt>
                <c:pt idx="981">
                  <c:v>1.0204</c:v>
                </c:pt>
                <c:pt idx="982">
                  <c:v>0.88270000000000004</c:v>
                </c:pt>
                <c:pt idx="983">
                  <c:v>1.3412999999999999</c:v>
                </c:pt>
                <c:pt idx="984">
                  <c:v>1.2797000000000001</c:v>
                </c:pt>
                <c:pt idx="985">
                  <c:v>0.87539999999999996</c:v>
                </c:pt>
                <c:pt idx="986">
                  <c:v>0.96009999999999995</c:v>
                </c:pt>
                <c:pt idx="987">
                  <c:v>0.43369999999999997</c:v>
                </c:pt>
                <c:pt idx="988">
                  <c:v>0.75249999999999995</c:v>
                </c:pt>
                <c:pt idx="989">
                  <c:v>1.0564</c:v>
                </c:pt>
                <c:pt idx="990">
                  <c:v>1.2038</c:v>
                </c:pt>
                <c:pt idx="991">
                  <c:v>0.8659</c:v>
                </c:pt>
                <c:pt idx="992">
                  <c:v>1.0206</c:v>
                </c:pt>
                <c:pt idx="993">
                  <c:v>0.50960000000000005</c:v>
                </c:pt>
                <c:pt idx="994">
                  <c:v>1.1194999999999999</c:v>
                </c:pt>
                <c:pt idx="995">
                  <c:v>1.3240000000000001</c:v>
                </c:pt>
                <c:pt idx="996">
                  <c:v>1.0383</c:v>
                </c:pt>
                <c:pt idx="997">
                  <c:v>1.3671</c:v>
                </c:pt>
                <c:pt idx="998">
                  <c:v>0.26379999999999998</c:v>
                </c:pt>
                <c:pt idx="999">
                  <c:v>-2.8E-3</c:v>
                </c:pt>
                <c:pt idx="1000">
                  <c:v>0.74550000000000005</c:v>
                </c:pt>
                <c:pt idx="1001">
                  <c:v>1.4653</c:v>
                </c:pt>
                <c:pt idx="1002">
                  <c:v>0.5544</c:v>
                </c:pt>
                <c:pt idx="1003">
                  <c:v>1.3458000000000001</c:v>
                </c:pt>
                <c:pt idx="1004">
                  <c:v>-1.5895999999999999</c:v>
                </c:pt>
                <c:pt idx="1005">
                  <c:v>1.0265</c:v>
                </c:pt>
                <c:pt idx="1006">
                  <c:v>0.87</c:v>
                </c:pt>
                <c:pt idx="1007">
                  <c:v>0.8992</c:v>
                </c:pt>
                <c:pt idx="1008">
                  <c:v>-8.3299999999999999E-2</c:v>
                </c:pt>
                <c:pt idx="1009">
                  <c:v>0.86780000000000002</c:v>
                </c:pt>
                <c:pt idx="1010">
                  <c:v>0.1094</c:v>
                </c:pt>
                <c:pt idx="1011">
                  <c:v>0.27929999999999999</c:v>
                </c:pt>
                <c:pt idx="1012">
                  <c:v>-0.25319999999999998</c:v>
                </c:pt>
                <c:pt idx="1013">
                  <c:v>-0.27589999999999998</c:v>
                </c:pt>
                <c:pt idx="1014">
                  <c:v>0.1094</c:v>
                </c:pt>
                <c:pt idx="1015">
                  <c:v>-8.3299999999999999E-2</c:v>
                </c:pt>
                <c:pt idx="1016">
                  <c:v>-0.25319999999999998</c:v>
                </c:pt>
                <c:pt idx="1017">
                  <c:v>0.40210000000000001</c:v>
                </c:pt>
                <c:pt idx="1018">
                  <c:v>-8.3299999999999999E-2</c:v>
                </c:pt>
                <c:pt idx="1019">
                  <c:v>0.20619999999999999</c:v>
                </c:pt>
                <c:pt idx="1020">
                  <c:v>0.61719999999999997</c:v>
                </c:pt>
                <c:pt idx="1021">
                  <c:v>0.95850000000000002</c:v>
                </c:pt>
                <c:pt idx="1022">
                  <c:v>-0.75309999999999999</c:v>
                </c:pt>
                <c:pt idx="1023">
                  <c:v>0.80979999999999996</c:v>
                </c:pt>
                <c:pt idx="1024">
                  <c:v>-0.56869999999999998</c:v>
                </c:pt>
                <c:pt idx="1025">
                  <c:v>-0.82020000000000004</c:v>
                </c:pt>
                <c:pt idx="1026">
                  <c:v>-0.4052</c:v>
                </c:pt>
                <c:pt idx="1027">
                  <c:v>-2.8906000000000001</c:v>
                </c:pt>
                <c:pt idx="1028">
                  <c:v>-0.69630000000000003</c:v>
                </c:pt>
                <c:pt idx="1029">
                  <c:v>-0.45250000000000001</c:v>
                </c:pt>
                <c:pt idx="1030">
                  <c:v>-0.69330000000000003</c:v>
                </c:pt>
                <c:pt idx="1031">
                  <c:v>-1.8202</c:v>
                </c:pt>
                <c:pt idx="1032">
                  <c:v>-3.6682000000000001</c:v>
                </c:pt>
                <c:pt idx="1033">
                  <c:v>-0.77839999999999998</c:v>
                </c:pt>
                <c:pt idx="1034">
                  <c:v>-2.1707000000000001</c:v>
                </c:pt>
                <c:pt idx="1035">
                  <c:v>0.91669999999999996</c:v>
                </c:pt>
                <c:pt idx="1036">
                  <c:v>-0.54269999999999996</c:v>
                </c:pt>
                <c:pt idx="1037">
                  <c:v>-0.77129999999999999</c:v>
                </c:pt>
                <c:pt idx="1038">
                  <c:v>-1.0266999999999999</c:v>
                </c:pt>
                <c:pt idx="1039">
                  <c:v>-2.0832999999999999</c:v>
                </c:pt>
                <c:pt idx="1040">
                  <c:v>6.8699999999999997E-2</c:v>
                </c:pt>
                <c:pt idx="1041">
                  <c:v>-1.9578</c:v>
                </c:pt>
                <c:pt idx="1042">
                  <c:v>-0.93130000000000002</c:v>
                </c:pt>
                <c:pt idx="1043">
                  <c:v>-0.56869999999999998</c:v>
                </c:pt>
                <c:pt idx="1044">
                  <c:v>0.81940000000000002</c:v>
                </c:pt>
                <c:pt idx="1045">
                  <c:v>-0.20880000000000001</c:v>
                </c:pt>
                <c:pt idx="1046">
                  <c:v>-3.5427</c:v>
                </c:pt>
                <c:pt idx="1047">
                  <c:v>1.1184000000000001</c:v>
                </c:pt>
                <c:pt idx="1048">
                  <c:v>0.4642</c:v>
                </c:pt>
                <c:pt idx="1049">
                  <c:v>0.8236</c:v>
                </c:pt>
                <c:pt idx="1050">
                  <c:v>0.44719999999999999</c:v>
                </c:pt>
                <c:pt idx="1051">
                  <c:v>-8.3299999999999999E-2</c:v>
                </c:pt>
                <c:pt idx="1052">
                  <c:v>8.6599999999999996E-2</c:v>
                </c:pt>
                <c:pt idx="1053">
                  <c:v>-8.3299999999999999E-2</c:v>
                </c:pt>
                <c:pt idx="1054">
                  <c:v>0.91669999999999996</c:v>
                </c:pt>
                <c:pt idx="1055">
                  <c:v>0.33179999999999998</c:v>
                </c:pt>
                <c:pt idx="1056">
                  <c:v>-1.3057000000000001</c:v>
                </c:pt>
                <c:pt idx="1057">
                  <c:v>1.0866</c:v>
                </c:pt>
                <c:pt idx="1058">
                  <c:v>-8.3299999999999999E-2</c:v>
                </c:pt>
                <c:pt idx="1059">
                  <c:v>-0.25940000000000002</c:v>
                </c:pt>
                <c:pt idx="1060">
                  <c:v>4.8000000000000001E-2</c:v>
                </c:pt>
                <c:pt idx="1061">
                  <c:v>-1.5427</c:v>
                </c:pt>
                <c:pt idx="1062">
                  <c:v>-1.7078</c:v>
                </c:pt>
                <c:pt idx="1063">
                  <c:v>6.1100000000000002E-2</c:v>
                </c:pt>
                <c:pt idx="1064">
                  <c:v>8.1799999999999998E-2</c:v>
                </c:pt>
                <c:pt idx="1065">
                  <c:v>1.9099999999999999E-2</c:v>
                </c:pt>
                <c:pt idx="1066">
                  <c:v>0.52439999999999998</c:v>
                </c:pt>
                <c:pt idx="1067">
                  <c:v>2.92E-2</c:v>
                </c:pt>
                <c:pt idx="1068">
                  <c:v>-1.2759</c:v>
                </c:pt>
                <c:pt idx="1069">
                  <c:v>-0.47560000000000002</c:v>
                </c:pt>
                <c:pt idx="1070">
                  <c:v>0.45729999999999998</c:v>
                </c:pt>
                <c:pt idx="1071">
                  <c:v>-5.1276999999999999</c:v>
                </c:pt>
                <c:pt idx="1072">
                  <c:v>0.50170000000000003</c:v>
                </c:pt>
                <c:pt idx="1073">
                  <c:v>-1.6068</c:v>
                </c:pt>
                <c:pt idx="1074">
                  <c:v>-0.2145</c:v>
                </c:pt>
                <c:pt idx="1075">
                  <c:v>-0.93130000000000002</c:v>
                </c:pt>
                <c:pt idx="1076">
                  <c:v>-1.1276999999999999</c:v>
                </c:pt>
                <c:pt idx="1077">
                  <c:v>0.53339999999999999</c:v>
                </c:pt>
                <c:pt idx="1078">
                  <c:v>-0.2208</c:v>
                </c:pt>
                <c:pt idx="1079">
                  <c:v>0.1232</c:v>
                </c:pt>
                <c:pt idx="1080">
                  <c:v>-8.3299999999999999E-2</c:v>
                </c:pt>
                <c:pt idx="1081">
                  <c:v>-2.0832999999999999</c:v>
                </c:pt>
                <c:pt idx="1082">
                  <c:v>0.29780000000000001</c:v>
                </c:pt>
                <c:pt idx="1083">
                  <c:v>0.2014</c:v>
                </c:pt>
                <c:pt idx="1084">
                  <c:v>-0.18279999999999999</c:v>
                </c:pt>
                <c:pt idx="1085">
                  <c:v>-0.49830000000000002</c:v>
                </c:pt>
                <c:pt idx="1086">
                  <c:v>-1.9374</c:v>
                </c:pt>
                <c:pt idx="1087">
                  <c:v>0.53820000000000001</c:v>
                </c:pt>
                <c:pt idx="1088">
                  <c:v>-0.49830000000000002</c:v>
                </c:pt>
                <c:pt idx="1089">
                  <c:v>0.37609999999999999</c:v>
                </c:pt>
                <c:pt idx="1090">
                  <c:v>-0.24079999999999999</c:v>
                </c:pt>
                <c:pt idx="1091">
                  <c:v>-0.66820000000000002</c:v>
                </c:pt>
                <c:pt idx="1092">
                  <c:v>-9.2999999999999992E-3</c:v>
                </c:pt>
                <c:pt idx="1093">
                  <c:v>0.43130000000000002</c:v>
                </c:pt>
                <c:pt idx="1094">
                  <c:v>-2.8906000000000001</c:v>
                </c:pt>
                <c:pt idx="1095">
                  <c:v>-1.9578</c:v>
                </c:pt>
                <c:pt idx="1096">
                  <c:v>0.91669999999999996</c:v>
                </c:pt>
                <c:pt idx="1097">
                  <c:v>-3.4051999999999998</c:v>
                </c:pt>
                <c:pt idx="1098">
                  <c:v>0.1094</c:v>
                </c:pt>
                <c:pt idx="1099">
                  <c:v>-8.3299999999999999E-2</c:v>
                </c:pt>
                <c:pt idx="1100">
                  <c:v>-0.73540000000000005</c:v>
                </c:pt>
                <c:pt idx="1101">
                  <c:v>-0.2402</c:v>
                </c:pt>
                <c:pt idx="1102">
                  <c:v>-0.122</c:v>
                </c:pt>
                <c:pt idx="1103">
                  <c:v>-0.58079999999999998</c:v>
                </c:pt>
                <c:pt idx="1104">
                  <c:v>-0.2046</c:v>
                </c:pt>
                <c:pt idx="1105">
                  <c:v>-2.6173000000000002</c:v>
                </c:pt>
                <c:pt idx="1106">
                  <c:v>-0.13700000000000001</c:v>
                </c:pt>
                <c:pt idx="1107">
                  <c:v>-0.43120000000000003</c:v>
                </c:pt>
                <c:pt idx="1108">
                  <c:v>-1.0959000000000001</c:v>
                </c:pt>
                <c:pt idx="1109">
                  <c:v>5.1999999999999998E-3</c:v>
                </c:pt>
                <c:pt idx="1110">
                  <c:v>-8.3299999999999999E-2</c:v>
                </c:pt>
                <c:pt idx="1111">
                  <c:v>-0.3155</c:v>
                </c:pt>
                <c:pt idx="1112">
                  <c:v>-0.77329999999999999</c:v>
                </c:pt>
                <c:pt idx="1113">
                  <c:v>0.1003</c:v>
                </c:pt>
                <c:pt idx="1114">
                  <c:v>9.7999999999999997E-3</c:v>
                </c:pt>
                <c:pt idx="1115">
                  <c:v>1.72E-2</c:v>
                </c:pt>
                <c:pt idx="1116">
                  <c:v>-1.7133</c:v>
                </c:pt>
                <c:pt idx="1117">
                  <c:v>-0.31769999999999998</c:v>
                </c:pt>
                <c:pt idx="1118">
                  <c:v>0.18490000000000001</c:v>
                </c:pt>
                <c:pt idx="1119">
                  <c:v>-1.7896000000000001</c:v>
                </c:pt>
                <c:pt idx="1120">
                  <c:v>-0.4052</c:v>
                </c:pt>
                <c:pt idx="1121">
                  <c:v>0.1646</c:v>
                </c:pt>
                <c:pt idx="1122">
                  <c:v>0.25879999999999997</c:v>
                </c:pt>
                <c:pt idx="1123">
                  <c:v>1.0951</c:v>
                </c:pt>
                <c:pt idx="1124">
                  <c:v>-3.0832999999999999</c:v>
                </c:pt>
                <c:pt idx="1125">
                  <c:v>-0.28970000000000001</c:v>
                </c:pt>
                <c:pt idx="1126">
                  <c:v>0.20619999999999999</c:v>
                </c:pt>
                <c:pt idx="1127">
                  <c:v>0.55410000000000004</c:v>
                </c:pt>
                <c:pt idx="1128">
                  <c:v>0.50170000000000003</c:v>
                </c:pt>
                <c:pt idx="1129">
                  <c:v>-1.5687</c:v>
                </c:pt>
                <c:pt idx="1130">
                  <c:v>-0.66820000000000002</c:v>
                </c:pt>
                <c:pt idx="1131">
                  <c:v>-1.6681999999999999</c:v>
                </c:pt>
                <c:pt idx="1132">
                  <c:v>0.1094</c:v>
                </c:pt>
                <c:pt idx="1133">
                  <c:v>0.74270000000000003</c:v>
                </c:pt>
                <c:pt idx="1134">
                  <c:v>-0.69330000000000003</c:v>
                </c:pt>
                <c:pt idx="1135">
                  <c:v>-0.76139999999999997</c:v>
                </c:pt>
                <c:pt idx="1136">
                  <c:v>0.45440000000000003</c:v>
                </c:pt>
                <c:pt idx="1137">
                  <c:v>-2.2532000000000001</c:v>
                </c:pt>
                <c:pt idx="1138">
                  <c:v>-8.3299999999999999E-2</c:v>
                </c:pt>
                <c:pt idx="1139">
                  <c:v>0.50170000000000003</c:v>
                </c:pt>
                <c:pt idx="1140">
                  <c:v>-8.3299999999999999E-2</c:v>
                </c:pt>
                <c:pt idx="1141">
                  <c:v>0.50170000000000003</c:v>
                </c:pt>
                <c:pt idx="1142">
                  <c:v>-0.82950000000000002</c:v>
                </c:pt>
                <c:pt idx="1143">
                  <c:v>-1.6681999999999999</c:v>
                </c:pt>
                <c:pt idx="1144">
                  <c:v>0.1391</c:v>
                </c:pt>
                <c:pt idx="1145">
                  <c:v>-1.6681999999999999</c:v>
                </c:pt>
                <c:pt idx="1146">
                  <c:v>-0.27589999999999998</c:v>
                </c:pt>
                <c:pt idx="1147">
                  <c:v>0.50170000000000003</c:v>
                </c:pt>
                <c:pt idx="1148">
                  <c:v>9.7299999999999998E-2</c:v>
                </c:pt>
                <c:pt idx="1149">
                  <c:v>-0.93130000000000002</c:v>
                </c:pt>
                <c:pt idx="1150">
                  <c:v>-0.54269999999999996</c:v>
                </c:pt>
                <c:pt idx="1151">
                  <c:v>-0.76139999999999997</c:v>
                </c:pt>
                <c:pt idx="1152">
                  <c:v>1.6536999999999999</c:v>
                </c:pt>
                <c:pt idx="1153">
                  <c:v>0.1094</c:v>
                </c:pt>
                <c:pt idx="1154">
                  <c:v>0.1847</c:v>
                </c:pt>
                <c:pt idx="1155">
                  <c:v>-2.7837000000000001</c:v>
                </c:pt>
                <c:pt idx="1156">
                  <c:v>1.4610000000000001</c:v>
                </c:pt>
                <c:pt idx="1157">
                  <c:v>-2.6682000000000001</c:v>
                </c:pt>
                <c:pt idx="1158">
                  <c:v>-0.15920000000000001</c:v>
                </c:pt>
                <c:pt idx="1159">
                  <c:v>-2.4983</c:v>
                </c:pt>
                <c:pt idx="1160">
                  <c:v>3.2199999999999999E-2</c:v>
                </c:pt>
                <c:pt idx="1161">
                  <c:v>0.94420000000000004</c:v>
                </c:pt>
                <c:pt idx="1162">
                  <c:v>1.4402999999999999</c:v>
                </c:pt>
                <c:pt idx="1163">
                  <c:v>-0.21160000000000001</c:v>
                </c:pt>
                <c:pt idx="1164">
                  <c:v>0.7792</c:v>
                </c:pt>
                <c:pt idx="1165">
                  <c:v>-1.1422000000000001</c:v>
                </c:pt>
                <c:pt idx="1166">
                  <c:v>0.20619999999999999</c:v>
                </c:pt>
                <c:pt idx="1167">
                  <c:v>0.1232</c:v>
                </c:pt>
                <c:pt idx="1168">
                  <c:v>-0.58079999999999998</c:v>
                </c:pt>
                <c:pt idx="1169">
                  <c:v>0.97119999999999995</c:v>
                </c:pt>
                <c:pt idx="1170">
                  <c:v>0.46689999999999998</c:v>
                </c:pt>
                <c:pt idx="1171">
                  <c:v>-2.8906000000000001</c:v>
                </c:pt>
                <c:pt idx="1172">
                  <c:v>-0.87180000000000002</c:v>
                </c:pt>
                <c:pt idx="1173">
                  <c:v>0.23860000000000001</c:v>
                </c:pt>
                <c:pt idx="1174">
                  <c:v>1.7818000000000001</c:v>
                </c:pt>
                <c:pt idx="1175">
                  <c:v>5.4199999999999998E-2</c:v>
                </c:pt>
                <c:pt idx="1176">
                  <c:v>-1.6681999999999999</c:v>
                </c:pt>
                <c:pt idx="1177">
                  <c:v>0.71319999999999995</c:v>
                </c:pt>
                <c:pt idx="1178">
                  <c:v>-1.5427</c:v>
                </c:pt>
                <c:pt idx="1179">
                  <c:v>0.42570000000000002</c:v>
                </c:pt>
                <c:pt idx="1180">
                  <c:v>0.1555</c:v>
                </c:pt>
                <c:pt idx="1181">
                  <c:v>-8.3299999999999999E-2</c:v>
                </c:pt>
                <c:pt idx="1182">
                  <c:v>0.41920000000000002</c:v>
                </c:pt>
                <c:pt idx="1183">
                  <c:v>-0.49830000000000002</c:v>
                </c:pt>
                <c:pt idx="1184">
                  <c:v>0.70520000000000005</c:v>
                </c:pt>
                <c:pt idx="1185">
                  <c:v>-0.4899</c:v>
                </c:pt>
                <c:pt idx="1186">
                  <c:v>1.0743</c:v>
                </c:pt>
                <c:pt idx="1187">
                  <c:v>0.13539999999999999</c:v>
                </c:pt>
                <c:pt idx="1188">
                  <c:v>-3.44E-2</c:v>
                </c:pt>
                <c:pt idx="1189">
                  <c:v>-1.9199999999999998E-2</c:v>
                </c:pt>
                <c:pt idx="1190">
                  <c:v>0.50170000000000003</c:v>
                </c:pt>
                <c:pt idx="1191">
                  <c:v>-1.8488</c:v>
                </c:pt>
                <c:pt idx="1192">
                  <c:v>0.43130000000000002</c:v>
                </c:pt>
                <c:pt idx="1193">
                  <c:v>-8.3299999999999999E-2</c:v>
                </c:pt>
                <c:pt idx="1194">
                  <c:v>-0.42430000000000001</c:v>
                </c:pt>
                <c:pt idx="1195">
                  <c:v>1.5948</c:v>
                </c:pt>
                <c:pt idx="1196">
                  <c:v>1.1011</c:v>
                </c:pt>
                <c:pt idx="1197">
                  <c:v>-1.5687</c:v>
                </c:pt>
                <c:pt idx="1198">
                  <c:v>0.60640000000000005</c:v>
                </c:pt>
                <c:pt idx="1199">
                  <c:v>-0.33119999999999999</c:v>
                </c:pt>
                <c:pt idx="1200">
                  <c:v>-8.0000000000000004E-4</c:v>
                </c:pt>
                <c:pt idx="1201">
                  <c:v>0.44030000000000002</c:v>
                </c:pt>
                <c:pt idx="1202">
                  <c:v>0.36030000000000001</c:v>
                </c:pt>
                <c:pt idx="1203">
                  <c:v>7.7200000000000005E-2</c:v>
                </c:pt>
                <c:pt idx="1204">
                  <c:v>0.4098</c:v>
                </c:pt>
                <c:pt idx="1205">
                  <c:v>-0.37280000000000002</c:v>
                </c:pt>
                <c:pt idx="1206">
                  <c:v>-2.6682000000000001</c:v>
                </c:pt>
                <c:pt idx="1207">
                  <c:v>-1.0832999999999999</c:v>
                </c:pt>
                <c:pt idx="1208">
                  <c:v>-0.4052</c:v>
                </c:pt>
                <c:pt idx="1209">
                  <c:v>-1.7614000000000001</c:v>
                </c:pt>
                <c:pt idx="1210">
                  <c:v>-8.3299999999999999E-2</c:v>
                </c:pt>
                <c:pt idx="1211">
                  <c:v>0.50170000000000003</c:v>
                </c:pt>
                <c:pt idx="1212">
                  <c:v>1.2385999999999999</c:v>
                </c:pt>
                <c:pt idx="1213">
                  <c:v>0.43130000000000002</c:v>
                </c:pt>
                <c:pt idx="1214">
                  <c:v>0.56879999999999997</c:v>
                </c:pt>
                <c:pt idx="1215">
                  <c:v>0.50170000000000003</c:v>
                </c:pt>
                <c:pt idx="1216">
                  <c:v>0.36420000000000002</c:v>
                </c:pt>
                <c:pt idx="1217">
                  <c:v>-0.22770000000000001</c:v>
                </c:pt>
                <c:pt idx="1218">
                  <c:v>0.1094</c:v>
                </c:pt>
                <c:pt idx="1219">
                  <c:v>0.2646</c:v>
                </c:pt>
                <c:pt idx="1220">
                  <c:v>-2.8906000000000001</c:v>
                </c:pt>
                <c:pt idx="1221">
                  <c:v>-0.95779999999999998</c:v>
                </c:pt>
                <c:pt idx="1222">
                  <c:v>0.72409999999999997</c:v>
                </c:pt>
                <c:pt idx="1223">
                  <c:v>-3.0832999999999999</c:v>
                </c:pt>
                <c:pt idx="1224">
                  <c:v>-1.0219</c:v>
                </c:pt>
                <c:pt idx="1225">
                  <c:v>0.17979999999999999</c:v>
                </c:pt>
                <c:pt idx="1226">
                  <c:v>-0.49830000000000002</c:v>
                </c:pt>
                <c:pt idx="1227">
                  <c:v>-0.32429999999999998</c:v>
                </c:pt>
                <c:pt idx="1228">
                  <c:v>0.55410000000000004</c:v>
                </c:pt>
                <c:pt idx="1229">
                  <c:v>-0.3463</c:v>
                </c:pt>
                <c:pt idx="1230">
                  <c:v>0.56879999999999997</c:v>
                </c:pt>
                <c:pt idx="1231">
                  <c:v>0.1968</c:v>
                </c:pt>
                <c:pt idx="1232">
                  <c:v>-2.0832999999999999</c:v>
                </c:pt>
                <c:pt idx="1233">
                  <c:v>1.0163</c:v>
                </c:pt>
                <c:pt idx="1234">
                  <c:v>0.33179999999999998</c:v>
                </c:pt>
                <c:pt idx="1235">
                  <c:v>-0.54269999999999996</c:v>
                </c:pt>
                <c:pt idx="1236">
                  <c:v>-0.37280000000000002</c:v>
                </c:pt>
                <c:pt idx="1237">
                  <c:v>-2.2532000000000001</c:v>
                </c:pt>
                <c:pt idx="1238">
                  <c:v>-0.53069999999999995</c:v>
                </c:pt>
                <c:pt idx="1239">
                  <c:v>0.50170000000000003</c:v>
                </c:pt>
                <c:pt idx="1240">
                  <c:v>-2.1987999999999999</c:v>
                </c:pt>
                <c:pt idx="1241">
                  <c:v>-8.3299999999999999E-2</c:v>
                </c:pt>
                <c:pt idx="1242">
                  <c:v>0.309</c:v>
                </c:pt>
                <c:pt idx="1243">
                  <c:v>-0.89059999999999995</c:v>
                </c:pt>
                <c:pt idx="1244">
                  <c:v>0.45729999999999998</c:v>
                </c:pt>
                <c:pt idx="1245">
                  <c:v>-0.2208</c:v>
                </c:pt>
                <c:pt idx="1246">
                  <c:v>0.1094</c:v>
                </c:pt>
                <c:pt idx="1247">
                  <c:v>0.55410000000000004</c:v>
                </c:pt>
                <c:pt idx="1248">
                  <c:v>0.87819999999999998</c:v>
                </c:pt>
                <c:pt idx="1249">
                  <c:v>0.38619999999999999</c:v>
                </c:pt>
                <c:pt idx="1250">
                  <c:v>-0.61670000000000003</c:v>
                </c:pt>
                <c:pt idx="1251">
                  <c:v>-8.3299999999999999E-2</c:v>
                </c:pt>
                <c:pt idx="1252">
                  <c:v>0.25779999999999997</c:v>
                </c:pt>
                <c:pt idx="1253">
                  <c:v>0.79120000000000001</c:v>
                </c:pt>
                <c:pt idx="1254">
                  <c:v>-2.2532000000000001</c:v>
                </c:pt>
                <c:pt idx="1255">
                  <c:v>-1.0093000000000001</c:v>
                </c:pt>
                <c:pt idx="1256">
                  <c:v>0.4098</c:v>
                </c:pt>
                <c:pt idx="1257">
                  <c:v>-8.3299999999999999E-2</c:v>
                </c:pt>
                <c:pt idx="1258">
                  <c:v>0.8236</c:v>
                </c:pt>
                <c:pt idx="1259">
                  <c:v>1.1391</c:v>
                </c:pt>
                <c:pt idx="1260">
                  <c:v>-8.3299999999999999E-2</c:v>
                </c:pt>
                <c:pt idx="1261">
                  <c:v>-2.6682000000000001</c:v>
                </c:pt>
                <c:pt idx="1262">
                  <c:v>-1.5427</c:v>
                </c:pt>
                <c:pt idx="1263">
                  <c:v>-0.76139999999999997</c:v>
                </c:pt>
                <c:pt idx="1264">
                  <c:v>-0.75070000000000003</c:v>
                </c:pt>
                <c:pt idx="1265">
                  <c:v>-8.3299999999999999E-2</c:v>
                </c:pt>
                <c:pt idx="1266">
                  <c:v>-0.89059999999999995</c:v>
                </c:pt>
                <c:pt idx="1267">
                  <c:v>-2.8906000000000001</c:v>
                </c:pt>
                <c:pt idx="1268">
                  <c:v>0.30370000000000003</c:v>
                </c:pt>
                <c:pt idx="1269">
                  <c:v>0.41920000000000002</c:v>
                </c:pt>
                <c:pt idx="1270">
                  <c:v>-1.4052</c:v>
                </c:pt>
                <c:pt idx="1271">
                  <c:v>-0.76139999999999997</c:v>
                </c:pt>
                <c:pt idx="1272">
                  <c:v>0.29520000000000002</c:v>
                </c:pt>
                <c:pt idx="1273">
                  <c:v>0.8236</c:v>
                </c:pt>
                <c:pt idx="1274">
                  <c:v>-0.66820000000000002</c:v>
                </c:pt>
                <c:pt idx="1275">
                  <c:v>0.29520000000000002</c:v>
                </c:pt>
                <c:pt idx="1276">
                  <c:v>0.38619999999999999</c:v>
                </c:pt>
                <c:pt idx="1277">
                  <c:v>-0.89059999999999995</c:v>
                </c:pt>
                <c:pt idx="1278">
                  <c:v>-1.6681999999999999</c:v>
                </c:pt>
                <c:pt idx="1279">
                  <c:v>-0.66820000000000002</c:v>
                </c:pt>
                <c:pt idx="1280">
                  <c:v>-2.3462999999999998</c:v>
                </c:pt>
                <c:pt idx="1281">
                  <c:v>-2.2532000000000001</c:v>
                </c:pt>
                <c:pt idx="1282">
                  <c:v>-8.3299999999999999E-2</c:v>
                </c:pt>
                <c:pt idx="1283">
                  <c:v>-0.16819999999999999</c:v>
                </c:pt>
                <c:pt idx="1284">
                  <c:v>-0.82020000000000004</c:v>
                </c:pt>
                <c:pt idx="1285">
                  <c:v>0.57969999999999999</c:v>
                </c:pt>
                <c:pt idx="1286">
                  <c:v>1.3573</c:v>
                </c:pt>
                <c:pt idx="1287">
                  <c:v>0.56579999999999997</c:v>
                </c:pt>
                <c:pt idx="1288">
                  <c:v>-1.8202</c:v>
                </c:pt>
                <c:pt idx="1289">
                  <c:v>0.61719999999999997</c:v>
                </c:pt>
                <c:pt idx="1290">
                  <c:v>0.82750000000000001</c:v>
                </c:pt>
                <c:pt idx="1291">
                  <c:v>-4.6800000000000001E-2</c:v>
                </c:pt>
                <c:pt idx="1292">
                  <c:v>0.45279999999999998</c:v>
                </c:pt>
                <c:pt idx="1293">
                  <c:v>-0.41770000000000002</c:v>
                </c:pt>
                <c:pt idx="1294">
                  <c:v>7.1999999999999995E-2</c:v>
                </c:pt>
                <c:pt idx="1295">
                  <c:v>0.34739999999999999</c:v>
                </c:pt>
                <c:pt idx="1296">
                  <c:v>-4.4051999999999998</c:v>
                </c:pt>
                <c:pt idx="1297">
                  <c:v>-0.1764</c:v>
                </c:pt>
                <c:pt idx="1298">
                  <c:v>0.43130000000000002</c:v>
                </c:pt>
                <c:pt idx="1299">
                  <c:v>0.1094</c:v>
                </c:pt>
                <c:pt idx="1300">
                  <c:v>0.8236</c:v>
                </c:pt>
                <c:pt idx="1301">
                  <c:v>0.14549999999999999</c:v>
                </c:pt>
                <c:pt idx="1302">
                  <c:v>0.80120000000000002</c:v>
                </c:pt>
                <c:pt idx="1303">
                  <c:v>3.9600000000000003E-2</c:v>
                </c:pt>
                <c:pt idx="1304">
                  <c:v>0.43130000000000002</c:v>
                </c:pt>
                <c:pt idx="1305">
                  <c:v>0.78549999999999998</c:v>
                </c:pt>
                <c:pt idx="1306">
                  <c:v>0.3528</c:v>
                </c:pt>
                <c:pt idx="1307">
                  <c:v>-0.56869999999999998</c:v>
                </c:pt>
                <c:pt idx="1308">
                  <c:v>0.47860000000000003</c:v>
                </c:pt>
                <c:pt idx="1309">
                  <c:v>0.43130000000000002</c:v>
                </c:pt>
                <c:pt idx="1310">
                  <c:v>-1.7462</c:v>
                </c:pt>
                <c:pt idx="1311">
                  <c:v>-2.8906000000000001</c:v>
                </c:pt>
                <c:pt idx="1312">
                  <c:v>0.70520000000000005</c:v>
                </c:pt>
                <c:pt idx="1313">
                  <c:v>-0.36080000000000001</c:v>
                </c:pt>
                <c:pt idx="1314">
                  <c:v>0.69810000000000005</c:v>
                </c:pt>
                <c:pt idx="1315">
                  <c:v>-0.58079999999999998</c:v>
                </c:pt>
                <c:pt idx="1316">
                  <c:v>0.72409999999999997</c:v>
                </c:pt>
                <c:pt idx="1317">
                  <c:v>0.63660000000000005</c:v>
                </c:pt>
                <c:pt idx="1318">
                  <c:v>-0.58079999999999998</c:v>
                </c:pt>
                <c:pt idx="1319">
                  <c:v>-8.3299999999999999E-2</c:v>
                </c:pt>
                <c:pt idx="1320">
                  <c:v>0.83430000000000004</c:v>
                </c:pt>
                <c:pt idx="1321">
                  <c:v>-0.32429999999999998</c:v>
                </c:pt>
                <c:pt idx="1322">
                  <c:v>-1.3057000000000001</c:v>
                </c:pt>
                <c:pt idx="1323">
                  <c:v>1.0542</c:v>
                </c:pt>
                <c:pt idx="1324">
                  <c:v>-0.49830000000000002</c:v>
                </c:pt>
                <c:pt idx="1325">
                  <c:v>-4.1500000000000002E-2</c:v>
                </c:pt>
                <c:pt idx="1326">
                  <c:v>-0.79949999999999999</c:v>
                </c:pt>
                <c:pt idx="1327">
                  <c:v>-1.0832999999999999</c:v>
                </c:pt>
                <c:pt idx="1328">
                  <c:v>6.5600000000000006E-2</c:v>
                </c:pt>
                <c:pt idx="1329">
                  <c:v>5.4199999999999998E-2</c:v>
                </c:pt>
                <c:pt idx="1330">
                  <c:v>-0.57799999999999996</c:v>
                </c:pt>
                <c:pt idx="1331">
                  <c:v>-0.93130000000000002</c:v>
                </c:pt>
                <c:pt idx="1332">
                  <c:v>-8.3299999999999999E-2</c:v>
                </c:pt>
                <c:pt idx="1333">
                  <c:v>-2.8906000000000001</c:v>
                </c:pt>
                <c:pt idx="1334">
                  <c:v>0.56879999999999997</c:v>
                </c:pt>
                <c:pt idx="1335">
                  <c:v>0.40699999999999997</c:v>
                </c:pt>
                <c:pt idx="1336">
                  <c:v>5.4199999999999998E-2</c:v>
                </c:pt>
                <c:pt idx="1337">
                  <c:v>-0.59789999999999999</c:v>
                </c:pt>
                <c:pt idx="1338">
                  <c:v>-1.4459</c:v>
                </c:pt>
                <c:pt idx="1339">
                  <c:v>-0.72070000000000001</c:v>
                </c:pt>
                <c:pt idx="1340">
                  <c:v>-1.8382000000000001</c:v>
                </c:pt>
                <c:pt idx="1341">
                  <c:v>0.50170000000000003</c:v>
                </c:pt>
                <c:pt idx="1342">
                  <c:v>-1.6681999999999999</c:v>
                </c:pt>
                <c:pt idx="1343">
                  <c:v>-1.4618</c:v>
                </c:pt>
                <c:pt idx="1344">
                  <c:v>-2.4051999999999998</c:v>
                </c:pt>
                <c:pt idx="1345">
                  <c:v>-3.8E-3</c:v>
                </c:pt>
                <c:pt idx="1346">
                  <c:v>-0.22409999999999999</c:v>
                </c:pt>
                <c:pt idx="1347">
                  <c:v>-1.2927</c:v>
                </c:pt>
                <c:pt idx="1348">
                  <c:v>-0.55279999999999996</c:v>
                </c:pt>
                <c:pt idx="1349">
                  <c:v>-6.0600000000000001E-2</c:v>
                </c:pt>
                <c:pt idx="1350">
                  <c:v>-1.6068</c:v>
                </c:pt>
                <c:pt idx="1351">
                  <c:v>-1.4618</c:v>
                </c:pt>
                <c:pt idx="1352">
                  <c:v>-0.54269999999999996</c:v>
                </c:pt>
                <c:pt idx="1353">
                  <c:v>-1.0307999999999999</c:v>
                </c:pt>
                <c:pt idx="1354">
                  <c:v>-2.2532000000000001</c:v>
                </c:pt>
                <c:pt idx="1355">
                  <c:v>1.0042</c:v>
                </c:pt>
                <c:pt idx="1356">
                  <c:v>-0.89059999999999995</c:v>
                </c:pt>
                <c:pt idx="1357">
                  <c:v>-0.16569999999999999</c:v>
                </c:pt>
                <c:pt idx="1358">
                  <c:v>6.8699999999999997E-2</c:v>
                </c:pt>
                <c:pt idx="1359">
                  <c:v>-1.7837000000000001</c:v>
                </c:pt>
                <c:pt idx="1360">
                  <c:v>-3.0832999999999999</c:v>
                </c:pt>
                <c:pt idx="1361">
                  <c:v>-0.30859999999999999</c:v>
                </c:pt>
                <c:pt idx="1362">
                  <c:v>-0.79379999999999995</c:v>
                </c:pt>
                <c:pt idx="1363">
                  <c:v>-0.49830000000000002</c:v>
                </c:pt>
                <c:pt idx="1364">
                  <c:v>-0.37869999999999998</c:v>
                </c:pt>
                <c:pt idx="1365">
                  <c:v>0.65369999999999995</c:v>
                </c:pt>
                <c:pt idx="1366">
                  <c:v>-0.86990000000000001</c:v>
                </c:pt>
                <c:pt idx="1367">
                  <c:v>4.2200000000000001E-2</c:v>
                </c:pt>
                <c:pt idx="1368">
                  <c:v>-1.0552999999999999</c:v>
                </c:pt>
                <c:pt idx="1369">
                  <c:v>-0.63080000000000003</c:v>
                </c:pt>
                <c:pt idx="1370">
                  <c:v>-0.1958</c:v>
                </c:pt>
                <c:pt idx="1371">
                  <c:v>-4.9901999999999997</c:v>
                </c:pt>
                <c:pt idx="1372">
                  <c:v>-0.37280000000000002</c:v>
                </c:pt>
                <c:pt idx="1373">
                  <c:v>-0.72070000000000001</c:v>
                </c:pt>
                <c:pt idx="1374">
                  <c:v>-0.37280000000000002</c:v>
                </c:pt>
                <c:pt idx="1375">
                  <c:v>-3.44E-2</c:v>
                </c:pt>
                <c:pt idx="1376">
                  <c:v>0.2271</c:v>
                </c:pt>
                <c:pt idx="1377">
                  <c:v>-0.2208</c:v>
                </c:pt>
                <c:pt idx="1378">
                  <c:v>0.62719999999999998</c:v>
                </c:pt>
                <c:pt idx="1379">
                  <c:v>0.55410000000000004</c:v>
                </c:pt>
                <c:pt idx="1380">
                  <c:v>-0.23530000000000001</c:v>
                </c:pt>
                <c:pt idx="1381">
                  <c:v>-2.5427</c:v>
                </c:pt>
                <c:pt idx="1382">
                  <c:v>-0.79379999999999995</c:v>
                </c:pt>
                <c:pt idx="1383">
                  <c:v>-1.7837000000000001</c:v>
                </c:pt>
                <c:pt idx="1384">
                  <c:v>-1.3057000000000001</c:v>
                </c:pt>
                <c:pt idx="1385">
                  <c:v>-1.8488</c:v>
                </c:pt>
                <c:pt idx="1386">
                  <c:v>-4.58E-2</c:v>
                </c:pt>
                <c:pt idx="1387">
                  <c:v>-0.59019999999999995</c:v>
                </c:pt>
                <c:pt idx="1388">
                  <c:v>-0.65159999999999996</c:v>
                </c:pt>
                <c:pt idx="1389">
                  <c:v>-3.7837000000000001</c:v>
                </c:pt>
                <c:pt idx="1390">
                  <c:v>-1.4369000000000001</c:v>
                </c:pt>
                <c:pt idx="1391">
                  <c:v>0.41920000000000002</c:v>
                </c:pt>
                <c:pt idx="1392">
                  <c:v>-0.66820000000000002</c:v>
                </c:pt>
                <c:pt idx="1393">
                  <c:v>-0.97640000000000005</c:v>
                </c:pt>
                <c:pt idx="1394">
                  <c:v>0.67859999999999998</c:v>
                </c:pt>
                <c:pt idx="1395">
                  <c:v>0.69430000000000003</c:v>
                </c:pt>
                <c:pt idx="1396">
                  <c:v>-0.49830000000000002</c:v>
                </c:pt>
                <c:pt idx="1397">
                  <c:v>9.7299999999999998E-2</c:v>
                </c:pt>
                <c:pt idx="1398">
                  <c:v>-1.1828000000000001</c:v>
                </c:pt>
                <c:pt idx="1399">
                  <c:v>-0.2394</c:v>
                </c:pt>
                <c:pt idx="1400">
                  <c:v>-1.4983</c:v>
                </c:pt>
                <c:pt idx="1401">
                  <c:v>-2.2532000000000001</c:v>
                </c:pt>
                <c:pt idx="1402">
                  <c:v>-1.3728</c:v>
                </c:pt>
                <c:pt idx="1403">
                  <c:v>-2.0832999999999999</c:v>
                </c:pt>
                <c:pt idx="1404">
                  <c:v>-1.6681999999999999</c:v>
                </c:pt>
                <c:pt idx="1405">
                  <c:v>-8.3299999999999999E-2</c:v>
                </c:pt>
                <c:pt idx="1406">
                  <c:v>0.53820000000000001</c:v>
                </c:pt>
                <c:pt idx="1407">
                  <c:v>-2.8906000000000001</c:v>
                </c:pt>
                <c:pt idx="1408">
                  <c:v>-2.8201999999999998</c:v>
                </c:pt>
                <c:pt idx="1409">
                  <c:v>-2.5427</c:v>
                </c:pt>
                <c:pt idx="1410">
                  <c:v>-3.1707000000000001</c:v>
                </c:pt>
                <c:pt idx="1411">
                  <c:v>-2.8906000000000001</c:v>
                </c:pt>
                <c:pt idx="1412">
                  <c:v>-1.0832999999999999</c:v>
                </c:pt>
                <c:pt idx="1413">
                  <c:v>-1.3057000000000001</c:v>
                </c:pt>
                <c:pt idx="1414">
                  <c:v>0.33179999999999998</c:v>
                </c:pt>
                <c:pt idx="1415">
                  <c:v>0.50170000000000003</c:v>
                </c:pt>
                <c:pt idx="1416">
                  <c:v>-0.3463</c:v>
                </c:pt>
                <c:pt idx="1417">
                  <c:v>-0.1988</c:v>
                </c:pt>
                <c:pt idx="1418">
                  <c:v>0.309</c:v>
                </c:pt>
                <c:pt idx="1419">
                  <c:v>0.53820000000000001</c:v>
                </c:pt>
                <c:pt idx="1420">
                  <c:v>-0.69330000000000003</c:v>
                </c:pt>
                <c:pt idx="1421">
                  <c:v>0.1512</c:v>
                </c:pt>
                <c:pt idx="1422">
                  <c:v>-0.60109999999999997</c:v>
                </c:pt>
                <c:pt idx="1423">
                  <c:v>1.6942999999999999</c:v>
                </c:pt>
                <c:pt idx="1424">
                  <c:v>1.6000000000000001E-3</c:v>
                </c:pt>
                <c:pt idx="1425">
                  <c:v>-1.0832999999999999</c:v>
                </c:pt>
                <c:pt idx="1426">
                  <c:v>-0.25840000000000002</c:v>
                </c:pt>
                <c:pt idx="1427">
                  <c:v>-1.6681999999999999</c:v>
                </c:pt>
                <c:pt idx="1428">
                  <c:v>-0.37280000000000002</c:v>
                </c:pt>
                <c:pt idx="1429">
                  <c:v>0.67569999999999997</c:v>
                </c:pt>
                <c:pt idx="1430">
                  <c:v>-0.35249999999999998</c:v>
                </c:pt>
                <c:pt idx="1431">
                  <c:v>0.80979999999999996</c:v>
                </c:pt>
                <c:pt idx="1432">
                  <c:v>0.50170000000000003</c:v>
                </c:pt>
                <c:pt idx="1433">
                  <c:v>-0.58579999999999999</c:v>
                </c:pt>
                <c:pt idx="1434">
                  <c:v>-0.49830000000000002</c:v>
                </c:pt>
                <c:pt idx="1435">
                  <c:v>-1.7614000000000001</c:v>
                </c:pt>
                <c:pt idx="1436">
                  <c:v>2.0322</c:v>
                </c:pt>
                <c:pt idx="1437">
                  <c:v>-3.8906000000000001</c:v>
                </c:pt>
                <c:pt idx="1438">
                  <c:v>0.1094</c:v>
                </c:pt>
                <c:pt idx="1439">
                  <c:v>-2.0219</c:v>
                </c:pt>
                <c:pt idx="1440">
                  <c:v>0.45279999999999998</c:v>
                </c:pt>
                <c:pt idx="1441">
                  <c:v>-3.8906000000000001</c:v>
                </c:pt>
                <c:pt idx="1442">
                  <c:v>0.1094</c:v>
                </c:pt>
                <c:pt idx="1443">
                  <c:v>0.28439999999999999</c:v>
                </c:pt>
                <c:pt idx="1444">
                  <c:v>-0.2208</c:v>
                </c:pt>
                <c:pt idx="1445">
                  <c:v>-0.56869999999999998</c:v>
                </c:pt>
                <c:pt idx="1446">
                  <c:v>0.63660000000000005</c:v>
                </c:pt>
                <c:pt idx="1447">
                  <c:v>0.98080000000000001</c:v>
                </c:pt>
                <c:pt idx="1448">
                  <c:v>-1.3057000000000001</c:v>
                </c:pt>
                <c:pt idx="1449">
                  <c:v>1.0542</c:v>
                </c:pt>
                <c:pt idx="1450">
                  <c:v>-8.3299999999999999E-2</c:v>
                </c:pt>
                <c:pt idx="1451">
                  <c:v>-0.76919999999999999</c:v>
                </c:pt>
                <c:pt idx="1452">
                  <c:v>-0.8538</c:v>
                </c:pt>
                <c:pt idx="1453">
                  <c:v>0.17979999999999999</c:v>
                </c:pt>
                <c:pt idx="1454">
                  <c:v>0.27039999999999997</c:v>
                </c:pt>
                <c:pt idx="1455">
                  <c:v>0.38619999999999999</c:v>
                </c:pt>
                <c:pt idx="1456">
                  <c:v>0.72409999999999997</c:v>
                </c:pt>
                <c:pt idx="1457">
                  <c:v>-8.3299999999999999E-2</c:v>
                </c:pt>
                <c:pt idx="1458">
                  <c:v>0.8236</c:v>
                </c:pt>
                <c:pt idx="1459">
                  <c:v>-0.93130000000000002</c:v>
                </c:pt>
                <c:pt idx="1460">
                  <c:v>-8.3299999999999999E-2</c:v>
                </c:pt>
                <c:pt idx="1461">
                  <c:v>-2.8906000000000001</c:v>
                </c:pt>
                <c:pt idx="1462">
                  <c:v>1.0542</c:v>
                </c:pt>
                <c:pt idx="1463">
                  <c:v>-1.8906000000000001</c:v>
                </c:pt>
                <c:pt idx="1464">
                  <c:v>-0.44590000000000002</c:v>
                </c:pt>
                <c:pt idx="1465">
                  <c:v>-0.7</c:v>
                </c:pt>
                <c:pt idx="1466">
                  <c:v>-1.4983</c:v>
                </c:pt>
                <c:pt idx="1467">
                  <c:v>0.18590000000000001</c:v>
                </c:pt>
                <c:pt idx="1468">
                  <c:v>-8.3299999999999999E-2</c:v>
                </c:pt>
                <c:pt idx="1469">
                  <c:v>-1.3633999999999999</c:v>
                </c:pt>
                <c:pt idx="1470">
                  <c:v>-8.3299999999999999E-2</c:v>
                </c:pt>
                <c:pt idx="1471">
                  <c:v>-8.3299999999999999E-2</c:v>
                </c:pt>
                <c:pt idx="1472">
                  <c:v>-1.4618</c:v>
                </c:pt>
                <c:pt idx="1473">
                  <c:v>0.50170000000000003</c:v>
                </c:pt>
                <c:pt idx="1474">
                  <c:v>-0.82020000000000004</c:v>
                </c:pt>
                <c:pt idx="1475">
                  <c:v>-0.66820000000000002</c:v>
                </c:pt>
                <c:pt idx="1476">
                  <c:v>-8.3299999999999999E-2</c:v>
                </c:pt>
                <c:pt idx="1477">
                  <c:v>-0.54890000000000005</c:v>
                </c:pt>
                <c:pt idx="1478">
                  <c:v>-8.3299999999999999E-2</c:v>
                </c:pt>
                <c:pt idx="1479">
                  <c:v>-4.1500000000000002E-2</c:v>
                </c:pt>
                <c:pt idx="1480">
                  <c:v>-1.5780000000000001</c:v>
                </c:pt>
                <c:pt idx="1481">
                  <c:v>-0.87180000000000002</c:v>
                </c:pt>
                <c:pt idx="1482">
                  <c:v>0.79990000000000006</c:v>
                </c:pt>
                <c:pt idx="1483">
                  <c:v>0.79120000000000001</c:v>
                </c:pt>
                <c:pt idx="1484">
                  <c:v>0.2248</c:v>
                </c:pt>
                <c:pt idx="1485">
                  <c:v>-0.56869999999999998</c:v>
                </c:pt>
                <c:pt idx="1486">
                  <c:v>-1.9313</c:v>
                </c:pt>
                <c:pt idx="1487">
                  <c:v>0.50170000000000003</c:v>
                </c:pt>
                <c:pt idx="1488">
                  <c:v>0.51619999999999999</c:v>
                </c:pt>
                <c:pt idx="1489">
                  <c:v>0.2646</c:v>
                </c:pt>
                <c:pt idx="1490">
                  <c:v>-0.58579999999999999</c:v>
                </c:pt>
                <c:pt idx="1491">
                  <c:v>0.91669999999999996</c:v>
                </c:pt>
                <c:pt idx="1492">
                  <c:v>0.97119999999999995</c:v>
                </c:pt>
                <c:pt idx="1493">
                  <c:v>1.2385999999999999</c:v>
                </c:pt>
                <c:pt idx="1494">
                  <c:v>0.21629999999999999</c:v>
                </c:pt>
                <c:pt idx="1495">
                  <c:v>1.1093999999999999</c:v>
                </c:pt>
                <c:pt idx="1496">
                  <c:v>-1.6681999999999999</c:v>
                </c:pt>
                <c:pt idx="1497">
                  <c:v>0.46100000000000002</c:v>
                </c:pt>
                <c:pt idx="1498">
                  <c:v>0.40210000000000001</c:v>
                </c:pt>
                <c:pt idx="1499">
                  <c:v>0.25109999999999999</c:v>
                </c:pt>
                <c:pt idx="1500">
                  <c:v>0.16669999999999999</c:v>
                </c:pt>
                <c:pt idx="1501">
                  <c:v>-2.0832999999999999</c:v>
                </c:pt>
                <c:pt idx="1502">
                  <c:v>-1.5427</c:v>
                </c:pt>
                <c:pt idx="1503">
                  <c:v>0.73980000000000001</c:v>
                </c:pt>
                <c:pt idx="1504">
                  <c:v>-0.52390000000000003</c:v>
                </c:pt>
                <c:pt idx="1505">
                  <c:v>-1.8488</c:v>
                </c:pt>
                <c:pt idx="1506">
                  <c:v>-0.4486</c:v>
                </c:pt>
                <c:pt idx="1507">
                  <c:v>2.4192</c:v>
                </c:pt>
                <c:pt idx="1508">
                  <c:v>0.61719999999999997</c:v>
                </c:pt>
                <c:pt idx="1509">
                  <c:v>-0.28489999999999999</c:v>
                </c:pt>
                <c:pt idx="1510">
                  <c:v>-0.73540000000000005</c:v>
                </c:pt>
                <c:pt idx="1511">
                  <c:v>-0.37280000000000002</c:v>
                </c:pt>
                <c:pt idx="1512">
                  <c:v>-0.8488</c:v>
                </c:pt>
                <c:pt idx="1513">
                  <c:v>-1.6681999999999999</c:v>
                </c:pt>
                <c:pt idx="1514">
                  <c:v>0.1391</c:v>
                </c:pt>
                <c:pt idx="1515">
                  <c:v>-1.0832999999999999</c:v>
                </c:pt>
                <c:pt idx="1516">
                  <c:v>0.72409999999999997</c:v>
                </c:pt>
                <c:pt idx="1517">
                  <c:v>-0.97640000000000005</c:v>
                </c:pt>
                <c:pt idx="1518">
                  <c:v>-1.6681999999999999</c:v>
                </c:pt>
                <c:pt idx="1519">
                  <c:v>-0.1198</c:v>
                </c:pt>
                <c:pt idx="1520">
                  <c:v>0.94769999999999999</c:v>
                </c:pt>
                <c:pt idx="1521">
                  <c:v>-0.54269999999999996</c:v>
                </c:pt>
                <c:pt idx="1522">
                  <c:v>0.43130000000000002</c:v>
                </c:pt>
                <c:pt idx="1523">
                  <c:v>0.3674</c:v>
                </c:pt>
                <c:pt idx="1524">
                  <c:v>1.1391</c:v>
                </c:pt>
                <c:pt idx="1525">
                  <c:v>-0.38279999999999997</c:v>
                </c:pt>
                <c:pt idx="1526">
                  <c:v>0.91669999999999996</c:v>
                </c:pt>
                <c:pt idx="1527">
                  <c:v>0.1391</c:v>
                </c:pt>
                <c:pt idx="1528">
                  <c:v>-8.3299999999999999E-2</c:v>
                </c:pt>
                <c:pt idx="1529">
                  <c:v>-0.4052</c:v>
                </c:pt>
                <c:pt idx="1530">
                  <c:v>0.56879999999999997</c:v>
                </c:pt>
                <c:pt idx="1531">
                  <c:v>-0.39140000000000003</c:v>
                </c:pt>
                <c:pt idx="1532">
                  <c:v>-8.3299999999999999E-2</c:v>
                </c:pt>
                <c:pt idx="1533">
                  <c:v>3.4799999999999998E-2</c:v>
                </c:pt>
                <c:pt idx="1534">
                  <c:v>-8.3299999999999999E-2</c:v>
                </c:pt>
                <c:pt idx="1535">
                  <c:v>0.15590000000000001</c:v>
                </c:pt>
                <c:pt idx="1536">
                  <c:v>0.55200000000000005</c:v>
                </c:pt>
                <c:pt idx="1537">
                  <c:v>0.7026</c:v>
                </c:pt>
                <c:pt idx="1538">
                  <c:v>0.99070000000000003</c:v>
                </c:pt>
                <c:pt idx="1539">
                  <c:v>0.4375</c:v>
                </c:pt>
                <c:pt idx="1540">
                  <c:v>-0.86460000000000004</c:v>
                </c:pt>
                <c:pt idx="1541">
                  <c:v>0.1043</c:v>
                </c:pt>
                <c:pt idx="1542">
                  <c:v>-0.8488</c:v>
                </c:pt>
                <c:pt idx="1543">
                  <c:v>1.2538</c:v>
                </c:pt>
                <c:pt idx="1544">
                  <c:v>0.54469999999999996</c:v>
                </c:pt>
                <c:pt idx="1545">
                  <c:v>1.1184000000000001</c:v>
                </c:pt>
                <c:pt idx="1546">
                  <c:v>-4.6067999999999998</c:v>
                </c:pt>
                <c:pt idx="1547">
                  <c:v>1.0542</c:v>
                </c:pt>
                <c:pt idx="1548">
                  <c:v>-1.4983</c:v>
                </c:pt>
                <c:pt idx="1549">
                  <c:v>-0.45529999999999998</c:v>
                </c:pt>
                <c:pt idx="1550">
                  <c:v>0.91669999999999996</c:v>
                </c:pt>
                <c:pt idx="1551">
                  <c:v>0.68720000000000003</c:v>
                </c:pt>
                <c:pt idx="1552">
                  <c:v>-0.46179999999999999</c:v>
                </c:pt>
                <c:pt idx="1553">
                  <c:v>0.47249999999999998</c:v>
                </c:pt>
                <c:pt idx="1554">
                  <c:v>0.67159999999999997</c:v>
                </c:pt>
                <c:pt idx="1555">
                  <c:v>6.7500000000000004E-2</c:v>
                </c:pt>
                <c:pt idx="1556">
                  <c:v>0.44159999999999999</c:v>
                </c:pt>
                <c:pt idx="1557">
                  <c:v>0.48930000000000001</c:v>
                </c:pt>
                <c:pt idx="1558">
                  <c:v>1.4020999999999999</c:v>
                </c:pt>
                <c:pt idx="1559">
                  <c:v>-0.11890000000000001</c:v>
                </c:pt>
                <c:pt idx="1560">
                  <c:v>-0.2208</c:v>
                </c:pt>
                <c:pt idx="1561">
                  <c:v>0.48749999999999999</c:v>
                </c:pt>
                <c:pt idx="1562">
                  <c:v>-2.5427</c:v>
                </c:pt>
                <c:pt idx="1563">
                  <c:v>0.66520000000000001</c:v>
                </c:pt>
                <c:pt idx="1564">
                  <c:v>-2.1899999999999999E-2</c:v>
                </c:pt>
                <c:pt idx="1565">
                  <c:v>0.32429999999999998</c:v>
                </c:pt>
                <c:pt idx="1566">
                  <c:v>-4.9299999999999997E-2</c:v>
                </c:pt>
                <c:pt idx="1567">
                  <c:v>0.46929999999999999</c:v>
                </c:pt>
                <c:pt idx="1568">
                  <c:v>0.40529999999999999</c:v>
                </c:pt>
                <c:pt idx="1569">
                  <c:v>0.52239999999999998</c:v>
                </c:pt>
                <c:pt idx="1570">
                  <c:v>-8.3299999999999999E-2</c:v>
                </c:pt>
                <c:pt idx="1571">
                  <c:v>0.1094</c:v>
                </c:pt>
                <c:pt idx="1572">
                  <c:v>8.9599999999999999E-2</c:v>
                </c:pt>
                <c:pt idx="1573">
                  <c:v>0.37609999999999999</c:v>
                </c:pt>
                <c:pt idx="1574">
                  <c:v>0.2039</c:v>
                </c:pt>
                <c:pt idx="1575">
                  <c:v>-6.1100000000000002E-2</c:v>
                </c:pt>
                <c:pt idx="1576">
                  <c:v>0.39400000000000002</c:v>
                </c:pt>
                <c:pt idx="1577">
                  <c:v>-2.8799999999999999E-2</c:v>
                </c:pt>
                <c:pt idx="1578">
                  <c:v>0.62339999999999995</c:v>
                </c:pt>
                <c:pt idx="1579">
                  <c:v>0.74270000000000003</c:v>
                </c:pt>
                <c:pt idx="1580">
                  <c:v>0.50170000000000003</c:v>
                </c:pt>
                <c:pt idx="1581">
                  <c:v>0.25380000000000003</c:v>
                </c:pt>
                <c:pt idx="1582">
                  <c:v>-0.28760000000000002</c:v>
                </c:pt>
                <c:pt idx="1583">
                  <c:v>-0.1095</c:v>
                </c:pt>
                <c:pt idx="1584">
                  <c:v>6.2600000000000003E-2</c:v>
                </c:pt>
                <c:pt idx="1585">
                  <c:v>0.38690000000000002</c:v>
                </c:pt>
                <c:pt idx="1586">
                  <c:v>-2.3761000000000001</c:v>
                </c:pt>
                <c:pt idx="1587">
                  <c:v>0.18770000000000001</c:v>
                </c:pt>
                <c:pt idx="1588">
                  <c:v>-0.1588</c:v>
                </c:pt>
                <c:pt idx="1589">
                  <c:v>-0.50860000000000005</c:v>
                </c:pt>
                <c:pt idx="1590">
                  <c:v>-0.76919999999999999</c:v>
                </c:pt>
                <c:pt idx="1591">
                  <c:v>8.6599999999999996E-2</c:v>
                </c:pt>
                <c:pt idx="1592">
                  <c:v>0.67159999999999997</c:v>
                </c:pt>
                <c:pt idx="1593">
                  <c:v>0.23860000000000001</c:v>
                </c:pt>
                <c:pt idx="1594">
                  <c:v>-1.8906000000000001</c:v>
                </c:pt>
                <c:pt idx="1595">
                  <c:v>-0.1079</c:v>
                </c:pt>
                <c:pt idx="1596">
                  <c:v>0.1195</c:v>
                </c:pt>
                <c:pt idx="1597">
                  <c:v>0.26150000000000001</c:v>
                </c:pt>
                <c:pt idx="1598">
                  <c:v>0.26779999999999998</c:v>
                </c:pt>
                <c:pt idx="1599">
                  <c:v>0.43640000000000001</c:v>
                </c:pt>
                <c:pt idx="1600">
                  <c:v>1.1248</c:v>
                </c:pt>
                <c:pt idx="1601">
                  <c:v>-5.0500000000000003E-2</c:v>
                </c:pt>
                <c:pt idx="1602">
                  <c:v>-2.9794</c:v>
                </c:pt>
                <c:pt idx="1603">
                  <c:v>0.50170000000000003</c:v>
                </c:pt>
                <c:pt idx="1604">
                  <c:v>0.30959999999999999</c:v>
                </c:pt>
                <c:pt idx="1605">
                  <c:v>-0.15920000000000001</c:v>
                </c:pt>
                <c:pt idx="1606">
                  <c:v>-0.20880000000000001</c:v>
                </c:pt>
                <c:pt idx="1607">
                  <c:v>0.61860000000000004</c:v>
                </c:pt>
                <c:pt idx="1608">
                  <c:v>-3.9800000000000002E-2</c:v>
                </c:pt>
                <c:pt idx="1609">
                  <c:v>0.53600000000000003</c:v>
                </c:pt>
                <c:pt idx="1610">
                  <c:v>0.4758</c:v>
                </c:pt>
                <c:pt idx="1611">
                  <c:v>0.26329999999999998</c:v>
                </c:pt>
                <c:pt idx="1612">
                  <c:v>-0.49830000000000002</c:v>
                </c:pt>
                <c:pt idx="1613">
                  <c:v>0.34739999999999999</c:v>
                </c:pt>
                <c:pt idx="1614">
                  <c:v>9.5699999999999993E-2</c:v>
                </c:pt>
                <c:pt idx="1615">
                  <c:v>0.27639999999999998</c:v>
                </c:pt>
                <c:pt idx="1616">
                  <c:v>-8.3299999999999999E-2</c:v>
                </c:pt>
                <c:pt idx="1617">
                  <c:v>-2.01E-2</c:v>
                </c:pt>
                <c:pt idx="1618">
                  <c:v>-1.77E-2</c:v>
                </c:pt>
                <c:pt idx="1619">
                  <c:v>0.58850000000000002</c:v>
                </c:pt>
                <c:pt idx="1620">
                  <c:v>-0.87890000000000001</c:v>
                </c:pt>
                <c:pt idx="1621">
                  <c:v>-0.15690000000000001</c:v>
                </c:pt>
                <c:pt idx="1622">
                  <c:v>0.37609999999999999</c:v>
                </c:pt>
                <c:pt idx="1623">
                  <c:v>-2.8906000000000001</c:v>
                </c:pt>
                <c:pt idx="1624">
                  <c:v>0.19769999999999999</c:v>
                </c:pt>
                <c:pt idx="1625">
                  <c:v>-0.44590000000000002</c:v>
                </c:pt>
                <c:pt idx="1626">
                  <c:v>-1.6681999999999999</c:v>
                </c:pt>
                <c:pt idx="1627">
                  <c:v>1.0322</c:v>
                </c:pt>
                <c:pt idx="1628">
                  <c:v>0.83430000000000004</c:v>
                </c:pt>
                <c:pt idx="1629">
                  <c:v>-0.66820000000000002</c:v>
                </c:pt>
                <c:pt idx="1630">
                  <c:v>-1.6068</c:v>
                </c:pt>
                <c:pt idx="1631">
                  <c:v>-0.76139999999999997</c:v>
                </c:pt>
                <c:pt idx="1632">
                  <c:v>0.37609999999999999</c:v>
                </c:pt>
                <c:pt idx="1633">
                  <c:v>-0.2208</c:v>
                </c:pt>
                <c:pt idx="1634">
                  <c:v>0.39319999999999999</c:v>
                </c:pt>
                <c:pt idx="1635">
                  <c:v>9.2200000000000004E-2</c:v>
                </c:pt>
                <c:pt idx="1636">
                  <c:v>0.2079</c:v>
                </c:pt>
                <c:pt idx="1637">
                  <c:v>0.28549999999999998</c:v>
                </c:pt>
                <c:pt idx="1638">
                  <c:v>-0.58730000000000004</c:v>
                </c:pt>
                <c:pt idx="1639">
                  <c:v>0.24510000000000001</c:v>
                </c:pt>
                <c:pt idx="1640">
                  <c:v>0.36030000000000001</c:v>
                </c:pt>
                <c:pt idx="1641">
                  <c:v>-9.7199999999999995E-2</c:v>
                </c:pt>
                <c:pt idx="1642">
                  <c:v>0.42520000000000002</c:v>
                </c:pt>
                <c:pt idx="1643">
                  <c:v>-0.21199999999999999</c:v>
                </c:pt>
                <c:pt idx="1644">
                  <c:v>1.046</c:v>
                </c:pt>
                <c:pt idx="1645">
                  <c:v>-4.2531999999999996</c:v>
                </c:pt>
                <c:pt idx="1646">
                  <c:v>-8.3299999999999999E-2</c:v>
                </c:pt>
                <c:pt idx="1647">
                  <c:v>-4.4299999999999999E-2</c:v>
                </c:pt>
                <c:pt idx="1648">
                  <c:v>-1.7048000000000001</c:v>
                </c:pt>
                <c:pt idx="1649">
                  <c:v>0.16830000000000001</c:v>
                </c:pt>
                <c:pt idx="1650">
                  <c:v>6.8999999999999999E-3</c:v>
                </c:pt>
                <c:pt idx="1651">
                  <c:v>-0.89059999999999995</c:v>
                </c:pt>
                <c:pt idx="1652">
                  <c:v>-0.89059999999999995</c:v>
                </c:pt>
                <c:pt idx="1653">
                  <c:v>-0.39140000000000003</c:v>
                </c:pt>
                <c:pt idx="1654">
                  <c:v>-0.19020000000000001</c:v>
                </c:pt>
                <c:pt idx="1655">
                  <c:v>0.42770000000000002</c:v>
                </c:pt>
                <c:pt idx="1656">
                  <c:v>-6.0900000000000003E-2</c:v>
                </c:pt>
                <c:pt idx="1657">
                  <c:v>0.23860000000000001</c:v>
                </c:pt>
                <c:pt idx="1658">
                  <c:v>-1.0192000000000001</c:v>
                </c:pt>
                <c:pt idx="1659">
                  <c:v>8.6599999999999996E-2</c:v>
                </c:pt>
                <c:pt idx="1660">
                  <c:v>0.14849999999999999</c:v>
                </c:pt>
                <c:pt idx="1661">
                  <c:v>-1.952</c:v>
                </c:pt>
                <c:pt idx="1662">
                  <c:v>7.5399999999999995E-2</c:v>
                </c:pt>
                <c:pt idx="1663">
                  <c:v>4.6800000000000001E-2</c:v>
                </c:pt>
                <c:pt idx="1664">
                  <c:v>-1.1952</c:v>
                </c:pt>
                <c:pt idx="1665">
                  <c:v>0.71240000000000003</c:v>
                </c:pt>
                <c:pt idx="1666">
                  <c:v>0.1293</c:v>
                </c:pt>
                <c:pt idx="1667">
                  <c:v>-1.7500000000000002E-2</c:v>
                </c:pt>
                <c:pt idx="1668">
                  <c:v>-0.48659999999999998</c:v>
                </c:pt>
                <c:pt idx="1669">
                  <c:v>-0.74450000000000005</c:v>
                </c:pt>
                <c:pt idx="1670">
                  <c:v>-0.84619999999999995</c:v>
                </c:pt>
                <c:pt idx="1671">
                  <c:v>0.1052</c:v>
                </c:pt>
                <c:pt idx="1672">
                  <c:v>-4.6800000000000001E-2</c:v>
                </c:pt>
                <c:pt idx="1673">
                  <c:v>0.17979999999999999</c:v>
                </c:pt>
                <c:pt idx="1674">
                  <c:v>0.64249999999999996</c:v>
                </c:pt>
                <c:pt idx="1675">
                  <c:v>0.30559999999999998</c:v>
                </c:pt>
                <c:pt idx="1676">
                  <c:v>1.2143999999999999</c:v>
                </c:pt>
                <c:pt idx="1677">
                  <c:v>-0.46739999999999998</c:v>
                </c:pt>
                <c:pt idx="1678">
                  <c:v>-1.6681999999999999</c:v>
                </c:pt>
                <c:pt idx="1679">
                  <c:v>0.26190000000000002</c:v>
                </c:pt>
                <c:pt idx="1680">
                  <c:v>-0.37869999999999998</c:v>
                </c:pt>
                <c:pt idx="1681">
                  <c:v>-8.3299999999999999E-2</c:v>
                </c:pt>
                <c:pt idx="1682">
                  <c:v>-2.4051999999999998</c:v>
                </c:pt>
                <c:pt idx="1683">
                  <c:v>-0.25319999999999998</c:v>
                </c:pt>
                <c:pt idx="1684">
                  <c:v>-0.78369999999999995</c:v>
                </c:pt>
                <c:pt idx="1685">
                  <c:v>0.54469999999999996</c:v>
                </c:pt>
                <c:pt idx="1686">
                  <c:v>0.65369999999999995</c:v>
                </c:pt>
                <c:pt idx="1687">
                  <c:v>0.34739999999999999</c:v>
                </c:pt>
                <c:pt idx="1688">
                  <c:v>-0.3589</c:v>
                </c:pt>
                <c:pt idx="1689">
                  <c:v>0.2228</c:v>
                </c:pt>
                <c:pt idx="1690">
                  <c:v>0.64749999999999996</c:v>
                </c:pt>
                <c:pt idx="1691">
                  <c:v>0.26989999999999997</c:v>
                </c:pt>
                <c:pt idx="1692">
                  <c:v>-2.9578000000000002</c:v>
                </c:pt>
                <c:pt idx="1693">
                  <c:v>0.17979999999999999</c:v>
                </c:pt>
                <c:pt idx="1694">
                  <c:v>0.80979999999999996</c:v>
                </c:pt>
                <c:pt idx="1695">
                  <c:v>-1.1474</c:v>
                </c:pt>
                <c:pt idx="1696">
                  <c:v>-0.27879999999999999</c:v>
                </c:pt>
                <c:pt idx="1697">
                  <c:v>3.4599999999999999E-2</c:v>
                </c:pt>
                <c:pt idx="1698">
                  <c:v>-0.52139999999999997</c:v>
                </c:pt>
                <c:pt idx="1699">
                  <c:v>-0.28970000000000001</c:v>
                </c:pt>
                <c:pt idx="1700">
                  <c:v>-0.95779999999999998</c:v>
                </c:pt>
                <c:pt idx="1701">
                  <c:v>0.46639999999999998</c:v>
                </c:pt>
                <c:pt idx="1702">
                  <c:v>-0.48659999999999998</c:v>
                </c:pt>
                <c:pt idx="1703">
                  <c:v>0.23860000000000001</c:v>
                </c:pt>
                <c:pt idx="1704">
                  <c:v>-0.77129999999999999</c:v>
                </c:pt>
                <c:pt idx="1705">
                  <c:v>2.2100000000000002E-2</c:v>
                </c:pt>
                <c:pt idx="1706">
                  <c:v>0.36420000000000002</c:v>
                </c:pt>
                <c:pt idx="1707">
                  <c:v>0.3402</c:v>
                </c:pt>
                <c:pt idx="1708">
                  <c:v>0.22389999999999999</c:v>
                </c:pt>
                <c:pt idx="1709">
                  <c:v>-0.32840000000000003</c:v>
                </c:pt>
                <c:pt idx="1710">
                  <c:v>3.6999999999999998E-2</c:v>
                </c:pt>
                <c:pt idx="1711">
                  <c:v>-0.93640000000000001</c:v>
                </c:pt>
                <c:pt idx="1712">
                  <c:v>0.1391</c:v>
                </c:pt>
                <c:pt idx="1713">
                  <c:v>0.54749999999999999</c:v>
                </c:pt>
                <c:pt idx="1714">
                  <c:v>0.51459999999999995</c:v>
                </c:pt>
                <c:pt idx="1715">
                  <c:v>0.51339999999999997</c:v>
                </c:pt>
                <c:pt idx="1716">
                  <c:v>0.54990000000000006</c:v>
                </c:pt>
                <c:pt idx="1717">
                  <c:v>0.33610000000000001</c:v>
                </c:pt>
                <c:pt idx="1718">
                  <c:v>0.51819999999999999</c:v>
                </c:pt>
                <c:pt idx="1719">
                  <c:v>-4.4408000000000003</c:v>
                </c:pt>
                <c:pt idx="1720">
                  <c:v>0.43130000000000002</c:v>
                </c:pt>
                <c:pt idx="1721">
                  <c:v>-0.87180000000000002</c:v>
                </c:pt>
                <c:pt idx="1722">
                  <c:v>-0.25840000000000002</c:v>
                </c:pt>
                <c:pt idx="1723">
                  <c:v>0.53339999999999999</c:v>
                </c:pt>
                <c:pt idx="1724">
                  <c:v>-1.4618</c:v>
                </c:pt>
                <c:pt idx="1725">
                  <c:v>1.3761000000000001</c:v>
                </c:pt>
                <c:pt idx="1726">
                  <c:v>-1.9093</c:v>
                </c:pt>
                <c:pt idx="1727">
                  <c:v>-0.1988</c:v>
                </c:pt>
                <c:pt idx="1728">
                  <c:v>-0.4501</c:v>
                </c:pt>
                <c:pt idx="1729">
                  <c:v>0.309</c:v>
                </c:pt>
                <c:pt idx="1730">
                  <c:v>-1.0162</c:v>
                </c:pt>
                <c:pt idx="1731">
                  <c:v>0.27929999999999999</c:v>
                </c:pt>
                <c:pt idx="1732">
                  <c:v>-1.2532000000000001</c:v>
                </c:pt>
                <c:pt idx="1733">
                  <c:v>9.3600000000000003E-2</c:v>
                </c:pt>
                <c:pt idx="1734">
                  <c:v>0.45729999999999998</c:v>
                </c:pt>
                <c:pt idx="1735">
                  <c:v>1.7708999999999999</c:v>
                </c:pt>
                <c:pt idx="1736">
                  <c:v>0.75319999999999998</c:v>
                </c:pt>
                <c:pt idx="1737">
                  <c:v>-1.8609</c:v>
                </c:pt>
                <c:pt idx="1738">
                  <c:v>0.74270000000000003</c:v>
                </c:pt>
                <c:pt idx="1739">
                  <c:v>0.70020000000000004</c:v>
                </c:pt>
                <c:pt idx="1740">
                  <c:v>0.45610000000000001</c:v>
                </c:pt>
                <c:pt idx="1741">
                  <c:v>0.56640000000000001</c:v>
                </c:pt>
                <c:pt idx="1742">
                  <c:v>-2.6379000000000001</c:v>
                </c:pt>
                <c:pt idx="1743">
                  <c:v>-0.2974</c:v>
                </c:pt>
                <c:pt idx="1744">
                  <c:v>0.39379999999999998</c:v>
                </c:pt>
                <c:pt idx="1745">
                  <c:v>0.43409999999999999</c:v>
                </c:pt>
                <c:pt idx="1746">
                  <c:v>0.2555</c:v>
                </c:pt>
                <c:pt idx="1747">
                  <c:v>-3.2532000000000001</c:v>
                </c:pt>
                <c:pt idx="1748">
                  <c:v>0.29520000000000002</c:v>
                </c:pt>
                <c:pt idx="1749">
                  <c:v>-0.18279999999999999</c:v>
                </c:pt>
                <c:pt idx="1750">
                  <c:v>5.8700000000000002E-2</c:v>
                </c:pt>
                <c:pt idx="1751">
                  <c:v>2.2704</c:v>
                </c:pt>
                <c:pt idx="1752">
                  <c:v>0.57569999999999999</c:v>
                </c:pt>
                <c:pt idx="1753">
                  <c:v>-1.5427</c:v>
                </c:pt>
                <c:pt idx="1754">
                  <c:v>-2.8799999999999999E-2</c:v>
                </c:pt>
                <c:pt idx="1755">
                  <c:v>-1.8906000000000001</c:v>
                </c:pt>
                <c:pt idx="1756">
                  <c:v>-0.30570000000000003</c:v>
                </c:pt>
                <c:pt idx="1757">
                  <c:v>-1.0832999999999999</c:v>
                </c:pt>
                <c:pt idx="1758">
                  <c:v>-0.79790000000000005</c:v>
                </c:pt>
                <c:pt idx="1759">
                  <c:v>-1.03</c:v>
                </c:pt>
                <c:pt idx="1760">
                  <c:v>0.65990000000000004</c:v>
                </c:pt>
                <c:pt idx="1761">
                  <c:v>-1.0232000000000001</c:v>
                </c:pt>
                <c:pt idx="1762">
                  <c:v>0.5948</c:v>
                </c:pt>
                <c:pt idx="1763">
                  <c:v>-0.73019999999999996</c:v>
                </c:pt>
                <c:pt idx="1764">
                  <c:v>-2.8382000000000001</c:v>
                </c:pt>
                <c:pt idx="1765">
                  <c:v>-1.9043000000000001</c:v>
                </c:pt>
                <c:pt idx="1766">
                  <c:v>6.8999999999999999E-3</c:v>
                </c:pt>
                <c:pt idx="1767">
                  <c:v>-0.65469999999999995</c:v>
                </c:pt>
                <c:pt idx="1768">
                  <c:v>-1.1391</c:v>
                </c:pt>
                <c:pt idx="1769">
                  <c:v>0.79120000000000001</c:v>
                </c:pt>
                <c:pt idx="1770">
                  <c:v>-2.7713000000000001</c:v>
                </c:pt>
                <c:pt idx="1771">
                  <c:v>0.75319999999999998</c:v>
                </c:pt>
                <c:pt idx="1772">
                  <c:v>-2.5687000000000002</c:v>
                </c:pt>
                <c:pt idx="1773">
                  <c:v>2.92E-2</c:v>
                </c:pt>
                <c:pt idx="1774">
                  <c:v>-1.0832999999999999</c:v>
                </c:pt>
                <c:pt idx="1775">
                  <c:v>-0.52390000000000003</c:v>
                </c:pt>
                <c:pt idx="1776">
                  <c:v>-0.51390000000000002</c:v>
                </c:pt>
                <c:pt idx="1777">
                  <c:v>0.3906</c:v>
                </c:pt>
                <c:pt idx="1778">
                  <c:v>1.0771999999999999</c:v>
                </c:pt>
                <c:pt idx="1779">
                  <c:v>-0.1419</c:v>
                </c:pt>
                <c:pt idx="1780">
                  <c:v>0.66669999999999996</c:v>
                </c:pt>
                <c:pt idx="1781">
                  <c:v>8.0600000000000005E-2</c:v>
                </c:pt>
                <c:pt idx="1782">
                  <c:v>-1.2759</c:v>
                </c:pt>
                <c:pt idx="1783">
                  <c:v>-1.77E-2</c:v>
                </c:pt>
                <c:pt idx="1784">
                  <c:v>-1.0832999999999999</c:v>
                </c:pt>
                <c:pt idx="1785">
                  <c:v>0.3528</c:v>
                </c:pt>
                <c:pt idx="1786">
                  <c:v>3.6999999999999998E-2</c:v>
                </c:pt>
                <c:pt idx="1787">
                  <c:v>0.3206</c:v>
                </c:pt>
                <c:pt idx="1788">
                  <c:v>0.9698</c:v>
                </c:pt>
                <c:pt idx="1789">
                  <c:v>0.69430000000000003</c:v>
                </c:pt>
                <c:pt idx="1790">
                  <c:v>-0.42209999999999998</c:v>
                </c:pt>
                <c:pt idx="1791">
                  <c:v>-0.72070000000000001</c:v>
                </c:pt>
                <c:pt idx="1792">
                  <c:v>-0.18759999999999999</c:v>
                </c:pt>
                <c:pt idx="1793">
                  <c:v>0.7792</c:v>
                </c:pt>
                <c:pt idx="1794">
                  <c:v>-0.15040000000000001</c:v>
                </c:pt>
                <c:pt idx="1795">
                  <c:v>2.5720999999999998</c:v>
                </c:pt>
                <c:pt idx="1796">
                  <c:v>0.65369999999999995</c:v>
                </c:pt>
                <c:pt idx="1797">
                  <c:v>0.40210000000000001</c:v>
                </c:pt>
                <c:pt idx="1798">
                  <c:v>0.28199999999999997</c:v>
                </c:pt>
                <c:pt idx="1799">
                  <c:v>0.40210000000000001</c:v>
                </c:pt>
                <c:pt idx="1800">
                  <c:v>0.71819999999999995</c:v>
                </c:pt>
                <c:pt idx="1801">
                  <c:v>0.52969999999999995</c:v>
                </c:pt>
                <c:pt idx="1802">
                  <c:v>-2.2532000000000001</c:v>
                </c:pt>
                <c:pt idx="1803">
                  <c:v>1.2103999999999999</c:v>
                </c:pt>
                <c:pt idx="1804">
                  <c:v>1.6425000000000001</c:v>
                </c:pt>
                <c:pt idx="1805">
                  <c:v>-1.7938000000000001</c:v>
                </c:pt>
                <c:pt idx="1806">
                  <c:v>-1.0375000000000001</c:v>
                </c:pt>
                <c:pt idx="1807">
                  <c:v>1.0972999999999999</c:v>
                </c:pt>
                <c:pt idx="1808">
                  <c:v>1.9800000000000002E-2</c:v>
                </c:pt>
                <c:pt idx="1809">
                  <c:v>-1.4052</c:v>
                </c:pt>
                <c:pt idx="1810">
                  <c:v>0.98380000000000001</c:v>
                </c:pt>
                <c:pt idx="1811">
                  <c:v>1.7241</c:v>
                </c:pt>
                <c:pt idx="1812">
                  <c:v>-0.1764</c:v>
                </c:pt>
                <c:pt idx="1813">
                  <c:v>-1.5923</c:v>
                </c:pt>
                <c:pt idx="1814">
                  <c:v>1.1968000000000001</c:v>
                </c:pt>
                <c:pt idx="1815">
                  <c:v>-1.3057000000000001</c:v>
                </c:pt>
                <c:pt idx="1816">
                  <c:v>-0.27589999999999998</c:v>
                </c:pt>
                <c:pt idx="1817">
                  <c:v>0.79120000000000001</c:v>
                </c:pt>
                <c:pt idx="1818">
                  <c:v>0.33179999999999998</c:v>
                </c:pt>
                <c:pt idx="1819">
                  <c:v>3.2199999999999999E-2</c:v>
                </c:pt>
                <c:pt idx="1820">
                  <c:v>0.76470000000000005</c:v>
                </c:pt>
                <c:pt idx="1821">
                  <c:v>2.1600000000000001E-2</c:v>
                </c:pt>
                <c:pt idx="1822">
                  <c:v>-6.0400000000000002E-2</c:v>
                </c:pt>
                <c:pt idx="1823">
                  <c:v>-2.0419999999999998</c:v>
                </c:pt>
                <c:pt idx="1824">
                  <c:v>0.64090000000000003</c:v>
                </c:pt>
                <c:pt idx="1825">
                  <c:v>0.46150000000000002</c:v>
                </c:pt>
                <c:pt idx="1826">
                  <c:v>0.42359999999999998</c:v>
                </c:pt>
                <c:pt idx="1827">
                  <c:v>0.40649999999999997</c:v>
                </c:pt>
                <c:pt idx="1828">
                  <c:v>0.30220000000000002</c:v>
                </c:pt>
                <c:pt idx="1829">
                  <c:v>0.4461</c:v>
                </c:pt>
                <c:pt idx="1830">
                  <c:v>-7.1000000000000004E-3</c:v>
                </c:pt>
                <c:pt idx="1831">
                  <c:v>0.2195</c:v>
                </c:pt>
                <c:pt idx="1832">
                  <c:v>0.10630000000000001</c:v>
                </c:pt>
                <c:pt idx="1833">
                  <c:v>0.56920000000000004</c:v>
                </c:pt>
                <c:pt idx="1834">
                  <c:v>0.54830000000000001</c:v>
                </c:pt>
                <c:pt idx="1835">
                  <c:v>0.58709999999999996</c:v>
                </c:pt>
                <c:pt idx="1836">
                  <c:v>0.36420000000000002</c:v>
                </c:pt>
                <c:pt idx="1837">
                  <c:v>0.56730000000000003</c:v>
                </c:pt>
                <c:pt idx="1838">
                  <c:v>0.69</c:v>
                </c:pt>
                <c:pt idx="1839">
                  <c:v>-0.1976</c:v>
                </c:pt>
                <c:pt idx="1840">
                  <c:v>-0.32969999999999999</c:v>
                </c:pt>
                <c:pt idx="1841">
                  <c:v>6.0699999999999997E-2</c:v>
                </c:pt>
                <c:pt idx="1842">
                  <c:v>0.4052</c:v>
                </c:pt>
                <c:pt idx="1843">
                  <c:v>0.74650000000000005</c:v>
                </c:pt>
                <c:pt idx="1844">
                  <c:v>1.43E-2</c:v>
                </c:pt>
                <c:pt idx="1845">
                  <c:v>0.3649</c:v>
                </c:pt>
                <c:pt idx="1846">
                  <c:v>0.52170000000000005</c:v>
                </c:pt>
                <c:pt idx="1847">
                  <c:v>0.19339999999999999</c:v>
                </c:pt>
                <c:pt idx="1848">
                  <c:v>-3.0053000000000001</c:v>
                </c:pt>
                <c:pt idx="1849">
                  <c:v>6.4000000000000003E-3</c:v>
                </c:pt>
                <c:pt idx="1850">
                  <c:v>-2.81E-2</c:v>
                </c:pt>
                <c:pt idx="1851">
                  <c:v>0.47099999999999997</c:v>
                </c:pt>
                <c:pt idx="1852">
                  <c:v>0.48970000000000002</c:v>
                </c:pt>
                <c:pt idx="1853">
                  <c:v>-0.22770000000000001</c:v>
                </c:pt>
                <c:pt idx="1854">
                  <c:v>-0.26850000000000002</c:v>
                </c:pt>
                <c:pt idx="1855">
                  <c:v>0.3876</c:v>
                </c:pt>
                <c:pt idx="1856">
                  <c:v>-7.1000000000000004E-3</c:v>
                </c:pt>
                <c:pt idx="1857">
                  <c:v>0.28179999999999999</c:v>
                </c:pt>
                <c:pt idx="1858">
                  <c:v>3.8300000000000001E-2</c:v>
                </c:pt>
                <c:pt idx="1859">
                  <c:v>3.7600000000000001E-2</c:v>
                </c:pt>
                <c:pt idx="1860">
                  <c:v>0.34329999999999999</c:v>
                </c:pt>
                <c:pt idx="1861">
                  <c:v>0.4778</c:v>
                </c:pt>
                <c:pt idx="1862">
                  <c:v>-2.3573</c:v>
                </c:pt>
                <c:pt idx="1863">
                  <c:v>0.37690000000000001</c:v>
                </c:pt>
                <c:pt idx="1864">
                  <c:v>0.17230000000000001</c:v>
                </c:pt>
                <c:pt idx="1865">
                  <c:v>0.41860000000000003</c:v>
                </c:pt>
                <c:pt idx="1866">
                  <c:v>0.53820000000000001</c:v>
                </c:pt>
                <c:pt idx="1867">
                  <c:v>0.33539999999999998</c:v>
                </c:pt>
                <c:pt idx="1868">
                  <c:v>0.3281</c:v>
                </c:pt>
                <c:pt idx="1869">
                  <c:v>0.33829999999999999</c:v>
                </c:pt>
                <c:pt idx="1870">
                  <c:v>0.1285</c:v>
                </c:pt>
                <c:pt idx="1871">
                  <c:v>0.48299999999999998</c:v>
                </c:pt>
                <c:pt idx="1872">
                  <c:v>0.2636</c:v>
                </c:pt>
                <c:pt idx="1873">
                  <c:v>0.15959999999999999</c:v>
                </c:pt>
                <c:pt idx="1874">
                  <c:v>0.30499999999999999</c:v>
                </c:pt>
                <c:pt idx="1875">
                  <c:v>0.57330000000000003</c:v>
                </c:pt>
                <c:pt idx="1876">
                  <c:v>-2.4400000000000002E-2</c:v>
                </c:pt>
                <c:pt idx="1877">
                  <c:v>-0.17</c:v>
                </c:pt>
                <c:pt idx="1878">
                  <c:v>0.34639999999999999</c:v>
                </c:pt>
                <c:pt idx="1879">
                  <c:v>0.309</c:v>
                </c:pt>
                <c:pt idx="1880">
                  <c:v>0.46100000000000002</c:v>
                </c:pt>
                <c:pt idx="1881">
                  <c:v>0.54430000000000001</c:v>
                </c:pt>
                <c:pt idx="1882">
                  <c:v>0.22650000000000001</c:v>
                </c:pt>
                <c:pt idx="1883">
                  <c:v>-3.0455000000000001</c:v>
                </c:pt>
                <c:pt idx="1884">
                  <c:v>5.3999999999999999E-2</c:v>
                </c:pt>
                <c:pt idx="1885">
                  <c:v>0.50039999999999996</c:v>
                </c:pt>
                <c:pt idx="1886">
                  <c:v>0.3977</c:v>
                </c:pt>
                <c:pt idx="1887">
                  <c:v>0.30859999999999999</c:v>
                </c:pt>
                <c:pt idx="1888">
                  <c:v>0.32550000000000001</c:v>
                </c:pt>
                <c:pt idx="1889">
                  <c:v>0.53900000000000003</c:v>
                </c:pt>
                <c:pt idx="1890">
                  <c:v>0.47399999999999998</c:v>
                </c:pt>
                <c:pt idx="1891">
                  <c:v>0.45839999999999997</c:v>
                </c:pt>
                <c:pt idx="1892">
                  <c:v>0.24160000000000001</c:v>
                </c:pt>
                <c:pt idx="1893">
                  <c:v>0.63200000000000001</c:v>
                </c:pt>
                <c:pt idx="1894">
                  <c:v>0.67900000000000005</c:v>
                </c:pt>
                <c:pt idx="1895">
                  <c:v>0.42899999999999999</c:v>
                </c:pt>
                <c:pt idx="1896">
                  <c:v>0.55410000000000004</c:v>
                </c:pt>
                <c:pt idx="1897">
                  <c:v>0.38319999999999999</c:v>
                </c:pt>
                <c:pt idx="1898">
                  <c:v>0.39340000000000003</c:v>
                </c:pt>
                <c:pt idx="1899">
                  <c:v>0.38819999999999999</c:v>
                </c:pt>
                <c:pt idx="1900">
                  <c:v>0.4874</c:v>
                </c:pt>
                <c:pt idx="1901">
                  <c:v>0.15770000000000001</c:v>
                </c:pt>
                <c:pt idx="1902">
                  <c:v>-0.59789999999999999</c:v>
                </c:pt>
                <c:pt idx="1903">
                  <c:v>1.5017</c:v>
                </c:pt>
                <c:pt idx="1904">
                  <c:v>0.15659999999999999</c:v>
                </c:pt>
                <c:pt idx="1905">
                  <c:v>6.8400000000000002E-2</c:v>
                </c:pt>
                <c:pt idx="1906">
                  <c:v>0.1154</c:v>
                </c:pt>
                <c:pt idx="1907">
                  <c:v>0.50649999999999995</c:v>
                </c:pt>
                <c:pt idx="1908">
                  <c:v>0.54520000000000002</c:v>
                </c:pt>
                <c:pt idx="1909">
                  <c:v>0.48449999999999999</c:v>
                </c:pt>
                <c:pt idx="1910">
                  <c:v>0.28370000000000001</c:v>
                </c:pt>
                <c:pt idx="1911">
                  <c:v>0.17249999999999999</c:v>
                </c:pt>
                <c:pt idx="1912">
                  <c:v>0.41</c:v>
                </c:pt>
                <c:pt idx="1913">
                  <c:v>0.55269999999999997</c:v>
                </c:pt>
                <c:pt idx="1914">
                  <c:v>0.46450000000000002</c:v>
                </c:pt>
                <c:pt idx="1915">
                  <c:v>0.43240000000000001</c:v>
                </c:pt>
                <c:pt idx="1916">
                  <c:v>-3.1309</c:v>
                </c:pt>
                <c:pt idx="1917">
                  <c:v>0.69079999999999997</c:v>
                </c:pt>
                <c:pt idx="1918">
                  <c:v>0.53100000000000003</c:v>
                </c:pt>
                <c:pt idx="1919">
                  <c:v>0.39889999999999998</c:v>
                </c:pt>
                <c:pt idx="1920">
                  <c:v>0.30819999999999997</c:v>
                </c:pt>
                <c:pt idx="1921">
                  <c:v>0.36990000000000001</c:v>
                </c:pt>
                <c:pt idx="1922">
                  <c:v>-4.2500000000000003E-2</c:v>
                </c:pt>
                <c:pt idx="1923">
                  <c:v>1.0905</c:v>
                </c:pt>
                <c:pt idx="1924">
                  <c:v>0.2757</c:v>
                </c:pt>
                <c:pt idx="1925">
                  <c:v>0.50980000000000003</c:v>
                </c:pt>
                <c:pt idx="1926">
                  <c:v>-3.1092</c:v>
                </c:pt>
                <c:pt idx="1927">
                  <c:v>0.47589999999999999</c:v>
                </c:pt>
                <c:pt idx="1928">
                  <c:v>0.52969999999999995</c:v>
                </c:pt>
                <c:pt idx="1929">
                  <c:v>0.18379999999999999</c:v>
                </c:pt>
                <c:pt idx="1930">
                  <c:v>0.35659999999999997</c:v>
                </c:pt>
                <c:pt idx="1931">
                  <c:v>6.4000000000000003E-3</c:v>
                </c:pt>
                <c:pt idx="1932">
                  <c:v>7.6300000000000007E-2</c:v>
                </c:pt>
                <c:pt idx="1933">
                  <c:v>0.1653</c:v>
                </c:pt>
                <c:pt idx="1934">
                  <c:v>0.36859999999999998</c:v>
                </c:pt>
                <c:pt idx="1935">
                  <c:v>0.21879999999999999</c:v>
                </c:pt>
                <c:pt idx="1936">
                  <c:v>0.46429999999999999</c:v>
                </c:pt>
                <c:pt idx="1937">
                  <c:v>0.40310000000000001</c:v>
                </c:pt>
                <c:pt idx="1938">
                  <c:v>0.3211</c:v>
                </c:pt>
                <c:pt idx="1939">
                  <c:v>0.31230000000000002</c:v>
                </c:pt>
                <c:pt idx="1940">
                  <c:v>0.6018</c:v>
                </c:pt>
                <c:pt idx="1941">
                  <c:v>5.8299999999999998E-2</c:v>
                </c:pt>
                <c:pt idx="1942">
                  <c:v>0.50170000000000003</c:v>
                </c:pt>
                <c:pt idx="1943">
                  <c:v>0.3105</c:v>
                </c:pt>
                <c:pt idx="1944">
                  <c:v>0.33110000000000001</c:v>
                </c:pt>
                <c:pt idx="1945">
                  <c:v>2.69E-2</c:v>
                </c:pt>
                <c:pt idx="1946">
                  <c:v>-0.12770000000000001</c:v>
                </c:pt>
                <c:pt idx="1947">
                  <c:v>0.69489999999999996</c:v>
                </c:pt>
                <c:pt idx="1948">
                  <c:v>0.36880000000000002</c:v>
                </c:pt>
                <c:pt idx="1949">
                  <c:v>0.2228</c:v>
                </c:pt>
                <c:pt idx="1950">
                  <c:v>0.4224</c:v>
                </c:pt>
                <c:pt idx="1951">
                  <c:v>0.2059</c:v>
                </c:pt>
                <c:pt idx="1952">
                  <c:v>0.32900000000000001</c:v>
                </c:pt>
                <c:pt idx="1953">
                  <c:v>-2.2456999999999998</c:v>
                </c:pt>
                <c:pt idx="1954">
                  <c:v>-0.1134</c:v>
                </c:pt>
                <c:pt idx="1955">
                  <c:v>0.47149999999999997</c:v>
                </c:pt>
                <c:pt idx="1956">
                  <c:v>-6.08E-2</c:v>
                </c:pt>
                <c:pt idx="1957">
                  <c:v>-0.12920000000000001</c:v>
                </c:pt>
                <c:pt idx="1958">
                  <c:v>-7.6200000000000004E-2</c:v>
                </c:pt>
                <c:pt idx="1959">
                  <c:v>-0.37530000000000002</c:v>
                </c:pt>
                <c:pt idx="1960">
                  <c:v>2.47E-2</c:v>
                </c:pt>
                <c:pt idx="1961">
                  <c:v>0.55579999999999996</c:v>
                </c:pt>
                <c:pt idx="1962">
                  <c:v>0.57820000000000005</c:v>
                </c:pt>
                <c:pt idx="1963">
                  <c:v>0.1777</c:v>
                </c:pt>
                <c:pt idx="1964">
                  <c:v>-0.53779999999999994</c:v>
                </c:pt>
                <c:pt idx="1965">
                  <c:v>-6.3100000000000003E-2</c:v>
                </c:pt>
                <c:pt idx="1966">
                  <c:v>-2.2963</c:v>
                </c:pt>
                <c:pt idx="1967">
                  <c:v>-0.81230000000000002</c:v>
                </c:pt>
                <c:pt idx="1968">
                  <c:v>-2.8382000000000001</c:v>
                </c:pt>
                <c:pt idx="1969">
                  <c:v>-1.2616000000000001</c:v>
                </c:pt>
                <c:pt idx="1970">
                  <c:v>-2.0832999999999999</c:v>
                </c:pt>
                <c:pt idx="1971">
                  <c:v>1.6329</c:v>
                </c:pt>
                <c:pt idx="1972">
                  <c:v>-0.8629</c:v>
                </c:pt>
                <c:pt idx="1973">
                  <c:v>-0.53390000000000004</c:v>
                </c:pt>
                <c:pt idx="1974">
                  <c:v>-0.53969999999999996</c:v>
                </c:pt>
                <c:pt idx="1975">
                  <c:v>0.29620000000000002</c:v>
                </c:pt>
                <c:pt idx="1976">
                  <c:v>0.5302</c:v>
                </c:pt>
                <c:pt idx="1977">
                  <c:v>-0.63080000000000003</c:v>
                </c:pt>
                <c:pt idx="1978">
                  <c:v>-0.12640000000000001</c:v>
                </c:pt>
                <c:pt idx="1979">
                  <c:v>0.4622</c:v>
                </c:pt>
                <c:pt idx="1980">
                  <c:v>1.3217000000000001</c:v>
                </c:pt>
                <c:pt idx="1981">
                  <c:v>0.28870000000000001</c:v>
                </c:pt>
                <c:pt idx="1982">
                  <c:v>0.57120000000000004</c:v>
                </c:pt>
                <c:pt idx="1983">
                  <c:v>-2.7677999999999998</c:v>
                </c:pt>
                <c:pt idx="1984">
                  <c:v>-1.4983</c:v>
                </c:pt>
                <c:pt idx="1985">
                  <c:v>-0.98799999999999999</c:v>
                </c:pt>
                <c:pt idx="1986">
                  <c:v>0.28100000000000003</c:v>
                </c:pt>
                <c:pt idx="1987">
                  <c:v>-0.26640000000000003</c:v>
                </c:pt>
                <c:pt idx="1988">
                  <c:v>0.66069999999999995</c:v>
                </c:pt>
                <c:pt idx="1989">
                  <c:v>-1.1675</c:v>
                </c:pt>
                <c:pt idx="1990">
                  <c:v>-2.8881000000000001</c:v>
                </c:pt>
                <c:pt idx="1991">
                  <c:v>0.43809999999999999</c:v>
                </c:pt>
                <c:pt idx="1992">
                  <c:v>-0.23050000000000001</c:v>
                </c:pt>
                <c:pt idx="1993">
                  <c:v>-0.14449999999999999</c:v>
                </c:pt>
                <c:pt idx="1994">
                  <c:v>-9.2100000000000001E-2</c:v>
                </c:pt>
                <c:pt idx="1995">
                  <c:v>-1.8775999999999999</c:v>
                </c:pt>
                <c:pt idx="1996">
                  <c:v>0.45689999999999997</c:v>
                </c:pt>
                <c:pt idx="1997">
                  <c:v>-0.2016</c:v>
                </c:pt>
                <c:pt idx="1998">
                  <c:v>-0.1353</c:v>
                </c:pt>
                <c:pt idx="1999">
                  <c:v>0.36499999999999999</c:v>
                </c:pt>
                <c:pt idx="2000">
                  <c:v>-0.57030000000000003</c:v>
                </c:pt>
                <c:pt idx="2001">
                  <c:v>0.64500000000000002</c:v>
                </c:pt>
                <c:pt idx="2002">
                  <c:v>-1.5521</c:v>
                </c:pt>
                <c:pt idx="2003">
                  <c:v>-0.59650000000000003</c:v>
                </c:pt>
                <c:pt idx="2004">
                  <c:v>-0.32429999999999998</c:v>
                </c:pt>
                <c:pt idx="2005">
                  <c:v>-0.66820000000000002</c:v>
                </c:pt>
                <c:pt idx="2006">
                  <c:v>-0.73540000000000005</c:v>
                </c:pt>
                <c:pt idx="2007">
                  <c:v>0.80979999999999996</c:v>
                </c:pt>
                <c:pt idx="2008">
                  <c:v>-0.89059999999999995</c:v>
                </c:pt>
                <c:pt idx="2009">
                  <c:v>-1.6681999999999999</c:v>
                </c:pt>
                <c:pt idx="2010">
                  <c:v>0.17979999999999999</c:v>
                </c:pt>
                <c:pt idx="2011">
                  <c:v>-0.37280000000000002</c:v>
                </c:pt>
                <c:pt idx="2012">
                  <c:v>0.72409999999999997</c:v>
                </c:pt>
                <c:pt idx="2013">
                  <c:v>-0.1988</c:v>
                </c:pt>
                <c:pt idx="2014">
                  <c:v>-0.30570000000000003</c:v>
                </c:pt>
                <c:pt idx="2015">
                  <c:v>0.43130000000000002</c:v>
                </c:pt>
                <c:pt idx="2016">
                  <c:v>-1.6681999999999999</c:v>
                </c:pt>
                <c:pt idx="2017">
                  <c:v>0.27929999999999999</c:v>
                </c:pt>
                <c:pt idx="2018">
                  <c:v>-8.3299999999999999E-2</c:v>
                </c:pt>
                <c:pt idx="2019">
                  <c:v>0.1391</c:v>
                </c:pt>
                <c:pt idx="2020">
                  <c:v>4.1999999999999997E-3</c:v>
                </c:pt>
                <c:pt idx="2021">
                  <c:v>-8.3299999999999999E-2</c:v>
                </c:pt>
                <c:pt idx="2022">
                  <c:v>0.33179999999999998</c:v>
                </c:pt>
                <c:pt idx="2023">
                  <c:v>-9.2799999999999994E-2</c:v>
                </c:pt>
                <c:pt idx="2024">
                  <c:v>-1.6257999999999999</c:v>
                </c:pt>
                <c:pt idx="2025">
                  <c:v>-0.2132</c:v>
                </c:pt>
                <c:pt idx="2026">
                  <c:v>-1.0919000000000001</c:v>
                </c:pt>
                <c:pt idx="2027">
                  <c:v>-1.0927</c:v>
                </c:pt>
                <c:pt idx="2028">
                  <c:v>7.2800000000000004E-2</c:v>
                </c:pt>
                <c:pt idx="2029">
                  <c:v>0.27450000000000002</c:v>
                </c:pt>
                <c:pt idx="2030">
                  <c:v>9.4899999999999998E-2</c:v>
                </c:pt>
                <c:pt idx="2031">
                  <c:v>0.56000000000000005</c:v>
                </c:pt>
                <c:pt idx="2032">
                  <c:v>-2.2301000000000002</c:v>
                </c:pt>
                <c:pt idx="2033">
                  <c:v>-0.69630000000000003</c:v>
                </c:pt>
                <c:pt idx="2034">
                  <c:v>-3.0093000000000001</c:v>
                </c:pt>
                <c:pt idx="2035">
                  <c:v>0.72260000000000002</c:v>
                </c:pt>
                <c:pt idx="2036">
                  <c:v>0.41070000000000001</c:v>
                </c:pt>
                <c:pt idx="2037">
                  <c:v>-0.4924</c:v>
                </c:pt>
                <c:pt idx="2038">
                  <c:v>0.72099999999999997</c:v>
                </c:pt>
                <c:pt idx="2039">
                  <c:v>-2.3633999999999999</c:v>
                </c:pt>
                <c:pt idx="2040">
                  <c:v>-1.9902</c:v>
                </c:pt>
                <c:pt idx="2041">
                  <c:v>0.66959999999999997</c:v>
                </c:pt>
                <c:pt idx="2042">
                  <c:v>6.8699999999999997E-2</c:v>
                </c:pt>
                <c:pt idx="2043">
                  <c:v>0.43869999999999998</c:v>
                </c:pt>
                <c:pt idx="2044">
                  <c:v>0.59150000000000003</c:v>
                </c:pt>
                <c:pt idx="2045">
                  <c:v>0.59440000000000004</c:v>
                </c:pt>
                <c:pt idx="2046">
                  <c:v>0.62380000000000002</c:v>
                </c:pt>
                <c:pt idx="2047">
                  <c:v>0.31690000000000002</c:v>
                </c:pt>
                <c:pt idx="2048">
                  <c:v>0.64059999999999995</c:v>
                </c:pt>
                <c:pt idx="2049">
                  <c:v>0.68179999999999996</c:v>
                </c:pt>
                <c:pt idx="2050">
                  <c:v>0.33989999999999998</c:v>
                </c:pt>
                <c:pt idx="2051">
                  <c:v>-0.51500000000000001</c:v>
                </c:pt>
                <c:pt idx="2052">
                  <c:v>0.12759999999999999</c:v>
                </c:pt>
                <c:pt idx="2053">
                  <c:v>0.2858</c:v>
                </c:pt>
                <c:pt idx="2054">
                  <c:v>0.4052</c:v>
                </c:pt>
                <c:pt idx="2055">
                  <c:v>0.16689999999999999</c:v>
                </c:pt>
                <c:pt idx="2056">
                  <c:v>0.4899</c:v>
                </c:pt>
                <c:pt idx="2057">
                  <c:v>1.0081</c:v>
                </c:pt>
                <c:pt idx="2058">
                  <c:v>-4.1848000000000001</c:v>
                </c:pt>
                <c:pt idx="2059">
                  <c:v>1.0731999999999999</c:v>
                </c:pt>
                <c:pt idx="2060">
                  <c:v>0.63900000000000001</c:v>
                </c:pt>
                <c:pt idx="2061">
                  <c:v>0.65649999999999997</c:v>
                </c:pt>
                <c:pt idx="2062">
                  <c:v>1.1031</c:v>
                </c:pt>
                <c:pt idx="2063">
                  <c:v>0.75170000000000003</c:v>
                </c:pt>
                <c:pt idx="2064">
                  <c:v>0.49199999999999999</c:v>
                </c:pt>
                <c:pt idx="2065">
                  <c:v>-0.3322</c:v>
                </c:pt>
                <c:pt idx="2066">
                  <c:v>0.54269999999999996</c:v>
                </c:pt>
                <c:pt idx="2067">
                  <c:v>-2.1011000000000002</c:v>
                </c:pt>
                <c:pt idx="2068">
                  <c:v>0.35499999999999998</c:v>
                </c:pt>
                <c:pt idx="2069">
                  <c:v>-0.24349999999999999</c:v>
                </c:pt>
                <c:pt idx="2070">
                  <c:v>0.6583</c:v>
                </c:pt>
                <c:pt idx="2071">
                  <c:v>0.63170000000000004</c:v>
                </c:pt>
                <c:pt idx="2072">
                  <c:v>6.7900000000000002E-2</c:v>
                </c:pt>
                <c:pt idx="2073">
                  <c:v>0.2482</c:v>
                </c:pt>
                <c:pt idx="2074">
                  <c:v>0.504</c:v>
                </c:pt>
                <c:pt idx="2075">
                  <c:v>-0.34029999999999999</c:v>
                </c:pt>
                <c:pt idx="2076">
                  <c:v>-0.13350000000000001</c:v>
                </c:pt>
                <c:pt idx="2077">
                  <c:v>0.56040000000000001</c:v>
                </c:pt>
                <c:pt idx="2078">
                  <c:v>0.2122</c:v>
                </c:pt>
                <c:pt idx="2079">
                  <c:v>0.153</c:v>
                </c:pt>
                <c:pt idx="2080">
                  <c:v>0.60589999999999999</c:v>
                </c:pt>
                <c:pt idx="2081">
                  <c:v>0.46279999999999999</c:v>
                </c:pt>
                <c:pt idx="2082">
                  <c:v>0.16039999999999999</c:v>
                </c:pt>
                <c:pt idx="2083">
                  <c:v>0.29520000000000002</c:v>
                </c:pt>
                <c:pt idx="2084">
                  <c:v>0.32390000000000002</c:v>
                </c:pt>
                <c:pt idx="2085">
                  <c:v>0.39240000000000003</c:v>
                </c:pt>
                <c:pt idx="2086">
                  <c:v>0.67079999999999995</c:v>
                </c:pt>
                <c:pt idx="2087">
                  <c:v>0.71460000000000001</c:v>
                </c:pt>
                <c:pt idx="2088">
                  <c:v>0.58009999999999995</c:v>
                </c:pt>
                <c:pt idx="2089">
                  <c:v>0.47260000000000002</c:v>
                </c:pt>
                <c:pt idx="2090">
                  <c:v>0.60060000000000002</c:v>
                </c:pt>
                <c:pt idx="2091">
                  <c:v>-0.1111</c:v>
                </c:pt>
                <c:pt idx="2092">
                  <c:v>0.2422</c:v>
                </c:pt>
                <c:pt idx="2093">
                  <c:v>0.44040000000000001</c:v>
                </c:pt>
                <c:pt idx="2094">
                  <c:v>-1.5900000000000001E-2</c:v>
                </c:pt>
                <c:pt idx="2095">
                  <c:v>-1.9800000000000002E-2</c:v>
                </c:pt>
                <c:pt idx="2096">
                  <c:v>0.57030000000000003</c:v>
                </c:pt>
                <c:pt idx="2097">
                  <c:v>0.30009999999999998</c:v>
                </c:pt>
                <c:pt idx="2098">
                  <c:v>-2.3889</c:v>
                </c:pt>
                <c:pt idx="2099">
                  <c:v>0.62229999999999996</c:v>
                </c:pt>
                <c:pt idx="2100">
                  <c:v>0.81389999999999996</c:v>
                </c:pt>
                <c:pt idx="2101">
                  <c:v>-0.52729999999999999</c:v>
                </c:pt>
                <c:pt idx="2102">
                  <c:v>0.1474</c:v>
                </c:pt>
                <c:pt idx="2103">
                  <c:v>0.36149999999999999</c:v>
                </c:pt>
                <c:pt idx="2104">
                  <c:v>0.373</c:v>
                </c:pt>
                <c:pt idx="2105">
                  <c:v>-3.2482000000000002</c:v>
                </c:pt>
                <c:pt idx="2106">
                  <c:v>0.89959999999999996</c:v>
                </c:pt>
                <c:pt idx="2107">
                  <c:v>0.64290000000000003</c:v>
                </c:pt>
                <c:pt idx="2108">
                  <c:v>0.64290000000000003</c:v>
                </c:pt>
                <c:pt idx="2109">
                  <c:v>0.1699</c:v>
                </c:pt>
                <c:pt idx="2110">
                  <c:v>-0.1918</c:v>
                </c:pt>
                <c:pt idx="2111">
                  <c:v>0.22919999999999999</c:v>
                </c:pt>
                <c:pt idx="2112">
                  <c:v>0.81689999999999996</c:v>
                </c:pt>
                <c:pt idx="2113">
                  <c:v>0.34670000000000001</c:v>
                </c:pt>
                <c:pt idx="2114">
                  <c:v>0.58750000000000002</c:v>
                </c:pt>
                <c:pt idx="2115">
                  <c:v>0.7661</c:v>
                </c:pt>
                <c:pt idx="2116">
                  <c:v>0.79559999999999997</c:v>
                </c:pt>
                <c:pt idx="2117">
                  <c:v>1.0866</c:v>
                </c:pt>
                <c:pt idx="2118">
                  <c:v>0.84160000000000001</c:v>
                </c:pt>
                <c:pt idx="2119">
                  <c:v>-0.3155</c:v>
                </c:pt>
                <c:pt idx="2120">
                  <c:v>0.7802</c:v>
                </c:pt>
                <c:pt idx="2121">
                  <c:v>0.42080000000000001</c:v>
                </c:pt>
                <c:pt idx="2122">
                  <c:v>1.1591</c:v>
                </c:pt>
                <c:pt idx="2123">
                  <c:v>0.49819999999999998</c:v>
                </c:pt>
                <c:pt idx="2124">
                  <c:v>0.39090000000000003</c:v>
                </c:pt>
                <c:pt idx="2125">
                  <c:v>0.22989999999999999</c:v>
                </c:pt>
                <c:pt idx="2126">
                  <c:v>-0.35020000000000001</c:v>
                </c:pt>
                <c:pt idx="2127">
                  <c:v>-0.29630000000000001</c:v>
                </c:pt>
                <c:pt idx="2128">
                  <c:v>0.55969999999999998</c:v>
                </c:pt>
                <c:pt idx="2129">
                  <c:v>-2.3045</c:v>
                </c:pt>
                <c:pt idx="2130">
                  <c:v>0.35560000000000003</c:v>
                </c:pt>
                <c:pt idx="2131">
                  <c:v>0.59740000000000004</c:v>
                </c:pt>
                <c:pt idx="2132">
                  <c:v>-0.62429999999999997</c:v>
                </c:pt>
                <c:pt idx="2133">
                  <c:v>0.46060000000000001</c:v>
                </c:pt>
                <c:pt idx="2134">
                  <c:v>0.3543</c:v>
                </c:pt>
                <c:pt idx="2135">
                  <c:v>0.4617</c:v>
                </c:pt>
                <c:pt idx="2136">
                  <c:v>0.30259999999999998</c:v>
                </c:pt>
                <c:pt idx="2137">
                  <c:v>0.41039999999999999</c:v>
                </c:pt>
                <c:pt idx="2138">
                  <c:v>0.4093</c:v>
                </c:pt>
                <c:pt idx="2139">
                  <c:v>0.27839999999999998</c:v>
                </c:pt>
                <c:pt idx="2140">
                  <c:v>-0.35089999999999999</c:v>
                </c:pt>
                <c:pt idx="2141">
                  <c:v>0.86629999999999996</c:v>
                </c:pt>
                <c:pt idx="2142">
                  <c:v>7.6899999999999996E-2</c:v>
                </c:pt>
                <c:pt idx="2143">
                  <c:v>0.33119999999999999</c:v>
                </c:pt>
                <c:pt idx="2144">
                  <c:v>0.55189999999999995</c:v>
                </c:pt>
                <c:pt idx="2145">
                  <c:v>0.39950000000000002</c:v>
                </c:pt>
                <c:pt idx="2146">
                  <c:v>0.36120000000000002</c:v>
                </c:pt>
                <c:pt idx="2147">
                  <c:v>0.74280000000000002</c:v>
                </c:pt>
                <c:pt idx="2148">
                  <c:v>0.2923</c:v>
                </c:pt>
                <c:pt idx="2149">
                  <c:v>0.502</c:v>
                </c:pt>
                <c:pt idx="2150">
                  <c:v>0.37819999999999998</c:v>
                </c:pt>
                <c:pt idx="2151">
                  <c:v>0.72030000000000005</c:v>
                </c:pt>
                <c:pt idx="2152">
                  <c:v>0.35</c:v>
                </c:pt>
                <c:pt idx="2153">
                  <c:v>0.17780000000000001</c:v>
                </c:pt>
                <c:pt idx="2154">
                  <c:v>0.19359999999999999</c:v>
                </c:pt>
                <c:pt idx="2155">
                  <c:v>0.51239999999999997</c:v>
                </c:pt>
                <c:pt idx="2156">
                  <c:v>0.49080000000000001</c:v>
                </c:pt>
                <c:pt idx="2157">
                  <c:v>0.4204</c:v>
                </c:pt>
                <c:pt idx="2158">
                  <c:v>0.3765</c:v>
                </c:pt>
                <c:pt idx="2159">
                  <c:v>0.65620000000000001</c:v>
                </c:pt>
                <c:pt idx="2160">
                  <c:v>-2.6514000000000002</c:v>
                </c:pt>
                <c:pt idx="2161">
                  <c:v>0.23619999999999999</c:v>
                </c:pt>
                <c:pt idx="2162">
                  <c:v>0.97250000000000003</c:v>
                </c:pt>
                <c:pt idx="2163">
                  <c:v>0.19070000000000001</c:v>
                </c:pt>
                <c:pt idx="2164">
                  <c:v>0.27560000000000001</c:v>
                </c:pt>
                <c:pt idx="2165">
                  <c:v>-0.1323</c:v>
                </c:pt>
                <c:pt idx="2166">
                  <c:v>0.35320000000000001</c:v>
                </c:pt>
                <c:pt idx="2167">
                  <c:v>0.31769999999999998</c:v>
                </c:pt>
                <c:pt idx="2168">
                  <c:v>0.52300000000000002</c:v>
                </c:pt>
                <c:pt idx="2169">
                  <c:v>-3.1137000000000001</c:v>
                </c:pt>
                <c:pt idx="2170">
                  <c:v>0.50170000000000003</c:v>
                </c:pt>
                <c:pt idx="2171">
                  <c:v>0.81730000000000003</c:v>
                </c:pt>
                <c:pt idx="2172">
                  <c:v>0.47270000000000001</c:v>
                </c:pt>
                <c:pt idx="2173">
                  <c:v>0.53149999999999997</c:v>
                </c:pt>
                <c:pt idx="2174">
                  <c:v>0.42780000000000001</c:v>
                </c:pt>
                <c:pt idx="2175">
                  <c:v>0.51790000000000003</c:v>
                </c:pt>
                <c:pt idx="2176">
                  <c:v>0.40820000000000001</c:v>
                </c:pt>
                <c:pt idx="2177">
                  <c:v>0.57050000000000001</c:v>
                </c:pt>
                <c:pt idx="2178">
                  <c:v>0.51739999999999997</c:v>
                </c:pt>
                <c:pt idx="2179">
                  <c:v>5.2699999999999997E-2</c:v>
                </c:pt>
                <c:pt idx="2180">
                  <c:v>0.73760000000000003</c:v>
                </c:pt>
                <c:pt idx="2181">
                  <c:v>0.29010000000000002</c:v>
                </c:pt>
                <c:pt idx="2182">
                  <c:v>0.32740000000000002</c:v>
                </c:pt>
                <c:pt idx="2183">
                  <c:v>0.8236</c:v>
                </c:pt>
                <c:pt idx="2184">
                  <c:v>-0.44590000000000002</c:v>
                </c:pt>
                <c:pt idx="2185">
                  <c:v>-0.99019999999999997</c:v>
                </c:pt>
                <c:pt idx="2186">
                  <c:v>0.65369999999999995</c:v>
                </c:pt>
                <c:pt idx="2187">
                  <c:v>-1.1707000000000001</c:v>
                </c:pt>
                <c:pt idx="2188">
                  <c:v>-8.3299999999999999E-2</c:v>
                </c:pt>
                <c:pt idx="2189">
                  <c:v>0.4375</c:v>
                </c:pt>
                <c:pt idx="2190">
                  <c:v>0.23860000000000001</c:v>
                </c:pt>
                <c:pt idx="2191">
                  <c:v>-0.1943</c:v>
                </c:pt>
                <c:pt idx="2192">
                  <c:v>-0.66820000000000002</c:v>
                </c:pt>
                <c:pt idx="2193">
                  <c:v>-8.3299999999999999E-2</c:v>
                </c:pt>
                <c:pt idx="2194">
                  <c:v>-0.38729999999999998</c:v>
                </c:pt>
                <c:pt idx="2195">
                  <c:v>0.55230000000000001</c:v>
                </c:pt>
                <c:pt idx="2196">
                  <c:v>0.6421</c:v>
                </c:pt>
                <c:pt idx="2197">
                  <c:v>-8.9499999999999996E-2</c:v>
                </c:pt>
                <c:pt idx="2198">
                  <c:v>-0.20219999999999999</c:v>
                </c:pt>
                <c:pt idx="2199">
                  <c:v>-0.64180000000000004</c:v>
                </c:pt>
                <c:pt idx="2200">
                  <c:v>0.58179999999999998</c:v>
                </c:pt>
                <c:pt idx="2201">
                  <c:v>-7.4999999999999997E-2</c:v>
                </c:pt>
                <c:pt idx="2202">
                  <c:v>-0.33750000000000002</c:v>
                </c:pt>
                <c:pt idx="2203">
                  <c:v>-5.5899999999999998E-2</c:v>
                </c:pt>
                <c:pt idx="2204">
                  <c:v>0.25819999999999999</c:v>
                </c:pt>
                <c:pt idx="2205">
                  <c:v>0.69810000000000005</c:v>
                </c:pt>
                <c:pt idx="2206">
                  <c:v>0.82069999999999999</c:v>
                </c:pt>
                <c:pt idx="2207">
                  <c:v>-4.5427</c:v>
                </c:pt>
                <c:pt idx="2208">
                  <c:v>-0.2792</c:v>
                </c:pt>
                <c:pt idx="2209">
                  <c:v>-8.3299999999999999E-2</c:v>
                </c:pt>
                <c:pt idx="2210">
                  <c:v>0.30370000000000003</c:v>
                </c:pt>
                <c:pt idx="2211">
                  <c:v>0.1134</c:v>
                </c:pt>
                <c:pt idx="2212">
                  <c:v>0.7792</c:v>
                </c:pt>
                <c:pt idx="2213">
                  <c:v>-0.49830000000000002</c:v>
                </c:pt>
                <c:pt idx="2214">
                  <c:v>-8.3299999999999999E-2</c:v>
                </c:pt>
                <c:pt idx="2215">
                  <c:v>0.30370000000000003</c:v>
                </c:pt>
                <c:pt idx="2216">
                  <c:v>0.1094</c:v>
                </c:pt>
                <c:pt idx="2217">
                  <c:v>-0.20880000000000001</c:v>
                </c:pt>
                <c:pt idx="2218">
                  <c:v>-0.79379999999999995</c:v>
                </c:pt>
                <c:pt idx="2219">
                  <c:v>-0.99019999999999997</c:v>
                </c:pt>
                <c:pt idx="2220">
                  <c:v>0.27929999999999999</c:v>
                </c:pt>
                <c:pt idx="2221">
                  <c:v>-1.0832999999999999</c:v>
                </c:pt>
                <c:pt idx="2222">
                  <c:v>0.33179999999999998</c:v>
                </c:pt>
                <c:pt idx="2223">
                  <c:v>-0.1489</c:v>
                </c:pt>
                <c:pt idx="2224">
                  <c:v>-8.3299999999999999E-2</c:v>
                </c:pt>
                <c:pt idx="2225">
                  <c:v>0.30559999999999998</c:v>
                </c:pt>
                <c:pt idx="2226">
                  <c:v>-0.89059999999999995</c:v>
                </c:pt>
                <c:pt idx="2227">
                  <c:v>0.55410000000000004</c:v>
                </c:pt>
                <c:pt idx="2228">
                  <c:v>0.309</c:v>
                </c:pt>
                <c:pt idx="2229">
                  <c:v>-0.44590000000000002</c:v>
                </c:pt>
                <c:pt idx="2230">
                  <c:v>-0.41260000000000002</c:v>
                </c:pt>
                <c:pt idx="2231">
                  <c:v>-0.39140000000000003</c:v>
                </c:pt>
                <c:pt idx="2232">
                  <c:v>0.41920000000000002</c:v>
                </c:pt>
                <c:pt idx="2233">
                  <c:v>1.0422</c:v>
                </c:pt>
                <c:pt idx="2234">
                  <c:v>0.56879999999999997</c:v>
                </c:pt>
                <c:pt idx="2235">
                  <c:v>-1.4983</c:v>
                </c:pt>
                <c:pt idx="2236">
                  <c:v>0.52969999999999995</c:v>
                </c:pt>
                <c:pt idx="2237">
                  <c:v>-0.2208</c:v>
                </c:pt>
                <c:pt idx="2238">
                  <c:v>0.29520000000000002</c:v>
                </c:pt>
                <c:pt idx="2239">
                  <c:v>0.70520000000000005</c:v>
                </c:pt>
                <c:pt idx="2240">
                  <c:v>-0.35659999999999997</c:v>
                </c:pt>
                <c:pt idx="2241">
                  <c:v>-0.24199999999999999</c:v>
                </c:pt>
                <c:pt idx="2242">
                  <c:v>0.69430000000000003</c:v>
                </c:pt>
                <c:pt idx="2243">
                  <c:v>-0.93130000000000002</c:v>
                </c:pt>
                <c:pt idx="2244">
                  <c:v>-0.93130000000000002</c:v>
                </c:pt>
                <c:pt idx="2245">
                  <c:v>0.72409999999999997</c:v>
                </c:pt>
                <c:pt idx="2246">
                  <c:v>0.36919999999999997</c:v>
                </c:pt>
                <c:pt idx="2247">
                  <c:v>0.76470000000000005</c:v>
                </c:pt>
              </c:numCache>
            </c:numRef>
          </c:xVal>
          <c:yVal>
            <c:numRef>
              <c:f>Control!$I$2:$I$2249</c:f>
              <c:numCache>
                <c:formatCode>General</c:formatCode>
                <c:ptCount val="2248"/>
                <c:pt idx="0">
                  <c:v>39.5</c:v>
                </c:pt>
                <c:pt idx="1">
                  <c:v>99</c:v>
                </c:pt>
                <c:pt idx="2">
                  <c:v>92.5</c:v>
                </c:pt>
                <c:pt idx="3">
                  <c:v>72.5</c:v>
                </c:pt>
                <c:pt idx="4">
                  <c:v>29.5</c:v>
                </c:pt>
                <c:pt idx="5">
                  <c:v>84.5</c:v>
                </c:pt>
                <c:pt idx="6">
                  <c:v>85.5</c:v>
                </c:pt>
                <c:pt idx="7">
                  <c:v>51.5</c:v>
                </c:pt>
                <c:pt idx="8">
                  <c:v>46.5</c:v>
                </c:pt>
                <c:pt idx="9">
                  <c:v>19.5</c:v>
                </c:pt>
                <c:pt idx="10">
                  <c:v>114</c:v>
                </c:pt>
                <c:pt idx="11">
                  <c:v>40</c:v>
                </c:pt>
                <c:pt idx="12">
                  <c:v>40</c:v>
                </c:pt>
                <c:pt idx="13">
                  <c:v>29</c:v>
                </c:pt>
                <c:pt idx="14">
                  <c:v>29</c:v>
                </c:pt>
                <c:pt idx="15">
                  <c:v>33.5</c:v>
                </c:pt>
                <c:pt idx="16">
                  <c:v>23.5</c:v>
                </c:pt>
                <c:pt idx="17">
                  <c:v>19.5</c:v>
                </c:pt>
                <c:pt idx="18">
                  <c:v>32.5</c:v>
                </c:pt>
                <c:pt idx="19">
                  <c:v>25.5</c:v>
                </c:pt>
                <c:pt idx="20">
                  <c:v>79</c:v>
                </c:pt>
                <c:pt idx="21">
                  <c:v>92</c:v>
                </c:pt>
                <c:pt idx="22">
                  <c:v>296.5</c:v>
                </c:pt>
                <c:pt idx="23">
                  <c:v>145</c:v>
                </c:pt>
                <c:pt idx="24">
                  <c:v>268</c:v>
                </c:pt>
                <c:pt idx="25">
                  <c:v>199.5</c:v>
                </c:pt>
                <c:pt idx="26">
                  <c:v>104</c:v>
                </c:pt>
                <c:pt idx="27">
                  <c:v>364.5</c:v>
                </c:pt>
                <c:pt idx="28">
                  <c:v>102</c:v>
                </c:pt>
                <c:pt idx="29">
                  <c:v>98</c:v>
                </c:pt>
                <c:pt idx="30">
                  <c:v>139</c:v>
                </c:pt>
                <c:pt idx="31">
                  <c:v>257.5</c:v>
                </c:pt>
                <c:pt idx="32">
                  <c:v>212.5</c:v>
                </c:pt>
                <c:pt idx="33">
                  <c:v>115.5</c:v>
                </c:pt>
                <c:pt idx="34">
                  <c:v>153</c:v>
                </c:pt>
                <c:pt idx="35">
                  <c:v>148</c:v>
                </c:pt>
                <c:pt idx="36">
                  <c:v>130.5</c:v>
                </c:pt>
                <c:pt idx="37">
                  <c:v>137</c:v>
                </c:pt>
                <c:pt idx="38">
                  <c:v>373</c:v>
                </c:pt>
                <c:pt idx="39">
                  <c:v>82.5</c:v>
                </c:pt>
                <c:pt idx="40">
                  <c:v>43</c:v>
                </c:pt>
                <c:pt idx="41">
                  <c:v>82</c:v>
                </c:pt>
                <c:pt idx="42">
                  <c:v>181.5</c:v>
                </c:pt>
                <c:pt idx="43">
                  <c:v>23.5</c:v>
                </c:pt>
                <c:pt idx="44">
                  <c:v>87.5</c:v>
                </c:pt>
                <c:pt idx="45">
                  <c:v>69.5</c:v>
                </c:pt>
                <c:pt idx="46">
                  <c:v>168.5</c:v>
                </c:pt>
                <c:pt idx="47">
                  <c:v>50</c:v>
                </c:pt>
                <c:pt idx="48">
                  <c:v>51</c:v>
                </c:pt>
                <c:pt idx="49">
                  <c:v>68</c:v>
                </c:pt>
                <c:pt idx="50">
                  <c:v>30</c:v>
                </c:pt>
                <c:pt idx="51">
                  <c:v>50.5</c:v>
                </c:pt>
                <c:pt idx="52">
                  <c:v>121.5</c:v>
                </c:pt>
                <c:pt idx="53">
                  <c:v>27.5</c:v>
                </c:pt>
                <c:pt idx="54">
                  <c:v>165</c:v>
                </c:pt>
                <c:pt idx="55">
                  <c:v>67.5</c:v>
                </c:pt>
                <c:pt idx="56">
                  <c:v>23.5</c:v>
                </c:pt>
                <c:pt idx="57">
                  <c:v>45</c:v>
                </c:pt>
                <c:pt idx="58">
                  <c:v>128</c:v>
                </c:pt>
                <c:pt idx="59">
                  <c:v>81</c:v>
                </c:pt>
                <c:pt idx="60">
                  <c:v>6.5</c:v>
                </c:pt>
                <c:pt idx="61">
                  <c:v>342</c:v>
                </c:pt>
                <c:pt idx="62">
                  <c:v>201</c:v>
                </c:pt>
                <c:pt idx="63">
                  <c:v>105</c:v>
                </c:pt>
                <c:pt idx="64">
                  <c:v>210</c:v>
                </c:pt>
                <c:pt idx="65">
                  <c:v>93.5</c:v>
                </c:pt>
                <c:pt idx="66">
                  <c:v>375</c:v>
                </c:pt>
                <c:pt idx="67">
                  <c:v>311.5</c:v>
                </c:pt>
                <c:pt idx="68">
                  <c:v>89.5</c:v>
                </c:pt>
                <c:pt idx="69">
                  <c:v>159</c:v>
                </c:pt>
                <c:pt idx="70">
                  <c:v>149.5</c:v>
                </c:pt>
                <c:pt idx="71">
                  <c:v>320.5</c:v>
                </c:pt>
                <c:pt idx="72">
                  <c:v>149</c:v>
                </c:pt>
                <c:pt idx="73">
                  <c:v>105</c:v>
                </c:pt>
                <c:pt idx="74">
                  <c:v>96</c:v>
                </c:pt>
                <c:pt idx="75">
                  <c:v>56.5</c:v>
                </c:pt>
                <c:pt idx="76">
                  <c:v>67</c:v>
                </c:pt>
                <c:pt idx="77">
                  <c:v>80</c:v>
                </c:pt>
                <c:pt idx="78">
                  <c:v>166</c:v>
                </c:pt>
                <c:pt idx="79">
                  <c:v>68</c:v>
                </c:pt>
                <c:pt idx="80">
                  <c:v>73.5</c:v>
                </c:pt>
                <c:pt idx="81">
                  <c:v>120.5</c:v>
                </c:pt>
                <c:pt idx="82">
                  <c:v>139</c:v>
                </c:pt>
                <c:pt idx="83">
                  <c:v>104</c:v>
                </c:pt>
                <c:pt idx="84">
                  <c:v>131.5</c:v>
                </c:pt>
                <c:pt idx="85">
                  <c:v>395</c:v>
                </c:pt>
                <c:pt idx="86">
                  <c:v>158</c:v>
                </c:pt>
                <c:pt idx="87">
                  <c:v>402</c:v>
                </c:pt>
                <c:pt idx="88">
                  <c:v>425.5</c:v>
                </c:pt>
                <c:pt idx="89">
                  <c:v>131.5</c:v>
                </c:pt>
                <c:pt idx="90">
                  <c:v>182.5</c:v>
                </c:pt>
                <c:pt idx="91">
                  <c:v>90.5</c:v>
                </c:pt>
                <c:pt idx="92">
                  <c:v>316.5</c:v>
                </c:pt>
                <c:pt idx="93">
                  <c:v>193</c:v>
                </c:pt>
                <c:pt idx="94">
                  <c:v>117</c:v>
                </c:pt>
                <c:pt idx="95">
                  <c:v>107</c:v>
                </c:pt>
                <c:pt idx="96">
                  <c:v>369.5</c:v>
                </c:pt>
                <c:pt idx="97">
                  <c:v>100.5</c:v>
                </c:pt>
                <c:pt idx="98">
                  <c:v>285.5</c:v>
                </c:pt>
                <c:pt idx="99">
                  <c:v>142.5</c:v>
                </c:pt>
                <c:pt idx="100">
                  <c:v>129</c:v>
                </c:pt>
                <c:pt idx="101">
                  <c:v>113.5</c:v>
                </c:pt>
                <c:pt idx="102">
                  <c:v>5.5</c:v>
                </c:pt>
                <c:pt idx="103">
                  <c:v>9.5</c:v>
                </c:pt>
                <c:pt idx="104">
                  <c:v>24.5</c:v>
                </c:pt>
                <c:pt idx="105">
                  <c:v>22.5</c:v>
                </c:pt>
                <c:pt idx="106">
                  <c:v>8.5</c:v>
                </c:pt>
                <c:pt idx="107">
                  <c:v>12</c:v>
                </c:pt>
                <c:pt idx="108">
                  <c:v>20</c:v>
                </c:pt>
                <c:pt idx="109">
                  <c:v>4.5</c:v>
                </c:pt>
                <c:pt idx="110">
                  <c:v>12</c:v>
                </c:pt>
                <c:pt idx="111">
                  <c:v>18.5</c:v>
                </c:pt>
                <c:pt idx="112">
                  <c:v>18</c:v>
                </c:pt>
                <c:pt idx="113">
                  <c:v>6.5</c:v>
                </c:pt>
                <c:pt idx="114">
                  <c:v>5.5</c:v>
                </c:pt>
                <c:pt idx="115">
                  <c:v>3.5</c:v>
                </c:pt>
                <c:pt idx="116">
                  <c:v>45.5</c:v>
                </c:pt>
                <c:pt idx="117">
                  <c:v>19.5</c:v>
                </c:pt>
                <c:pt idx="118">
                  <c:v>58</c:v>
                </c:pt>
                <c:pt idx="119">
                  <c:v>69.5</c:v>
                </c:pt>
                <c:pt idx="120">
                  <c:v>50</c:v>
                </c:pt>
                <c:pt idx="121">
                  <c:v>13</c:v>
                </c:pt>
                <c:pt idx="122">
                  <c:v>76</c:v>
                </c:pt>
                <c:pt idx="123">
                  <c:v>27</c:v>
                </c:pt>
                <c:pt idx="124">
                  <c:v>33.5</c:v>
                </c:pt>
                <c:pt idx="125">
                  <c:v>48</c:v>
                </c:pt>
                <c:pt idx="126">
                  <c:v>8</c:v>
                </c:pt>
                <c:pt idx="127">
                  <c:v>25</c:v>
                </c:pt>
                <c:pt idx="128">
                  <c:v>25.5</c:v>
                </c:pt>
                <c:pt idx="129">
                  <c:v>21.5</c:v>
                </c:pt>
                <c:pt idx="130">
                  <c:v>20</c:v>
                </c:pt>
                <c:pt idx="131">
                  <c:v>22.5</c:v>
                </c:pt>
                <c:pt idx="132">
                  <c:v>27</c:v>
                </c:pt>
                <c:pt idx="133">
                  <c:v>20.5</c:v>
                </c:pt>
                <c:pt idx="134">
                  <c:v>53.5</c:v>
                </c:pt>
                <c:pt idx="135">
                  <c:v>85.5</c:v>
                </c:pt>
                <c:pt idx="136">
                  <c:v>86</c:v>
                </c:pt>
                <c:pt idx="137">
                  <c:v>26.5</c:v>
                </c:pt>
                <c:pt idx="138">
                  <c:v>20.5</c:v>
                </c:pt>
                <c:pt idx="139">
                  <c:v>43</c:v>
                </c:pt>
                <c:pt idx="140">
                  <c:v>25</c:v>
                </c:pt>
                <c:pt idx="141">
                  <c:v>32</c:v>
                </c:pt>
                <c:pt idx="142">
                  <c:v>82</c:v>
                </c:pt>
                <c:pt idx="143">
                  <c:v>33.5</c:v>
                </c:pt>
                <c:pt idx="144">
                  <c:v>30</c:v>
                </c:pt>
                <c:pt idx="145">
                  <c:v>19</c:v>
                </c:pt>
                <c:pt idx="146">
                  <c:v>22</c:v>
                </c:pt>
                <c:pt idx="147">
                  <c:v>49.5</c:v>
                </c:pt>
                <c:pt idx="148">
                  <c:v>23.5</c:v>
                </c:pt>
                <c:pt idx="149">
                  <c:v>15.5</c:v>
                </c:pt>
                <c:pt idx="150">
                  <c:v>61.5</c:v>
                </c:pt>
                <c:pt idx="151">
                  <c:v>46</c:v>
                </c:pt>
                <c:pt idx="152">
                  <c:v>16.5</c:v>
                </c:pt>
                <c:pt idx="153">
                  <c:v>20.5</c:v>
                </c:pt>
                <c:pt idx="154">
                  <c:v>10</c:v>
                </c:pt>
                <c:pt idx="155">
                  <c:v>10</c:v>
                </c:pt>
                <c:pt idx="156">
                  <c:v>12.5</c:v>
                </c:pt>
                <c:pt idx="157">
                  <c:v>9</c:v>
                </c:pt>
                <c:pt idx="158">
                  <c:v>16</c:v>
                </c:pt>
                <c:pt idx="159">
                  <c:v>10.5</c:v>
                </c:pt>
                <c:pt idx="160">
                  <c:v>16</c:v>
                </c:pt>
                <c:pt idx="161">
                  <c:v>52.5</c:v>
                </c:pt>
                <c:pt idx="162">
                  <c:v>21.5</c:v>
                </c:pt>
                <c:pt idx="163">
                  <c:v>39</c:v>
                </c:pt>
                <c:pt idx="164">
                  <c:v>14</c:v>
                </c:pt>
                <c:pt idx="165">
                  <c:v>27.5</c:v>
                </c:pt>
                <c:pt idx="166">
                  <c:v>20</c:v>
                </c:pt>
                <c:pt idx="167">
                  <c:v>10.5</c:v>
                </c:pt>
                <c:pt idx="168">
                  <c:v>41.5</c:v>
                </c:pt>
                <c:pt idx="169">
                  <c:v>36.5</c:v>
                </c:pt>
                <c:pt idx="170">
                  <c:v>28</c:v>
                </c:pt>
                <c:pt idx="171">
                  <c:v>16.5</c:v>
                </c:pt>
                <c:pt idx="172">
                  <c:v>26</c:v>
                </c:pt>
                <c:pt idx="173">
                  <c:v>10.5</c:v>
                </c:pt>
                <c:pt idx="174">
                  <c:v>22</c:v>
                </c:pt>
                <c:pt idx="175">
                  <c:v>30</c:v>
                </c:pt>
                <c:pt idx="176">
                  <c:v>18.5</c:v>
                </c:pt>
                <c:pt idx="177">
                  <c:v>9.5</c:v>
                </c:pt>
                <c:pt idx="178">
                  <c:v>18.5</c:v>
                </c:pt>
                <c:pt idx="179">
                  <c:v>19.5</c:v>
                </c:pt>
                <c:pt idx="180">
                  <c:v>7.5</c:v>
                </c:pt>
                <c:pt idx="181">
                  <c:v>15</c:v>
                </c:pt>
                <c:pt idx="182">
                  <c:v>22</c:v>
                </c:pt>
                <c:pt idx="183">
                  <c:v>19</c:v>
                </c:pt>
                <c:pt idx="184">
                  <c:v>19.5</c:v>
                </c:pt>
                <c:pt idx="185">
                  <c:v>22.5</c:v>
                </c:pt>
                <c:pt idx="186">
                  <c:v>16</c:v>
                </c:pt>
                <c:pt idx="187">
                  <c:v>9.5</c:v>
                </c:pt>
                <c:pt idx="188">
                  <c:v>14</c:v>
                </c:pt>
                <c:pt idx="189">
                  <c:v>30.5</c:v>
                </c:pt>
                <c:pt idx="190">
                  <c:v>30</c:v>
                </c:pt>
                <c:pt idx="191">
                  <c:v>10</c:v>
                </c:pt>
                <c:pt idx="192">
                  <c:v>18</c:v>
                </c:pt>
                <c:pt idx="193">
                  <c:v>5.5</c:v>
                </c:pt>
                <c:pt idx="194">
                  <c:v>11.5</c:v>
                </c:pt>
                <c:pt idx="195">
                  <c:v>25.5</c:v>
                </c:pt>
                <c:pt idx="196">
                  <c:v>10.5</c:v>
                </c:pt>
                <c:pt idx="197">
                  <c:v>8</c:v>
                </c:pt>
                <c:pt idx="198">
                  <c:v>24</c:v>
                </c:pt>
                <c:pt idx="199">
                  <c:v>28.5</c:v>
                </c:pt>
                <c:pt idx="200">
                  <c:v>21</c:v>
                </c:pt>
                <c:pt idx="201">
                  <c:v>36.5</c:v>
                </c:pt>
                <c:pt idx="202">
                  <c:v>14</c:v>
                </c:pt>
                <c:pt idx="203">
                  <c:v>7.5</c:v>
                </c:pt>
                <c:pt idx="204">
                  <c:v>13</c:v>
                </c:pt>
                <c:pt idx="205">
                  <c:v>18</c:v>
                </c:pt>
                <c:pt idx="206">
                  <c:v>7.5</c:v>
                </c:pt>
                <c:pt idx="207">
                  <c:v>7.5</c:v>
                </c:pt>
                <c:pt idx="208">
                  <c:v>36.5</c:v>
                </c:pt>
                <c:pt idx="209">
                  <c:v>36</c:v>
                </c:pt>
                <c:pt idx="210">
                  <c:v>21</c:v>
                </c:pt>
                <c:pt idx="211">
                  <c:v>14</c:v>
                </c:pt>
                <c:pt idx="212">
                  <c:v>28</c:v>
                </c:pt>
                <c:pt idx="213">
                  <c:v>23</c:v>
                </c:pt>
                <c:pt idx="214">
                  <c:v>11</c:v>
                </c:pt>
                <c:pt idx="215">
                  <c:v>19</c:v>
                </c:pt>
                <c:pt idx="216">
                  <c:v>20</c:v>
                </c:pt>
                <c:pt idx="217">
                  <c:v>34</c:v>
                </c:pt>
                <c:pt idx="218">
                  <c:v>35.5</c:v>
                </c:pt>
                <c:pt idx="219">
                  <c:v>37</c:v>
                </c:pt>
                <c:pt idx="220">
                  <c:v>28</c:v>
                </c:pt>
                <c:pt idx="221">
                  <c:v>16</c:v>
                </c:pt>
                <c:pt idx="222">
                  <c:v>8</c:v>
                </c:pt>
                <c:pt idx="223">
                  <c:v>18</c:v>
                </c:pt>
                <c:pt idx="224">
                  <c:v>19.5</c:v>
                </c:pt>
                <c:pt idx="225">
                  <c:v>15</c:v>
                </c:pt>
                <c:pt idx="226">
                  <c:v>7.5</c:v>
                </c:pt>
                <c:pt idx="227">
                  <c:v>10.5</c:v>
                </c:pt>
                <c:pt idx="228">
                  <c:v>15.5</c:v>
                </c:pt>
                <c:pt idx="229">
                  <c:v>15</c:v>
                </c:pt>
                <c:pt idx="230">
                  <c:v>39.5</c:v>
                </c:pt>
                <c:pt idx="231">
                  <c:v>9</c:v>
                </c:pt>
                <c:pt idx="232">
                  <c:v>9</c:v>
                </c:pt>
                <c:pt idx="233">
                  <c:v>5.5</c:v>
                </c:pt>
                <c:pt idx="234">
                  <c:v>10</c:v>
                </c:pt>
                <c:pt idx="235">
                  <c:v>8.5</c:v>
                </c:pt>
                <c:pt idx="236">
                  <c:v>13</c:v>
                </c:pt>
                <c:pt idx="237">
                  <c:v>19.5</c:v>
                </c:pt>
                <c:pt idx="238">
                  <c:v>34.5</c:v>
                </c:pt>
                <c:pt idx="239">
                  <c:v>18.5</c:v>
                </c:pt>
                <c:pt idx="240">
                  <c:v>25.5</c:v>
                </c:pt>
                <c:pt idx="241">
                  <c:v>51</c:v>
                </c:pt>
                <c:pt idx="242">
                  <c:v>15.5</c:v>
                </c:pt>
                <c:pt idx="243">
                  <c:v>37.5</c:v>
                </c:pt>
                <c:pt idx="244">
                  <c:v>65</c:v>
                </c:pt>
                <c:pt idx="245">
                  <c:v>12</c:v>
                </c:pt>
                <c:pt idx="246">
                  <c:v>40</c:v>
                </c:pt>
                <c:pt idx="247">
                  <c:v>23</c:v>
                </c:pt>
                <c:pt idx="248">
                  <c:v>36.5</c:v>
                </c:pt>
                <c:pt idx="249">
                  <c:v>12.5</c:v>
                </c:pt>
                <c:pt idx="250">
                  <c:v>12.5</c:v>
                </c:pt>
                <c:pt idx="251">
                  <c:v>25.5</c:v>
                </c:pt>
                <c:pt idx="252">
                  <c:v>15.5</c:v>
                </c:pt>
                <c:pt idx="253">
                  <c:v>11</c:v>
                </c:pt>
                <c:pt idx="254">
                  <c:v>13.5</c:v>
                </c:pt>
                <c:pt idx="255">
                  <c:v>22.5</c:v>
                </c:pt>
                <c:pt idx="256">
                  <c:v>33.5</c:v>
                </c:pt>
                <c:pt idx="257">
                  <c:v>64</c:v>
                </c:pt>
                <c:pt idx="258">
                  <c:v>77</c:v>
                </c:pt>
                <c:pt idx="259">
                  <c:v>25.5</c:v>
                </c:pt>
                <c:pt idx="260">
                  <c:v>20</c:v>
                </c:pt>
                <c:pt idx="261">
                  <c:v>25</c:v>
                </c:pt>
                <c:pt idx="262">
                  <c:v>46</c:v>
                </c:pt>
                <c:pt idx="263">
                  <c:v>84.5</c:v>
                </c:pt>
                <c:pt idx="264">
                  <c:v>35</c:v>
                </c:pt>
                <c:pt idx="265">
                  <c:v>18.5</c:v>
                </c:pt>
                <c:pt idx="266">
                  <c:v>51</c:v>
                </c:pt>
                <c:pt idx="267">
                  <c:v>66.5</c:v>
                </c:pt>
                <c:pt idx="268">
                  <c:v>46</c:v>
                </c:pt>
                <c:pt idx="269">
                  <c:v>17</c:v>
                </c:pt>
                <c:pt idx="270">
                  <c:v>15.5</c:v>
                </c:pt>
                <c:pt idx="271">
                  <c:v>19.5</c:v>
                </c:pt>
                <c:pt idx="272">
                  <c:v>14.5</c:v>
                </c:pt>
                <c:pt idx="273">
                  <c:v>10</c:v>
                </c:pt>
                <c:pt idx="274">
                  <c:v>13</c:v>
                </c:pt>
                <c:pt idx="275">
                  <c:v>49.5</c:v>
                </c:pt>
                <c:pt idx="276">
                  <c:v>19.5</c:v>
                </c:pt>
                <c:pt idx="277">
                  <c:v>56.5</c:v>
                </c:pt>
                <c:pt idx="278">
                  <c:v>70</c:v>
                </c:pt>
                <c:pt idx="279">
                  <c:v>26.5</c:v>
                </c:pt>
                <c:pt idx="280">
                  <c:v>60</c:v>
                </c:pt>
                <c:pt idx="281">
                  <c:v>44</c:v>
                </c:pt>
                <c:pt idx="282">
                  <c:v>65</c:v>
                </c:pt>
                <c:pt idx="283">
                  <c:v>22.5</c:v>
                </c:pt>
                <c:pt idx="284">
                  <c:v>18</c:v>
                </c:pt>
                <c:pt idx="285">
                  <c:v>32.5</c:v>
                </c:pt>
                <c:pt idx="286">
                  <c:v>21.5</c:v>
                </c:pt>
                <c:pt idx="287">
                  <c:v>35</c:v>
                </c:pt>
                <c:pt idx="288">
                  <c:v>28.5</c:v>
                </c:pt>
                <c:pt idx="289">
                  <c:v>31.5</c:v>
                </c:pt>
                <c:pt idx="290">
                  <c:v>29</c:v>
                </c:pt>
                <c:pt idx="291">
                  <c:v>31.5</c:v>
                </c:pt>
                <c:pt idx="292">
                  <c:v>21.5</c:v>
                </c:pt>
                <c:pt idx="293">
                  <c:v>22</c:v>
                </c:pt>
                <c:pt idx="294">
                  <c:v>20</c:v>
                </c:pt>
                <c:pt idx="295">
                  <c:v>6.5</c:v>
                </c:pt>
                <c:pt idx="296">
                  <c:v>26</c:v>
                </c:pt>
                <c:pt idx="297">
                  <c:v>56.5</c:v>
                </c:pt>
                <c:pt idx="298">
                  <c:v>14</c:v>
                </c:pt>
                <c:pt idx="299">
                  <c:v>21</c:v>
                </c:pt>
                <c:pt idx="300">
                  <c:v>48</c:v>
                </c:pt>
                <c:pt idx="301">
                  <c:v>41.5</c:v>
                </c:pt>
                <c:pt idx="302">
                  <c:v>21</c:v>
                </c:pt>
                <c:pt idx="303">
                  <c:v>23</c:v>
                </c:pt>
                <c:pt idx="304">
                  <c:v>20.5</c:v>
                </c:pt>
                <c:pt idx="305">
                  <c:v>19</c:v>
                </c:pt>
                <c:pt idx="306">
                  <c:v>61</c:v>
                </c:pt>
                <c:pt idx="307">
                  <c:v>14</c:v>
                </c:pt>
                <c:pt idx="308">
                  <c:v>46</c:v>
                </c:pt>
                <c:pt idx="309">
                  <c:v>17</c:v>
                </c:pt>
                <c:pt idx="310">
                  <c:v>24</c:v>
                </c:pt>
                <c:pt idx="311">
                  <c:v>32.5</c:v>
                </c:pt>
                <c:pt idx="312">
                  <c:v>17</c:v>
                </c:pt>
                <c:pt idx="313">
                  <c:v>6.5</c:v>
                </c:pt>
                <c:pt idx="314">
                  <c:v>14</c:v>
                </c:pt>
                <c:pt idx="315">
                  <c:v>9.5</c:v>
                </c:pt>
                <c:pt idx="316">
                  <c:v>14</c:v>
                </c:pt>
                <c:pt idx="317">
                  <c:v>84</c:v>
                </c:pt>
                <c:pt idx="318">
                  <c:v>53</c:v>
                </c:pt>
                <c:pt idx="319">
                  <c:v>35</c:v>
                </c:pt>
                <c:pt idx="320">
                  <c:v>119.5</c:v>
                </c:pt>
                <c:pt idx="321">
                  <c:v>100</c:v>
                </c:pt>
                <c:pt idx="322">
                  <c:v>29.5</c:v>
                </c:pt>
                <c:pt idx="323">
                  <c:v>130</c:v>
                </c:pt>
                <c:pt idx="324">
                  <c:v>117</c:v>
                </c:pt>
                <c:pt idx="325">
                  <c:v>109.5</c:v>
                </c:pt>
                <c:pt idx="326">
                  <c:v>24.5</c:v>
                </c:pt>
                <c:pt idx="327">
                  <c:v>26</c:v>
                </c:pt>
                <c:pt idx="328">
                  <c:v>50.5</c:v>
                </c:pt>
                <c:pt idx="329">
                  <c:v>61.5</c:v>
                </c:pt>
                <c:pt idx="330">
                  <c:v>35</c:v>
                </c:pt>
                <c:pt idx="331">
                  <c:v>37</c:v>
                </c:pt>
                <c:pt idx="332">
                  <c:v>43</c:v>
                </c:pt>
                <c:pt idx="333">
                  <c:v>26.5</c:v>
                </c:pt>
                <c:pt idx="334">
                  <c:v>24</c:v>
                </c:pt>
                <c:pt idx="335">
                  <c:v>31.5</c:v>
                </c:pt>
                <c:pt idx="336">
                  <c:v>37.5</c:v>
                </c:pt>
                <c:pt idx="337">
                  <c:v>86.5</c:v>
                </c:pt>
                <c:pt idx="338">
                  <c:v>40.5</c:v>
                </c:pt>
                <c:pt idx="339">
                  <c:v>33</c:v>
                </c:pt>
                <c:pt idx="340">
                  <c:v>80.5</c:v>
                </c:pt>
                <c:pt idx="341">
                  <c:v>104.5</c:v>
                </c:pt>
                <c:pt idx="342">
                  <c:v>84.5</c:v>
                </c:pt>
                <c:pt idx="343">
                  <c:v>27.5</c:v>
                </c:pt>
                <c:pt idx="344">
                  <c:v>25</c:v>
                </c:pt>
                <c:pt idx="345">
                  <c:v>21</c:v>
                </c:pt>
                <c:pt idx="346">
                  <c:v>24.5</c:v>
                </c:pt>
                <c:pt idx="347">
                  <c:v>18</c:v>
                </c:pt>
                <c:pt idx="348">
                  <c:v>59</c:v>
                </c:pt>
                <c:pt idx="349">
                  <c:v>39.5</c:v>
                </c:pt>
                <c:pt idx="350">
                  <c:v>86.5</c:v>
                </c:pt>
                <c:pt idx="351">
                  <c:v>37.5</c:v>
                </c:pt>
                <c:pt idx="352">
                  <c:v>48</c:v>
                </c:pt>
                <c:pt idx="353">
                  <c:v>34.5</c:v>
                </c:pt>
                <c:pt idx="354">
                  <c:v>29</c:v>
                </c:pt>
                <c:pt idx="355">
                  <c:v>36</c:v>
                </c:pt>
                <c:pt idx="356">
                  <c:v>74</c:v>
                </c:pt>
                <c:pt idx="357">
                  <c:v>16</c:v>
                </c:pt>
                <c:pt idx="358">
                  <c:v>32.5</c:v>
                </c:pt>
                <c:pt idx="359">
                  <c:v>27</c:v>
                </c:pt>
                <c:pt idx="360">
                  <c:v>18</c:v>
                </c:pt>
                <c:pt idx="361">
                  <c:v>39</c:v>
                </c:pt>
                <c:pt idx="362">
                  <c:v>31</c:v>
                </c:pt>
                <c:pt idx="363">
                  <c:v>13.5</c:v>
                </c:pt>
                <c:pt idx="364">
                  <c:v>53</c:v>
                </c:pt>
                <c:pt idx="365">
                  <c:v>40</c:v>
                </c:pt>
                <c:pt idx="366">
                  <c:v>53</c:v>
                </c:pt>
                <c:pt idx="367">
                  <c:v>50</c:v>
                </c:pt>
                <c:pt idx="368">
                  <c:v>23.5</c:v>
                </c:pt>
                <c:pt idx="369">
                  <c:v>19</c:v>
                </c:pt>
                <c:pt idx="370">
                  <c:v>15.5</c:v>
                </c:pt>
                <c:pt idx="371">
                  <c:v>35.5</c:v>
                </c:pt>
                <c:pt idx="372">
                  <c:v>14.5</c:v>
                </c:pt>
                <c:pt idx="373">
                  <c:v>21.5</c:v>
                </c:pt>
                <c:pt idx="374">
                  <c:v>15</c:v>
                </c:pt>
                <c:pt idx="375">
                  <c:v>23.5</c:v>
                </c:pt>
                <c:pt idx="376">
                  <c:v>31.5</c:v>
                </c:pt>
                <c:pt idx="377">
                  <c:v>11</c:v>
                </c:pt>
                <c:pt idx="378">
                  <c:v>70</c:v>
                </c:pt>
                <c:pt idx="379">
                  <c:v>27</c:v>
                </c:pt>
                <c:pt idx="380">
                  <c:v>9.5</c:v>
                </c:pt>
                <c:pt idx="381">
                  <c:v>5</c:v>
                </c:pt>
                <c:pt idx="382">
                  <c:v>23.5</c:v>
                </c:pt>
                <c:pt idx="383">
                  <c:v>15.5</c:v>
                </c:pt>
                <c:pt idx="384">
                  <c:v>16.5</c:v>
                </c:pt>
                <c:pt idx="385">
                  <c:v>11.5</c:v>
                </c:pt>
                <c:pt idx="386">
                  <c:v>28.5</c:v>
                </c:pt>
                <c:pt idx="387">
                  <c:v>12.5</c:v>
                </c:pt>
                <c:pt idx="388">
                  <c:v>13.5</c:v>
                </c:pt>
                <c:pt idx="389">
                  <c:v>72.5</c:v>
                </c:pt>
                <c:pt idx="390">
                  <c:v>38.5</c:v>
                </c:pt>
                <c:pt idx="391">
                  <c:v>62.5</c:v>
                </c:pt>
                <c:pt idx="392">
                  <c:v>20.5</c:v>
                </c:pt>
                <c:pt idx="393">
                  <c:v>32</c:v>
                </c:pt>
                <c:pt idx="394">
                  <c:v>23.5</c:v>
                </c:pt>
                <c:pt idx="395">
                  <c:v>10</c:v>
                </c:pt>
                <c:pt idx="396">
                  <c:v>61.5</c:v>
                </c:pt>
                <c:pt idx="397">
                  <c:v>22.5</c:v>
                </c:pt>
                <c:pt idx="398">
                  <c:v>8</c:v>
                </c:pt>
                <c:pt idx="399">
                  <c:v>47</c:v>
                </c:pt>
                <c:pt idx="400">
                  <c:v>18.5</c:v>
                </c:pt>
                <c:pt idx="401">
                  <c:v>42.5</c:v>
                </c:pt>
                <c:pt idx="402">
                  <c:v>27</c:v>
                </c:pt>
                <c:pt idx="403">
                  <c:v>11</c:v>
                </c:pt>
                <c:pt idx="404">
                  <c:v>23.5</c:v>
                </c:pt>
                <c:pt idx="405">
                  <c:v>11</c:v>
                </c:pt>
                <c:pt idx="406">
                  <c:v>4</c:v>
                </c:pt>
                <c:pt idx="407">
                  <c:v>23</c:v>
                </c:pt>
                <c:pt idx="408">
                  <c:v>23</c:v>
                </c:pt>
                <c:pt idx="409">
                  <c:v>32.5</c:v>
                </c:pt>
                <c:pt idx="410">
                  <c:v>8.5</c:v>
                </c:pt>
                <c:pt idx="411">
                  <c:v>9</c:v>
                </c:pt>
                <c:pt idx="412">
                  <c:v>35</c:v>
                </c:pt>
                <c:pt idx="413">
                  <c:v>4.5</c:v>
                </c:pt>
                <c:pt idx="414">
                  <c:v>11.5</c:v>
                </c:pt>
                <c:pt idx="415">
                  <c:v>21.5</c:v>
                </c:pt>
                <c:pt idx="416">
                  <c:v>14.5</c:v>
                </c:pt>
                <c:pt idx="417">
                  <c:v>4.5</c:v>
                </c:pt>
                <c:pt idx="418">
                  <c:v>6</c:v>
                </c:pt>
                <c:pt idx="419">
                  <c:v>14</c:v>
                </c:pt>
                <c:pt idx="420">
                  <c:v>15</c:v>
                </c:pt>
                <c:pt idx="421">
                  <c:v>5.5</c:v>
                </c:pt>
                <c:pt idx="422">
                  <c:v>9</c:v>
                </c:pt>
                <c:pt idx="423">
                  <c:v>32</c:v>
                </c:pt>
                <c:pt idx="424">
                  <c:v>21</c:v>
                </c:pt>
                <c:pt idx="425">
                  <c:v>8.5</c:v>
                </c:pt>
                <c:pt idx="426">
                  <c:v>22.5</c:v>
                </c:pt>
                <c:pt idx="427">
                  <c:v>14.5</c:v>
                </c:pt>
                <c:pt idx="428">
                  <c:v>20</c:v>
                </c:pt>
                <c:pt idx="429">
                  <c:v>15.5</c:v>
                </c:pt>
                <c:pt idx="430">
                  <c:v>23.5</c:v>
                </c:pt>
                <c:pt idx="431">
                  <c:v>8.5</c:v>
                </c:pt>
                <c:pt idx="432">
                  <c:v>16.5</c:v>
                </c:pt>
                <c:pt idx="433">
                  <c:v>9</c:v>
                </c:pt>
                <c:pt idx="434">
                  <c:v>7.5</c:v>
                </c:pt>
                <c:pt idx="435">
                  <c:v>16</c:v>
                </c:pt>
                <c:pt idx="436">
                  <c:v>32.5</c:v>
                </c:pt>
                <c:pt idx="437">
                  <c:v>7.5</c:v>
                </c:pt>
                <c:pt idx="438">
                  <c:v>32.5</c:v>
                </c:pt>
                <c:pt idx="439">
                  <c:v>14</c:v>
                </c:pt>
                <c:pt idx="440">
                  <c:v>17</c:v>
                </c:pt>
                <c:pt idx="441">
                  <c:v>32</c:v>
                </c:pt>
                <c:pt idx="442">
                  <c:v>35</c:v>
                </c:pt>
                <c:pt idx="443">
                  <c:v>40.5</c:v>
                </c:pt>
                <c:pt idx="444">
                  <c:v>6.5</c:v>
                </c:pt>
                <c:pt idx="445">
                  <c:v>22</c:v>
                </c:pt>
                <c:pt idx="446">
                  <c:v>14</c:v>
                </c:pt>
                <c:pt idx="447">
                  <c:v>10.5</c:v>
                </c:pt>
                <c:pt idx="448">
                  <c:v>17</c:v>
                </c:pt>
                <c:pt idx="449">
                  <c:v>10.5</c:v>
                </c:pt>
                <c:pt idx="450">
                  <c:v>33</c:v>
                </c:pt>
                <c:pt idx="451">
                  <c:v>23</c:v>
                </c:pt>
                <c:pt idx="452">
                  <c:v>51.5</c:v>
                </c:pt>
                <c:pt idx="453">
                  <c:v>26</c:v>
                </c:pt>
                <c:pt idx="454">
                  <c:v>34.5</c:v>
                </c:pt>
                <c:pt idx="455">
                  <c:v>14.5</c:v>
                </c:pt>
                <c:pt idx="456">
                  <c:v>9.5</c:v>
                </c:pt>
                <c:pt idx="457">
                  <c:v>12.5</c:v>
                </c:pt>
                <c:pt idx="458">
                  <c:v>19.5</c:v>
                </c:pt>
                <c:pt idx="459">
                  <c:v>27</c:v>
                </c:pt>
                <c:pt idx="460">
                  <c:v>71.5</c:v>
                </c:pt>
                <c:pt idx="461">
                  <c:v>8.5</c:v>
                </c:pt>
                <c:pt idx="462">
                  <c:v>49</c:v>
                </c:pt>
                <c:pt idx="463">
                  <c:v>15.5</c:v>
                </c:pt>
                <c:pt idx="464">
                  <c:v>18.5</c:v>
                </c:pt>
                <c:pt idx="465">
                  <c:v>9</c:v>
                </c:pt>
                <c:pt idx="466">
                  <c:v>9.5</c:v>
                </c:pt>
                <c:pt idx="467">
                  <c:v>17</c:v>
                </c:pt>
                <c:pt idx="468">
                  <c:v>31</c:v>
                </c:pt>
                <c:pt idx="469">
                  <c:v>8.5</c:v>
                </c:pt>
                <c:pt idx="470">
                  <c:v>20.5</c:v>
                </c:pt>
                <c:pt idx="471">
                  <c:v>11</c:v>
                </c:pt>
                <c:pt idx="472">
                  <c:v>32.5</c:v>
                </c:pt>
                <c:pt idx="473">
                  <c:v>19.5</c:v>
                </c:pt>
                <c:pt idx="474">
                  <c:v>26.5</c:v>
                </c:pt>
                <c:pt idx="475">
                  <c:v>40.5</c:v>
                </c:pt>
                <c:pt idx="476">
                  <c:v>7.5</c:v>
                </c:pt>
                <c:pt idx="477">
                  <c:v>16</c:v>
                </c:pt>
                <c:pt idx="478">
                  <c:v>28</c:v>
                </c:pt>
                <c:pt idx="479">
                  <c:v>7</c:v>
                </c:pt>
                <c:pt idx="480">
                  <c:v>23.5</c:v>
                </c:pt>
                <c:pt idx="481">
                  <c:v>14</c:v>
                </c:pt>
                <c:pt idx="482">
                  <c:v>12.5</c:v>
                </c:pt>
                <c:pt idx="483">
                  <c:v>15</c:v>
                </c:pt>
                <c:pt idx="484">
                  <c:v>21</c:v>
                </c:pt>
                <c:pt idx="485">
                  <c:v>33.5</c:v>
                </c:pt>
                <c:pt idx="486">
                  <c:v>7</c:v>
                </c:pt>
                <c:pt idx="487">
                  <c:v>16</c:v>
                </c:pt>
                <c:pt idx="488">
                  <c:v>23.5</c:v>
                </c:pt>
                <c:pt idx="489">
                  <c:v>27.5</c:v>
                </c:pt>
                <c:pt idx="490">
                  <c:v>47</c:v>
                </c:pt>
                <c:pt idx="491">
                  <c:v>14</c:v>
                </c:pt>
                <c:pt idx="492">
                  <c:v>12</c:v>
                </c:pt>
                <c:pt idx="493">
                  <c:v>26</c:v>
                </c:pt>
                <c:pt idx="494">
                  <c:v>11.5</c:v>
                </c:pt>
                <c:pt idx="495">
                  <c:v>10.5</c:v>
                </c:pt>
                <c:pt idx="496">
                  <c:v>31.5</c:v>
                </c:pt>
                <c:pt idx="497">
                  <c:v>15.5</c:v>
                </c:pt>
                <c:pt idx="498">
                  <c:v>14.5</c:v>
                </c:pt>
                <c:pt idx="499">
                  <c:v>16.5</c:v>
                </c:pt>
                <c:pt idx="500">
                  <c:v>12</c:v>
                </c:pt>
                <c:pt idx="501">
                  <c:v>9.5</c:v>
                </c:pt>
                <c:pt idx="502">
                  <c:v>6</c:v>
                </c:pt>
                <c:pt idx="503">
                  <c:v>24.5</c:v>
                </c:pt>
                <c:pt idx="504">
                  <c:v>14.5</c:v>
                </c:pt>
                <c:pt idx="505">
                  <c:v>34</c:v>
                </c:pt>
                <c:pt idx="506">
                  <c:v>16</c:v>
                </c:pt>
                <c:pt idx="507">
                  <c:v>44</c:v>
                </c:pt>
                <c:pt idx="508">
                  <c:v>6.5</c:v>
                </c:pt>
                <c:pt idx="509">
                  <c:v>35.5</c:v>
                </c:pt>
                <c:pt idx="510">
                  <c:v>18.5</c:v>
                </c:pt>
                <c:pt idx="511">
                  <c:v>15</c:v>
                </c:pt>
                <c:pt idx="512">
                  <c:v>7.5</c:v>
                </c:pt>
                <c:pt idx="513">
                  <c:v>5</c:v>
                </c:pt>
                <c:pt idx="514">
                  <c:v>18</c:v>
                </c:pt>
                <c:pt idx="515">
                  <c:v>23.5</c:v>
                </c:pt>
                <c:pt idx="516">
                  <c:v>14.5</c:v>
                </c:pt>
                <c:pt idx="517">
                  <c:v>60.5</c:v>
                </c:pt>
                <c:pt idx="518">
                  <c:v>46</c:v>
                </c:pt>
                <c:pt idx="519">
                  <c:v>95.5</c:v>
                </c:pt>
                <c:pt idx="520">
                  <c:v>47.5</c:v>
                </c:pt>
                <c:pt idx="521">
                  <c:v>20</c:v>
                </c:pt>
                <c:pt idx="522">
                  <c:v>41</c:v>
                </c:pt>
                <c:pt idx="523">
                  <c:v>71.5</c:v>
                </c:pt>
                <c:pt idx="524">
                  <c:v>13</c:v>
                </c:pt>
                <c:pt idx="525">
                  <c:v>18</c:v>
                </c:pt>
                <c:pt idx="526">
                  <c:v>26</c:v>
                </c:pt>
                <c:pt idx="527">
                  <c:v>43</c:v>
                </c:pt>
                <c:pt idx="528">
                  <c:v>18.5</c:v>
                </c:pt>
                <c:pt idx="529">
                  <c:v>24</c:v>
                </c:pt>
                <c:pt idx="530">
                  <c:v>35.5</c:v>
                </c:pt>
                <c:pt idx="531">
                  <c:v>22.5</c:v>
                </c:pt>
                <c:pt idx="532">
                  <c:v>35</c:v>
                </c:pt>
                <c:pt idx="533">
                  <c:v>10</c:v>
                </c:pt>
                <c:pt idx="534">
                  <c:v>13</c:v>
                </c:pt>
                <c:pt idx="535">
                  <c:v>9</c:v>
                </c:pt>
                <c:pt idx="536">
                  <c:v>84</c:v>
                </c:pt>
                <c:pt idx="537">
                  <c:v>85.5</c:v>
                </c:pt>
                <c:pt idx="538">
                  <c:v>85</c:v>
                </c:pt>
                <c:pt idx="539">
                  <c:v>71</c:v>
                </c:pt>
                <c:pt idx="540">
                  <c:v>44.5</c:v>
                </c:pt>
                <c:pt idx="541">
                  <c:v>23.5</c:v>
                </c:pt>
                <c:pt idx="542">
                  <c:v>38.5</c:v>
                </c:pt>
                <c:pt idx="543">
                  <c:v>14</c:v>
                </c:pt>
                <c:pt idx="544">
                  <c:v>84.5</c:v>
                </c:pt>
                <c:pt idx="545">
                  <c:v>28</c:v>
                </c:pt>
                <c:pt idx="546">
                  <c:v>51.5</c:v>
                </c:pt>
                <c:pt idx="547">
                  <c:v>19</c:v>
                </c:pt>
                <c:pt idx="548">
                  <c:v>31</c:v>
                </c:pt>
                <c:pt idx="549">
                  <c:v>22.5</c:v>
                </c:pt>
                <c:pt idx="550">
                  <c:v>52</c:v>
                </c:pt>
                <c:pt idx="551">
                  <c:v>17.5</c:v>
                </c:pt>
                <c:pt idx="552">
                  <c:v>57</c:v>
                </c:pt>
                <c:pt idx="553">
                  <c:v>23.5</c:v>
                </c:pt>
                <c:pt idx="554">
                  <c:v>16</c:v>
                </c:pt>
                <c:pt idx="555">
                  <c:v>16</c:v>
                </c:pt>
                <c:pt idx="556">
                  <c:v>38.5</c:v>
                </c:pt>
                <c:pt idx="557">
                  <c:v>9</c:v>
                </c:pt>
                <c:pt idx="558">
                  <c:v>12</c:v>
                </c:pt>
                <c:pt idx="559">
                  <c:v>59</c:v>
                </c:pt>
                <c:pt idx="560">
                  <c:v>18</c:v>
                </c:pt>
                <c:pt idx="561">
                  <c:v>49.5</c:v>
                </c:pt>
                <c:pt idx="562">
                  <c:v>22.5</c:v>
                </c:pt>
                <c:pt idx="563">
                  <c:v>46</c:v>
                </c:pt>
                <c:pt idx="564">
                  <c:v>20.5</c:v>
                </c:pt>
                <c:pt idx="565">
                  <c:v>58</c:v>
                </c:pt>
                <c:pt idx="566">
                  <c:v>19</c:v>
                </c:pt>
                <c:pt idx="567">
                  <c:v>30.5</c:v>
                </c:pt>
                <c:pt idx="568">
                  <c:v>36</c:v>
                </c:pt>
                <c:pt idx="569">
                  <c:v>9</c:v>
                </c:pt>
                <c:pt idx="570">
                  <c:v>21</c:v>
                </c:pt>
                <c:pt idx="571">
                  <c:v>7</c:v>
                </c:pt>
                <c:pt idx="572">
                  <c:v>14.5</c:v>
                </c:pt>
                <c:pt idx="573">
                  <c:v>12.5</c:v>
                </c:pt>
                <c:pt idx="574">
                  <c:v>10.5</c:v>
                </c:pt>
                <c:pt idx="575">
                  <c:v>57</c:v>
                </c:pt>
                <c:pt idx="576">
                  <c:v>48</c:v>
                </c:pt>
                <c:pt idx="577">
                  <c:v>53</c:v>
                </c:pt>
                <c:pt idx="578">
                  <c:v>9</c:v>
                </c:pt>
                <c:pt idx="579">
                  <c:v>19</c:v>
                </c:pt>
                <c:pt idx="580">
                  <c:v>36</c:v>
                </c:pt>
                <c:pt idx="581">
                  <c:v>10.5</c:v>
                </c:pt>
                <c:pt idx="582">
                  <c:v>67.5</c:v>
                </c:pt>
                <c:pt idx="583">
                  <c:v>36</c:v>
                </c:pt>
                <c:pt idx="584">
                  <c:v>20.5</c:v>
                </c:pt>
                <c:pt idx="585">
                  <c:v>13.5</c:v>
                </c:pt>
                <c:pt idx="586">
                  <c:v>12.5</c:v>
                </c:pt>
                <c:pt idx="587">
                  <c:v>9</c:v>
                </c:pt>
                <c:pt idx="588">
                  <c:v>13.5</c:v>
                </c:pt>
                <c:pt idx="589">
                  <c:v>41.5</c:v>
                </c:pt>
                <c:pt idx="590">
                  <c:v>42</c:v>
                </c:pt>
                <c:pt idx="591">
                  <c:v>47.5</c:v>
                </c:pt>
                <c:pt idx="592">
                  <c:v>22</c:v>
                </c:pt>
                <c:pt idx="593">
                  <c:v>27</c:v>
                </c:pt>
                <c:pt idx="594">
                  <c:v>12.5</c:v>
                </c:pt>
                <c:pt idx="595">
                  <c:v>15.5</c:v>
                </c:pt>
                <c:pt idx="596">
                  <c:v>14</c:v>
                </c:pt>
                <c:pt idx="597">
                  <c:v>41</c:v>
                </c:pt>
                <c:pt idx="598">
                  <c:v>29</c:v>
                </c:pt>
                <c:pt idx="599">
                  <c:v>48.5</c:v>
                </c:pt>
                <c:pt idx="600">
                  <c:v>21.5</c:v>
                </c:pt>
                <c:pt idx="601">
                  <c:v>20.5</c:v>
                </c:pt>
                <c:pt idx="602">
                  <c:v>19.5</c:v>
                </c:pt>
                <c:pt idx="603">
                  <c:v>10</c:v>
                </c:pt>
                <c:pt idx="604">
                  <c:v>9.5</c:v>
                </c:pt>
                <c:pt idx="605">
                  <c:v>12</c:v>
                </c:pt>
                <c:pt idx="606">
                  <c:v>63.5</c:v>
                </c:pt>
                <c:pt idx="607">
                  <c:v>84</c:v>
                </c:pt>
                <c:pt idx="608">
                  <c:v>36</c:v>
                </c:pt>
                <c:pt idx="609">
                  <c:v>87.5</c:v>
                </c:pt>
                <c:pt idx="610">
                  <c:v>81</c:v>
                </c:pt>
                <c:pt idx="611">
                  <c:v>21.5</c:v>
                </c:pt>
                <c:pt idx="612">
                  <c:v>63.5</c:v>
                </c:pt>
                <c:pt idx="613">
                  <c:v>19.5</c:v>
                </c:pt>
                <c:pt idx="614">
                  <c:v>26.5</c:v>
                </c:pt>
                <c:pt idx="615">
                  <c:v>31.5</c:v>
                </c:pt>
                <c:pt idx="616">
                  <c:v>39</c:v>
                </c:pt>
                <c:pt idx="617">
                  <c:v>56</c:v>
                </c:pt>
                <c:pt idx="618">
                  <c:v>26.5</c:v>
                </c:pt>
                <c:pt idx="619">
                  <c:v>105</c:v>
                </c:pt>
                <c:pt idx="620">
                  <c:v>44</c:v>
                </c:pt>
                <c:pt idx="621">
                  <c:v>42</c:v>
                </c:pt>
                <c:pt idx="622">
                  <c:v>24</c:v>
                </c:pt>
                <c:pt idx="623">
                  <c:v>31</c:v>
                </c:pt>
                <c:pt idx="624">
                  <c:v>27</c:v>
                </c:pt>
                <c:pt idx="625">
                  <c:v>29</c:v>
                </c:pt>
                <c:pt idx="626">
                  <c:v>110</c:v>
                </c:pt>
                <c:pt idx="627">
                  <c:v>69.5</c:v>
                </c:pt>
                <c:pt idx="628">
                  <c:v>13.5</c:v>
                </c:pt>
                <c:pt idx="629">
                  <c:v>41</c:v>
                </c:pt>
                <c:pt idx="630">
                  <c:v>8</c:v>
                </c:pt>
                <c:pt idx="631">
                  <c:v>13.5</c:v>
                </c:pt>
                <c:pt idx="632">
                  <c:v>27.5</c:v>
                </c:pt>
                <c:pt idx="633">
                  <c:v>41.5</c:v>
                </c:pt>
                <c:pt idx="634">
                  <c:v>55.5</c:v>
                </c:pt>
                <c:pt idx="635">
                  <c:v>25</c:v>
                </c:pt>
                <c:pt idx="636">
                  <c:v>31</c:v>
                </c:pt>
                <c:pt idx="637">
                  <c:v>29</c:v>
                </c:pt>
                <c:pt idx="638">
                  <c:v>26.5</c:v>
                </c:pt>
                <c:pt idx="639">
                  <c:v>19</c:v>
                </c:pt>
                <c:pt idx="640">
                  <c:v>63.5</c:v>
                </c:pt>
                <c:pt idx="641">
                  <c:v>21</c:v>
                </c:pt>
                <c:pt idx="642">
                  <c:v>15</c:v>
                </c:pt>
                <c:pt idx="643">
                  <c:v>35</c:v>
                </c:pt>
                <c:pt idx="644">
                  <c:v>19</c:v>
                </c:pt>
                <c:pt idx="645">
                  <c:v>68.5</c:v>
                </c:pt>
                <c:pt idx="646">
                  <c:v>52</c:v>
                </c:pt>
                <c:pt idx="647">
                  <c:v>76.5</c:v>
                </c:pt>
                <c:pt idx="648">
                  <c:v>114.5</c:v>
                </c:pt>
                <c:pt idx="649">
                  <c:v>26</c:v>
                </c:pt>
                <c:pt idx="650">
                  <c:v>24</c:v>
                </c:pt>
                <c:pt idx="651">
                  <c:v>79</c:v>
                </c:pt>
                <c:pt idx="652">
                  <c:v>68.5</c:v>
                </c:pt>
                <c:pt idx="653">
                  <c:v>30</c:v>
                </c:pt>
                <c:pt idx="654">
                  <c:v>20.5</c:v>
                </c:pt>
                <c:pt idx="655">
                  <c:v>16</c:v>
                </c:pt>
                <c:pt idx="656">
                  <c:v>25.5</c:v>
                </c:pt>
                <c:pt idx="657">
                  <c:v>48.5</c:v>
                </c:pt>
                <c:pt idx="658">
                  <c:v>34.5</c:v>
                </c:pt>
                <c:pt idx="659">
                  <c:v>11</c:v>
                </c:pt>
                <c:pt idx="660">
                  <c:v>18.5</c:v>
                </c:pt>
                <c:pt idx="661">
                  <c:v>17</c:v>
                </c:pt>
                <c:pt idx="662">
                  <c:v>26</c:v>
                </c:pt>
                <c:pt idx="663">
                  <c:v>23</c:v>
                </c:pt>
                <c:pt idx="664">
                  <c:v>9</c:v>
                </c:pt>
                <c:pt idx="665">
                  <c:v>35.5</c:v>
                </c:pt>
                <c:pt idx="666">
                  <c:v>25.5</c:v>
                </c:pt>
                <c:pt idx="667">
                  <c:v>36.5</c:v>
                </c:pt>
                <c:pt idx="668">
                  <c:v>17</c:v>
                </c:pt>
                <c:pt idx="669">
                  <c:v>44</c:v>
                </c:pt>
                <c:pt idx="670">
                  <c:v>37.5</c:v>
                </c:pt>
                <c:pt idx="671">
                  <c:v>48</c:v>
                </c:pt>
                <c:pt idx="672">
                  <c:v>10.5</c:v>
                </c:pt>
                <c:pt idx="673">
                  <c:v>23</c:v>
                </c:pt>
                <c:pt idx="674">
                  <c:v>11.5</c:v>
                </c:pt>
                <c:pt idx="675">
                  <c:v>45.5</c:v>
                </c:pt>
                <c:pt idx="676">
                  <c:v>31.5</c:v>
                </c:pt>
                <c:pt idx="677">
                  <c:v>17</c:v>
                </c:pt>
                <c:pt idx="678">
                  <c:v>15</c:v>
                </c:pt>
                <c:pt idx="679">
                  <c:v>25.5</c:v>
                </c:pt>
                <c:pt idx="680">
                  <c:v>15</c:v>
                </c:pt>
                <c:pt idx="681">
                  <c:v>70.5</c:v>
                </c:pt>
                <c:pt idx="682">
                  <c:v>73.5</c:v>
                </c:pt>
                <c:pt idx="683">
                  <c:v>34.5</c:v>
                </c:pt>
                <c:pt idx="684">
                  <c:v>54.5</c:v>
                </c:pt>
                <c:pt idx="685">
                  <c:v>64</c:v>
                </c:pt>
                <c:pt idx="686">
                  <c:v>40</c:v>
                </c:pt>
                <c:pt idx="687">
                  <c:v>30</c:v>
                </c:pt>
                <c:pt idx="688">
                  <c:v>60</c:v>
                </c:pt>
                <c:pt idx="689">
                  <c:v>28</c:v>
                </c:pt>
                <c:pt idx="690">
                  <c:v>24.5</c:v>
                </c:pt>
                <c:pt idx="691">
                  <c:v>33</c:v>
                </c:pt>
                <c:pt idx="692">
                  <c:v>60</c:v>
                </c:pt>
                <c:pt idx="693">
                  <c:v>20</c:v>
                </c:pt>
                <c:pt idx="694">
                  <c:v>18.5</c:v>
                </c:pt>
                <c:pt idx="695">
                  <c:v>16</c:v>
                </c:pt>
                <c:pt idx="696">
                  <c:v>36.5</c:v>
                </c:pt>
                <c:pt idx="697">
                  <c:v>24</c:v>
                </c:pt>
                <c:pt idx="698">
                  <c:v>27</c:v>
                </c:pt>
                <c:pt idx="699">
                  <c:v>24.5</c:v>
                </c:pt>
                <c:pt idx="700">
                  <c:v>28</c:v>
                </c:pt>
                <c:pt idx="701">
                  <c:v>74.5</c:v>
                </c:pt>
                <c:pt idx="702">
                  <c:v>88</c:v>
                </c:pt>
                <c:pt idx="703">
                  <c:v>113.5</c:v>
                </c:pt>
                <c:pt idx="704">
                  <c:v>96.5</c:v>
                </c:pt>
                <c:pt idx="705">
                  <c:v>239</c:v>
                </c:pt>
                <c:pt idx="706">
                  <c:v>206.5</c:v>
                </c:pt>
                <c:pt idx="707">
                  <c:v>64</c:v>
                </c:pt>
                <c:pt idx="708">
                  <c:v>192.5</c:v>
                </c:pt>
                <c:pt idx="709">
                  <c:v>86.5</c:v>
                </c:pt>
                <c:pt idx="710">
                  <c:v>51.5</c:v>
                </c:pt>
                <c:pt idx="711">
                  <c:v>204</c:v>
                </c:pt>
                <c:pt idx="712">
                  <c:v>158</c:v>
                </c:pt>
                <c:pt idx="713">
                  <c:v>185</c:v>
                </c:pt>
                <c:pt idx="714">
                  <c:v>64</c:v>
                </c:pt>
                <c:pt idx="715">
                  <c:v>60.5</c:v>
                </c:pt>
                <c:pt idx="716">
                  <c:v>51</c:v>
                </c:pt>
                <c:pt idx="717">
                  <c:v>52.5</c:v>
                </c:pt>
                <c:pt idx="718">
                  <c:v>57</c:v>
                </c:pt>
                <c:pt idx="719">
                  <c:v>66.5</c:v>
                </c:pt>
                <c:pt idx="720">
                  <c:v>90.5</c:v>
                </c:pt>
                <c:pt idx="721">
                  <c:v>9.5</c:v>
                </c:pt>
                <c:pt idx="722">
                  <c:v>199.5</c:v>
                </c:pt>
                <c:pt idx="723">
                  <c:v>75</c:v>
                </c:pt>
                <c:pt idx="724">
                  <c:v>255.5</c:v>
                </c:pt>
                <c:pt idx="725">
                  <c:v>207</c:v>
                </c:pt>
                <c:pt idx="726">
                  <c:v>62</c:v>
                </c:pt>
                <c:pt idx="727">
                  <c:v>41.5</c:v>
                </c:pt>
                <c:pt idx="728">
                  <c:v>76.5</c:v>
                </c:pt>
                <c:pt idx="729">
                  <c:v>138</c:v>
                </c:pt>
                <c:pt idx="730">
                  <c:v>49.5</c:v>
                </c:pt>
                <c:pt idx="731">
                  <c:v>54.5</c:v>
                </c:pt>
                <c:pt idx="732">
                  <c:v>109</c:v>
                </c:pt>
                <c:pt idx="733">
                  <c:v>175.5</c:v>
                </c:pt>
                <c:pt idx="734">
                  <c:v>104.5</c:v>
                </c:pt>
                <c:pt idx="735">
                  <c:v>72</c:v>
                </c:pt>
                <c:pt idx="736">
                  <c:v>60.5</c:v>
                </c:pt>
                <c:pt idx="737">
                  <c:v>58.5</c:v>
                </c:pt>
                <c:pt idx="738">
                  <c:v>37</c:v>
                </c:pt>
                <c:pt idx="739">
                  <c:v>56.5</c:v>
                </c:pt>
                <c:pt idx="740">
                  <c:v>69.5</c:v>
                </c:pt>
                <c:pt idx="741">
                  <c:v>68.5</c:v>
                </c:pt>
                <c:pt idx="742">
                  <c:v>10</c:v>
                </c:pt>
                <c:pt idx="743">
                  <c:v>8.5</c:v>
                </c:pt>
                <c:pt idx="744">
                  <c:v>153.5</c:v>
                </c:pt>
                <c:pt idx="745">
                  <c:v>210.5</c:v>
                </c:pt>
                <c:pt idx="746">
                  <c:v>229</c:v>
                </c:pt>
                <c:pt idx="747">
                  <c:v>52.5</c:v>
                </c:pt>
                <c:pt idx="748">
                  <c:v>37</c:v>
                </c:pt>
                <c:pt idx="749">
                  <c:v>175.5</c:v>
                </c:pt>
                <c:pt idx="750">
                  <c:v>72.5</c:v>
                </c:pt>
                <c:pt idx="751">
                  <c:v>81</c:v>
                </c:pt>
                <c:pt idx="752">
                  <c:v>152.5</c:v>
                </c:pt>
                <c:pt idx="753">
                  <c:v>47.5</c:v>
                </c:pt>
                <c:pt idx="754">
                  <c:v>39.5</c:v>
                </c:pt>
                <c:pt idx="755">
                  <c:v>36.5</c:v>
                </c:pt>
                <c:pt idx="756">
                  <c:v>23</c:v>
                </c:pt>
                <c:pt idx="757">
                  <c:v>81</c:v>
                </c:pt>
                <c:pt idx="758">
                  <c:v>44</c:v>
                </c:pt>
                <c:pt idx="759">
                  <c:v>66</c:v>
                </c:pt>
                <c:pt idx="760">
                  <c:v>58.5</c:v>
                </c:pt>
                <c:pt idx="761">
                  <c:v>51.5</c:v>
                </c:pt>
                <c:pt idx="762">
                  <c:v>34.5</c:v>
                </c:pt>
                <c:pt idx="763">
                  <c:v>37.5</c:v>
                </c:pt>
                <c:pt idx="764">
                  <c:v>118</c:v>
                </c:pt>
                <c:pt idx="765">
                  <c:v>158</c:v>
                </c:pt>
                <c:pt idx="766">
                  <c:v>32</c:v>
                </c:pt>
                <c:pt idx="767">
                  <c:v>35</c:v>
                </c:pt>
                <c:pt idx="768">
                  <c:v>127.5</c:v>
                </c:pt>
                <c:pt idx="769">
                  <c:v>60.5</c:v>
                </c:pt>
                <c:pt idx="770">
                  <c:v>45.5</c:v>
                </c:pt>
                <c:pt idx="771">
                  <c:v>48.5</c:v>
                </c:pt>
                <c:pt idx="772">
                  <c:v>125</c:v>
                </c:pt>
                <c:pt idx="773">
                  <c:v>47.5</c:v>
                </c:pt>
                <c:pt idx="774">
                  <c:v>100</c:v>
                </c:pt>
                <c:pt idx="775">
                  <c:v>50</c:v>
                </c:pt>
                <c:pt idx="776">
                  <c:v>54.5</c:v>
                </c:pt>
                <c:pt idx="777">
                  <c:v>194.5</c:v>
                </c:pt>
                <c:pt idx="778">
                  <c:v>108</c:v>
                </c:pt>
                <c:pt idx="779">
                  <c:v>37</c:v>
                </c:pt>
                <c:pt idx="780">
                  <c:v>42.5</c:v>
                </c:pt>
                <c:pt idx="781">
                  <c:v>32.5</c:v>
                </c:pt>
                <c:pt idx="782">
                  <c:v>9</c:v>
                </c:pt>
                <c:pt idx="783">
                  <c:v>37.5</c:v>
                </c:pt>
                <c:pt idx="784">
                  <c:v>161.5</c:v>
                </c:pt>
                <c:pt idx="785">
                  <c:v>76.5</c:v>
                </c:pt>
                <c:pt idx="786">
                  <c:v>46.5</c:v>
                </c:pt>
                <c:pt idx="787">
                  <c:v>212.5</c:v>
                </c:pt>
                <c:pt idx="788">
                  <c:v>261.5</c:v>
                </c:pt>
                <c:pt idx="789">
                  <c:v>71</c:v>
                </c:pt>
                <c:pt idx="790">
                  <c:v>145</c:v>
                </c:pt>
                <c:pt idx="791">
                  <c:v>199</c:v>
                </c:pt>
                <c:pt idx="792">
                  <c:v>56</c:v>
                </c:pt>
                <c:pt idx="793">
                  <c:v>48.5</c:v>
                </c:pt>
                <c:pt idx="794">
                  <c:v>43</c:v>
                </c:pt>
                <c:pt idx="795">
                  <c:v>44.5</c:v>
                </c:pt>
                <c:pt idx="796">
                  <c:v>49.5</c:v>
                </c:pt>
                <c:pt idx="797">
                  <c:v>75</c:v>
                </c:pt>
                <c:pt idx="798">
                  <c:v>109.5</c:v>
                </c:pt>
                <c:pt idx="799">
                  <c:v>49</c:v>
                </c:pt>
                <c:pt idx="800">
                  <c:v>101.5</c:v>
                </c:pt>
                <c:pt idx="801">
                  <c:v>51</c:v>
                </c:pt>
                <c:pt idx="802">
                  <c:v>52.5</c:v>
                </c:pt>
                <c:pt idx="803">
                  <c:v>47.5</c:v>
                </c:pt>
                <c:pt idx="804">
                  <c:v>110.5</c:v>
                </c:pt>
                <c:pt idx="805">
                  <c:v>64.5</c:v>
                </c:pt>
                <c:pt idx="806">
                  <c:v>75</c:v>
                </c:pt>
                <c:pt idx="807">
                  <c:v>43.5</c:v>
                </c:pt>
                <c:pt idx="808">
                  <c:v>66</c:v>
                </c:pt>
                <c:pt idx="809">
                  <c:v>83.5</c:v>
                </c:pt>
                <c:pt idx="810">
                  <c:v>47</c:v>
                </c:pt>
                <c:pt idx="811">
                  <c:v>39</c:v>
                </c:pt>
                <c:pt idx="812">
                  <c:v>116</c:v>
                </c:pt>
                <c:pt idx="813">
                  <c:v>88</c:v>
                </c:pt>
                <c:pt idx="814">
                  <c:v>42.5</c:v>
                </c:pt>
                <c:pt idx="815">
                  <c:v>86.5</c:v>
                </c:pt>
                <c:pt idx="816">
                  <c:v>54.5</c:v>
                </c:pt>
                <c:pt idx="817">
                  <c:v>173</c:v>
                </c:pt>
                <c:pt idx="818">
                  <c:v>64</c:v>
                </c:pt>
                <c:pt idx="819">
                  <c:v>183.5</c:v>
                </c:pt>
                <c:pt idx="820">
                  <c:v>51</c:v>
                </c:pt>
                <c:pt idx="821">
                  <c:v>53</c:v>
                </c:pt>
                <c:pt idx="822">
                  <c:v>36</c:v>
                </c:pt>
                <c:pt idx="823">
                  <c:v>26.5</c:v>
                </c:pt>
                <c:pt idx="824">
                  <c:v>189</c:v>
                </c:pt>
                <c:pt idx="825">
                  <c:v>57.5</c:v>
                </c:pt>
                <c:pt idx="826">
                  <c:v>66</c:v>
                </c:pt>
                <c:pt idx="827">
                  <c:v>179</c:v>
                </c:pt>
                <c:pt idx="828">
                  <c:v>67.5</c:v>
                </c:pt>
                <c:pt idx="829">
                  <c:v>45.5</c:v>
                </c:pt>
                <c:pt idx="830">
                  <c:v>234</c:v>
                </c:pt>
                <c:pt idx="831">
                  <c:v>70</c:v>
                </c:pt>
                <c:pt idx="832">
                  <c:v>218.5</c:v>
                </c:pt>
                <c:pt idx="833">
                  <c:v>60</c:v>
                </c:pt>
                <c:pt idx="834">
                  <c:v>148</c:v>
                </c:pt>
                <c:pt idx="835">
                  <c:v>172.5</c:v>
                </c:pt>
                <c:pt idx="836">
                  <c:v>55</c:v>
                </c:pt>
                <c:pt idx="837">
                  <c:v>47</c:v>
                </c:pt>
                <c:pt idx="838">
                  <c:v>48</c:v>
                </c:pt>
                <c:pt idx="839">
                  <c:v>107.5</c:v>
                </c:pt>
                <c:pt idx="840">
                  <c:v>62.5</c:v>
                </c:pt>
                <c:pt idx="841">
                  <c:v>46</c:v>
                </c:pt>
                <c:pt idx="842">
                  <c:v>86</c:v>
                </c:pt>
                <c:pt idx="843">
                  <c:v>41.5</c:v>
                </c:pt>
                <c:pt idx="844">
                  <c:v>20.5</c:v>
                </c:pt>
                <c:pt idx="845">
                  <c:v>49.5</c:v>
                </c:pt>
                <c:pt idx="846">
                  <c:v>33.5</c:v>
                </c:pt>
                <c:pt idx="847">
                  <c:v>51.5</c:v>
                </c:pt>
                <c:pt idx="848">
                  <c:v>84.5</c:v>
                </c:pt>
                <c:pt idx="849">
                  <c:v>53.5</c:v>
                </c:pt>
                <c:pt idx="850">
                  <c:v>155</c:v>
                </c:pt>
                <c:pt idx="851">
                  <c:v>114.5</c:v>
                </c:pt>
                <c:pt idx="852">
                  <c:v>59</c:v>
                </c:pt>
                <c:pt idx="853">
                  <c:v>24</c:v>
                </c:pt>
                <c:pt idx="854">
                  <c:v>132.5</c:v>
                </c:pt>
                <c:pt idx="855">
                  <c:v>33</c:v>
                </c:pt>
                <c:pt idx="856">
                  <c:v>19.5</c:v>
                </c:pt>
                <c:pt idx="857">
                  <c:v>41.5</c:v>
                </c:pt>
                <c:pt idx="858">
                  <c:v>38.5</c:v>
                </c:pt>
                <c:pt idx="859">
                  <c:v>31</c:v>
                </c:pt>
                <c:pt idx="860">
                  <c:v>24.5</c:v>
                </c:pt>
                <c:pt idx="861">
                  <c:v>23.5</c:v>
                </c:pt>
                <c:pt idx="862">
                  <c:v>25.5</c:v>
                </c:pt>
                <c:pt idx="863">
                  <c:v>15</c:v>
                </c:pt>
                <c:pt idx="864">
                  <c:v>25.5</c:v>
                </c:pt>
                <c:pt idx="865">
                  <c:v>407.5</c:v>
                </c:pt>
                <c:pt idx="866">
                  <c:v>192</c:v>
                </c:pt>
                <c:pt idx="867">
                  <c:v>221.5</c:v>
                </c:pt>
                <c:pt idx="868">
                  <c:v>118</c:v>
                </c:pt>
                <c:pt idx="869">
                  <c:v>82.5</c:v>
                </c:pt>
                <c:pt idx="870">
                  <c:v>17.5</c:v>
                </c:pt>
                <c:pt idx="871">
                  <c:v>106</c:v>
                </c:pt>
                <c:pt idx="872">
                  <c:v>191.5</c:v>
                </c:pt>
                <c:pt idx="873">
                  <c:v>268.5</c:v>
                </c:pt>
                <c:pt idx="874">
                  <c:v>44.5</c:v>
                </c:pt>
                <c:pt idx="875">
                  <c:v>46</c:v>
                </c:pt>
                <c:pt idx="876">
                  <c:v>34.5</c:v>
                </c:pt>
                <c:pt idx="877">
                  <c:v>31</c:v>
                </c:pt>
                <c:pt idx="878">
                  <c:v>50</c:v>
                </c:pt>
                <c:pt idx="879">
                  <c:v>43</c:v>
                </c:pt>
                <c:pt idx="880">
                  <c:v>24.5</c:v>
                </c:pt>
                <c:pt idx="881">
                  <c:v>44.5</c:v>
                </c:pt>
                <c:pt idx="882">
                  <c:v>43.5</c:v>
                </c:pt>
                <c:pt idx="883">
                  <c:v>28</c:v>
                </c:pt>
                <c:pt idx="884">
                  <c:v>20</c:v>
                </c:pt>
                <c:pt idx="885">
                  <c:v>215.5</c:v>
                </c:pt>
                <c:pt idx="886">
                  <c:v>140.5</c:v>
                </c:pt>
                <c:pt idx="887">
                  <c:v>334.5</c:v>
                </c:pt>
                <c:pt idx="888">
                  <c:v>187.5</c:v>
                </c:pt>
                <c:pt idx="889">
                  <c:v>123</c:v>
                </c:pt>
                <c:pt idx="890">
                  <c:v>62.5</c:v>
                </c:pt>
                <c:pt idx="891">
                  <c:v>255</c:v>
                </c:pt>
                <c:pt idx="892">
                  <c:v>228.5</c:v>
                </c:pt>
                <c:pt idx="893">
                  <c:v>309</c:v>
                </c:pt>
                <c:pt idx="894">
                  <c:v>253.5</c:v>
                </c:pt>
                <c:pt idx="895">
                  <c:v>53</c:v>
                </c:pt>
                <c:pt idx="896">
                  <c:v>72.5</c:v>
                </c:pt>
                <c:pt idx="897">
                  <c:v>187</c:v>
                </c:pt>
                <c:pt idx="898">
                  <c:v>88.5</c:v>
                </c:pt>
                <c:pt idx="899">
                  <c:v>85</c:v>
                </c:pt>
                <c:pt idx="900">
                  <c:v>372.5</c:v>
                </c:pt>
                <c:pt idx="901">
                  <c:v>200</c:v>
                </c:pt>
                <c:pt idx="902">
                  <c:v>77</c:v>
                </c:pt>
                <c:pt idx="903">
                  <c:v>127.5</c:v>
                </c:pt>
                <c:pt idx="904">
                  <c:v>69</c:v>
                </c:pt>
                <c:pt idx="905">
                  <c:v>12</c:v>
                </c:pt>
                <c:pt idx="906">
                  <c:v>6</c:v>
                </c:pt>
                <c:pt idx="907">
                  <c:v>257</c:v>
                </c:pt>
                <c:pt idx="908">
                  <c:v>152</c:v>
                </c:pt>
                <c:pt idx="909">
                  <c:v>1027.5</c:v>
                </c:pt>
                <c:pt idx="910">
                  <c:v>195</c:v>
                </c:pt>
                <c:pt idx="911">
                  <c:v>1380</c:v>
                </c:pt>
                <c:pt idx="912">
                  <c:v>757.5</c:v>
                </c:pt>
                <c:pt idx="913">
                  <c:v>417.5</c:v>
                </c:pt>
                <c:pt idx="914">
                  <c:v>237</c:v>
                </c:pt>
                <c:pt idx="915">
                  <c:v>547.5</c:v>
                </c:pt>
                <c:pt idx="916">
                  <c:v>666</c:v>
                </c:pt>
                <c:pt idx="917">
                  <c:v>534.5</c:v>
                </c:pt>
                <c:pt idx="918">
                  <c:v>296.5</c:v>
                </c:pt>
                <c:pt idx="919">
                  <c:v>267</c:v>
                </c:pt>
                <c:pt idx="920">
                  <c:v>345.5</c:v>
                </c:pt>
                <c:pt idx="921">
                  <c:v>296</c:v>
                </c:pt>
                <c:pt idx="922">
                  <c:v>865.5</c:v>
                </c:pt>
                <c:pt idx="923">
                  <c:v>341</c:v>
                </c:pt>
                <c:pt idx="924">
                  <c:v>194</c:v>
                </c:pt>
                <c:pt idx="925">
                  <c:v>130.5</c:v>
                </c:pt>
                <c:pt idx="926">
                  <c:v>147.5</c:v>
                </c:pt>
                <c:pt idx="927">
                  <c:v>43</c:v>
                </c:pt>
                <c:pt idx="928">
                  <c:v>378</c:v>
                </c:pt>
                <c:pt idx="929">
                  <c:v>320.5</c:v>
                </c:pt>
                <c:pt idx="930">
                  <c:v>334</c:v>
                </c:pt>
                <c:pt idx="931">
                  <c:v>253</c:v>
                </c:pt>
                <c:pt idx="932">
                  <c:v>52</c:v>
                </c:pt>
                <c:pt idx="933">
                  <c:v>186</c:v>
                </c:pt>
                <c:pt idx="934">
                  <c:v>142.5</c:v>
                </c:pt>
                <c:pt idx="935">
                  <c:v>40.5</c:v>
                </c:pt>
                <c:pt idx="936">
                  <c:v>33</c:v>
                </c:pt>
                <c:pt idx="937">
                  <c:v>171.5</c:v>
                </c:pt>
                <c:pt idx="938">
                  <c:v>71.5</c:v>
                </c:pt>
                <c:pt idx="939">
                  <c:v>36.5</c:v>
                </c:pt>
                <c:pt idx="940">
                  <c:v>198</c:v>
                </c:pt>
                <c:pt idx="941">
                  <c:v>22</c:v>
                </c:pt>
                <c:pt idx="942">
                  <c:v>53.5</c:v>
                </c:pt>
                <c:pt idx="943">
                  <c:v>67</c:v>
                </c:pt>
                <c:pt idx="944">
                  <c:v>84.5</c:v>
                </c:pt>
                <c:pt idx="945">
                  <c:v>27.5</c:v>
                </c:pt>
                <c:pt idx="946">
                  <c:v>25.5</c:v>
                </c:pt>
                <c:pt idx="947">
                  <c:v>56</c:v>
                </c:pt>
                <c:pt idx="948">
                  <c:v>190.5</c:v>
                </c:pt>
                <c:pt idx="949">
                  <c:v>577.5</c:v>
                </c:pt>
                <c:pt idx="950">
                  <c:v>519.5</c:v>
                </c:pt>
                <c:pt idx="951">
                  <c:v>169.5</c:v>
                </c:pt>
                <c:pt idx="952">
                  <c:v>84.5</c:v>
                </c:pt>
                <c:pt idx="953">
                  <c:v>322.5</c:v>
                </c:pt>
                <c:pt idx="954">
                  <c:v>198</c:v>
                </c:pt>
                <c:pt idx="955">
                  <c:v>442</c:v>
                </c:pt>
                <c:pt idx="956">
                  <c:v>391.5</c:v>
                </c:pt>
                <c:pt idx="957">
                  <c:v>115.5</c:v>
                </c:pt>
                <c:pt idx="958">
                  <c:v>118.5</c:v>
                </c:pt>
                <c:pt idx="959">
                  <c:v>159</c:v>
                </c:pt>
                <c:pt idx="960">
                  <c:v>168.5</c:v>
                </c:pt>
                <c:pt idx="961">
                  <c:v>363.5</c:v>
                </c:pt>
                <c:pt idx="962">
                  <c:v>242</c:v>
                </c:pt>
                <c:pt idx="963">
                  <c:v>82</c:v>
                </c:pt>
                <c:pt idx="964">
                  <c:v>82.5</c:v>
                </c:pt>
                <c:pt idx="965">
                  <c:v>136</c:v>
                </c:pt>
                <c:pt idx="966">
                  <c:v>80.5</c:v>
                </c:pt>
                <c:pt idx="967">
                  <c:v>119.5</c:v>
                </c:pt>
                <c:pt idx="968">
                  <c:v>177.5</c:v>
                </c:pt>
                <c:pt idx="969">
                  <c:v>82.5</c:v>
                </c:pt>
                <c:pt idx="970">
                  <c:v>426.5</c:v>
                </c:pt>
                <c:pt idx="971">
                  <c:v>166</c:v>
                </c:pt>
                <c:pt idx="972">
                  <c:v>216.5</c:v>
                </c:pt>
                <c:pt idx="973">
                  <c:v>99</c:v>
                </c:pt>
                <c:pt idx="974">
                  <c:v>374</c:v>
                </c:pt>
                <c:pt idx="975">
                  <c:v>449</c:v>
                </c:pt>
                <c:pt idx="976">
                  <c:v>132.5</c:v>
                </c:pt>
                <c:pt idx="977">
                  <c:v>53</c:v>
                </c:pt>
                <c:pt idx="978">
                  <c:v>104.5</c:v>
                </c:pt>
                <c:pt idx="979">
                  <c:v>114</c:v>
                </c:pt>
                <c:pt idx="980">
                  <c:v>155</c:v>
                </c:pt>
                <c:pt idx="981">
                  <c:v>360.5</c:v>
                </c:pt>
                <c:pt idx="982">
                  <c:v>67.5</c:v>
                </c:pt>
                <c:pt idx="983">
                  <c:v>145</c:v>
                </c:pt>
                <c:pt idx="984">
                  <c:v>665.5</c:v>
                </c:pt>
                <c:pt idx="985">
                  <c:v>454.5</c:v>
                </c:pt>
                <c:pt idx="986">
                  <c:v>115.5</c:v>
                </c:pt>
                <c:pt idx="987">
                  <c:v>64</c:v>
                </c:pt>
                <c:pt idx="988">
                  <c:v>427</c:v>
                </c:pt>
                <c:pt idx="989">
                  <c:v>146</c:v>
                </c:pt>
                <c:pt idx="990">
                  <c:v>215.5</c:v>
                </c:pt>
                <c:pt idx="991">
                  <c:v>134</c:v>
                </c:pt>
                <c:pt idx="992">
                  <c:v>212.5</c:v>
                </c:pt>
                <c:pt idx="993">
                  <c:v>126</c:v>
                </c:pt>
                <c:pt idx="994">
                  <c:v>653.5</c:v>
                </c:pt>
                <c:pt idx="995">
                  <c:v>578.5</c:v>
                </c:pt>
                <c:pt idx="996">
                  <c:v>459.5</c:v>
                </c:pt>
                <c:pt idx="997">
                  <c:v>193.5</c:v>
                </c:pt>
                <c:pt idx="998">
                  <c:v>352.5</c:v>
                </c:pt>
                <c:pt idx="999">
                  <c:v>292.5</c:v>
                </c:pt>
                <c:pt idx="1000">
                  <c:v>433.5</c:v>
                </c:pt>
                <c:pt idx="1001">
                  <c:v>205</c:v>
                </c:pt>
                <c:pt idx="1002">
                  <c:v>111.5</c:v>
                </c:pt>
                <c:pt idx="1003">
                  <c:v>159</c:v>
                </c:pt>
                <c:pt idx="1004">
                  <c:v>141.5</c:v>
                </c:pt>
                <c:pt idx="1005">
                  <c:v>120.5</c:v>
                </c:pt>
                <c:pt idx="1006">
                  <c:v>100</c:v>
                </c:pt>
                <c:pt idx="1007">
                  <c:v>123.5</c:v>
                </c:pt>
                <c:pt idx="1008">
                  <c:v>25</c:v>
                </c:pt>
                <c:pt idx="1009">
                  <c:v>22</c:v>
                </c:pt>
                <c:pt idx="1010">
                  <c:v>15</c:v>
                </c:pt>
                <c:pt idx="1011">
                  <c:v>16</c:v>
                </c:pt>
                <c:pt idx="1012">
                  <c:v>42.5</c:v>
                </c:pt>
                <c:pt idx="1013">
                  <c:v>15</c:v>
                </c:pt>
                <c:pt idx="1014">
                  <c:v>7.5</c:v>
                </c:pt>
                <c:pt idx="1015">
                  <c:v>13</c:v>
                </c:pt>
                <c:pt idx="1016">
                  <c:v>8.5</c:v>
                </c:pt>
                <c:pt idx="1017">
                  <c:v>12</c:v>
                </c:pt>
                <c:pt idx="1018">
                  <c:v>8</c:v>
                </c:pt>
                <c:pt idx="1019">
                  <c:v>20</c:v>
                </c:pt>
                <c:pt idx="1020">
                  <c:v>10.5</c:v>
                </c:pt>
                <c:pt idx="1021">
                  <c:v>26</c:v>
                </c:pt>
                <c:pt idx="1022">
                  <c:v>28.5</c:v>
                </c:pt>
                <c:pt idx="1023">
                  <c:v>20</c:v>
                </c:pt>
                <c:pt idx="1024">
                  <c:v>6</c:v>
                </c:pt>
                <c:pt idx="1025">
                  <c:v>16</c:v>
                </c:pt>
                <c:pt idx="1026">
                  <c:v>13.5</c:v>
                </c:pt>
                <c:pt idx="1027">
                  <c:v>8</c:v>
                </c:pt>
                <c:pt idx="1028">
                  <c:v>43</c:v>
                </c:pt>
                <c:pt idx="1029">
                  <c:v>27.5</c:v>
                </c:pt>
                <c:pt idx="1030">
                  <c:v>24</c:v>
                </c:pt>
                <c:pt idx="1031">
                  <c:v>13</c:v>
                </c:pt>
                <c:pt idx="1032">
                  <c:v>13</c:v>
                </c:pt>
                <c:pt idx="1033">
                  <c:v>27.5</c:v>
                </c:pt>
                <c:pt idx="1034">
                  <c:v>10.5</c:v>
                </c:pt>
                <c:pt idx="1035">
                  <c:v>12</c:v>
                </c:pt>
                <c:pt idx="1036">
                  <c:v>9.5</c:v>
                </c:pt>
                <c:pt idx="1037">
                  <c:v>23.5</c:v>
                </c:pt>
                <c:pt idx="1038">
                  <c:v>38</c:v>
                </c:pt>
                <c:pt idx="1039">
                  <c:v>12.5</c:v>
                </c:pt>
                <c:pt idx="1040">
                  <c:v>9.5</c:v>
                </c:pt>
                <c:pt idx="1041">
                  <c:v>14</c:v>
                </c:pt>
                <c:pt idx="1042">
                  <c:v>7</c:v>
                </c:pt>
                <c:pt idx="1043">
                  <c:v>6</c:v>
                </c:pt>
                <c:pt idx="1044">
                  <c:v>33</c:v>
                </c:pt>
                <c:pt idx="1045">
                  <c:v>11.5</c:v>
                </c:pt>
                <c:pt idx="1046">
                  <c:v>6</c:v>
                </c:pt>
                <c:pt idx="1047">
                  <c:v>16.5</c:v>
                </c:pt>
                <c:pt idx="1048">
                  <c:v>16</c:v>
                </c:pt>
                <c:pt idx="1049">
                  <c:v>11.5</c:v>
                </c:pt>
                <c:pt idx="1050">
                  <c:v>22</c:v>
                </c:pt>
                <c:pt idx="1051">
                  <c:v>11</c:v>
                </c:pt>
                <c:pt idx="1052">
                  <c:v>8.5</c:v>
                </c:pt>
                <c:pt idx="1053">
                  <c:v>6</c:v>
                </c:pt>
                <c:pt idx="1054">
                  <c:v>15</c:v>
                </c:pt>
                <c:pt idx="1055">
                  <c:v>7</c:v>
                </c:pt>
                <c:pt idx="1056">
                  <c:v>5</c:v>
                </c:pt>
                <c:pt idx="1057">
                  <c:v>13</c:v>
                </c:pt>
                <c:pt idx="1058">
                  <c:v>7</c:v>
                </c:pt>
                <c:pt idx="1059">
                  <c:v>82</c:v>
                </c:pt>
                <c:pt idx="1060">
                  <c:v>22</c:v>
                </c:pt>
                <c:pt idx="1061">
                  <c:v>22.5</c:v>
                </c:pt>
                <c:pt idx="1062">
                  <c:v>24.5</c:v>
                </c:pt>
                <c:pt idx="1063">
                  <c:v>20</c:v>
                </c:pt>
                <c:pt idx="1064">
                  <c:v>35</c:v>
                </c:pt>
                <c:pt idx="1065">
                  <c:v>70.5</c:v>
                </c:pt>
                <c:pt idx="1066">
                  <c:v>26.5</c:v>
                </c:pt>
                <c:pt idx="1067">
                  <c:v>38.5</c:v>
                </c:pt>
                <c:pt idx="1068">
                  <c:v>23</c:v>
                </c:pt>
                <c:pt idx="1069">
                  <c:v>18.5</c:v>
                </c:pt>
                <c:pt idx="1070">
                  <c:v>40.5</c:v>
                </c:pt>
                <c:pt idx="1071">
                  <c:v>17</c:v>
                </c:pt>
                <c:pt idx="1072">
                  <c:v>65</c:v>
                </c:pt>
                <c:pt idx="1073">
                  <c:v>15.5</c:v>
                </c:pt>
                <c:pt idx="1074">
                  <c:v>22</c:v>
                </c:pt>
                <c:pt idx="1075">
                  <c:v>14</c:v>
                </c:pt>
                <c:pt idx="1076">
                  <c:v>24.5</c:v>
                </c:pt>
                <c:pt idx="1077">
                  <c:v>38</c:v>
                </c:pt>
                <c:pt idx="1078">
                  <c:v>42</c:v>
                </c:pt>
                <c:pt idx="1079">
                  <c:v>28</c:v>
                </c:pt>
                <c:pt idx="1080">
                  <c:v>32</c:v>
                </c:pt>
                <c:pt idx="1081">
                  <c:v>10</c:v>
                </c:pt>
                <c:pt idx="1082">
                  <c:v>49.5</c:v>
                </c:pt>
                <c:pt idx="1083">
                  <c:v>61</c:v>
                </c:pt>
                <c:pt idx="1084">
                  <c:v>14.5</c:v>
                </c:pt>
                <c:pt idx="1085">
                  <c:v>10.5</c:v>
                </c:pt>
                <c:pt idx="1086">
                  <c:v>30</c:v>
                </c:pt>
                <c:pt idx="1087">
                  <c:v>16.5</c:v>
                </c:pt>
                <c:pt idx="1088">
                  <c:v>24.5</c:v>
                </c:pt>
                <c:pt idx="1089">
                  <c:v>9.5</c:v>
                </c:pt>
                <c:pt idx="1090">
                  <c:v>27.5</c:v>
                </c:pt>
                <c:pt idx="1091">
                  <c:v>10</c:v>
                </c:pt>
                <c:pt idx="1092">
                  <c:v>19.5</c:v>
                </c:pt>
                <c:pt idx="1093">
                  <c:v>8.5</c:v>
                </c:pt>
                <c:pt idx="1094">
                  <c:v>8</c:v>
                </c:pt>
                <c:pt idx="1095">
                  <c:v>7</c:v>
                </c:pt>
                <c:pt idx="1096">
                  <c:v>9</c:v>
                </c:pt>
                <c:pt idx="1097">
                  <c:v>5.5</c:v>
                </c:pt>
                <c:pt idx="1098">
                  <c:v>7.5</c:v>
                </c:pt>
                <c:pt idx="1099">
                  <c:v>9</c:v>
                </c:pt>
                <c:pt idx="1100">
                  <c:v>9</c:v>
                </c:pt>
                <c:pt idx="1101">
                  <c:v>156.5</c:v>
                </c:pt>
                <c:pt idx="1102">
                  <c:v>186.5</c:v>
                </c:pt>
                <c:pt idx="1103">
                  <c:v>82</c:v>
                </c:pt>
                <c:pt idx="1104">
                  <c:v>119</c:v>
                </c:pt>
                <c:pt idx="1105">
                  <c:v>81.5</c:v>
                </c:pt>
                <c:pt idx="1106">
                  <c:v>215</c:v>
                </c:pt>
                <c:pt idx="1107">
                  <c:v>137.5</c:v>
                </c:pt>
                <c:pt idx="1108">
                  <c:v>86</c:v>
                </c:pt>
                <c:pt idx="1109">
                  <c:v>179.5</c:v>
                </c:pt>
                <c:pt idx="1110">
                  <c:v>44</c:v>
                </c:pt>
                <c:pt idx="1111">
                  <c:v>68.5</c:v>
                </c:pt>
                <c:pt idx="1112">
                  <c:v>98</c:v>
                </c:pt>
                <c:pt idx="1113">
                  <c:v>149.5</c:v>
                </c:pt>
                <c:pt idx="1114">
                  <c:v>46.5</c:v>
                </c:pt>
                <c:pt idx="1115">
                  <c:v>100.5</c:v>
                </c:pt>
                <c:pt idx="1116">
                  <c:v>43</c:v>
                </c:pt>
                <c:pt idx="1117">
                  <c:v>37</c:v>
                </c:pt>
                <c:pt idx="1118">
                  <c:v>102.5</c:v>
                </c:pt>
                <c:pt idx="1119">
                  <c:v>40.5</c:v>
                </c:pt>
                <c:pt idx="1120">
                  <c:v>94.5</c:v>
                </c:pt>
                <c:pt idx="1121">
                  <c:v>17.5</c:v>
                </c:pt>
                <c:pt idx="1122">
                  <c:v>80.5</c:v>
                </c:pt>
                <c:pt idx="1123">
                  <c:v>31</c:v>
                </c:pt>
                <c:pt idx="1124">
                  <c:v>4.5</c:v>
                </c:pt>
                <c:pt idx="1125">
                  <c:v>14</c:v>
                </c:pt>
                <c:pt idx="1126">
                  <c:v>20</c:v>
                </c:pt>
                <c:pt idx="1127">
                  <c:v>11.5</c:v>
                </c:pt>
                <c:pt idx="1128">
                  <c:v>30</c:v>
                </c:pt>
                <c:pt idx="1129">
                  <c:v>9.5</c:v>
                </c:pt>
                <c:pt idx="1130">
                  <c:v>5</c:v>
                </c:pt>
                <c:pt idx="1131">
                  <c:v>4</c:v>
                </c:pt>
                <c:pt idx="1132">
                  <c:v>7.5</c:v>
                </c:pt>
                <c:pt idx="1133">
                  <c:v>30.5</c:v>
                </c:pt>
                <c:pt idx="1134">
                  <c:v>48</c:v>
                </c:pt>
                <c:pt idx="1135">
                  <c:v>13</c:v>
                </c:pt>
                <c:pt idx="1136">
                  <c:v>38</c:v>
                </c:pt>
                <c:pt idx="1137">
                  <c:v>5.5</c:v>
                </c:pt>
                <c:pt idx="1138">
                  <c:v>8</c:v>
                </c:pt>
                <c:pt idx="1139">
                  <c:v>27.5</c:v>
                </c:pt>
                <c:pt idx="1140">
                  <c:v>11</c:v>
                </c:pt>
                <c:pt idx="1141">
                  <c:v>7.5</c:v>
                </c:pt>
                <c:pt idx="1142">
                  <c:v>41.5</c:v>
                </c:pt>
                <c:pt idx="1143">
                  <c:v>4</c:v>
                </c:pt>
                <c:pt idx="1144">
                  <c:v>19.5</c:v>
                </c:pt>
                <c:pt idx="1145">
                  <c:v>4</c:v>
                </c:pt>
                <c:pt idx="1146">
                  <c:v>7.5</c:v>
                </c:pt>
                <c:pt idx="1147">
                  <c:v>10</c:v>
                </c:pt>
                <c:pt idx="1148">
                  <c:v>16</c:v>
                </c:pt>
                <c:pt idx="1149">
                  <c:v>14</c:v>
                </c:pt>
                <c:pt idx="1150">
                  <c:v>19</c:v>
                </c:pt>
                <c:pt idx="1151">
                  <c:v>6.5</c:v>
                </c:pt>
                <c:pt idx="1152">
                  <c:v>32.5</c:v>
                </c:pt>
                <c:pt idx="1153">
                  <c:v>22.5</c:v>
                </c:pt>
                <c:pt idx="1154">
                  <c:v>54</c:v>
                </c:pt>
                <c:pt idx="1155">
                  <c:v>7.5</c:v>
                </c:pt>
                <c:pt idx="1156">
                  <c:v>23.5</c:v>
                </c:pt>
                <c:pt idx="1157">
                  <c:v>3.5</c:v>
                </c:pt>
                <c:pt idx="1158">
                  <c:v>38</c:v>
                </c:pt>
                <c:pt idx="1159">
                  <c:v>19</c:v>
                </c:pt>
                <c:pt idx="1160">
                  <c:v>12.5</c:v>
                </c:pt>
                <c:pt idx="1161">
                  <c:v>39.5</c:v>
                </c:pt>
                <c:pt idx="1162">
                  <c:v>15.5</c:v>
                </c:pt>
                <c:pt idx="1163">
                  <c:v>45</c:v>
                </c:pt>
                <c:pt idx="1164">
                  <c:v>15.5</c:v>
                </c:pt>
                <c:pt idx="1165">
                  <c:v>18.5</c:v>
                </c:pt>
                <c:pt idx="1166">
                  <c:v>10</c:v>
                </c:pt>
                <c:pt idx="1167">
                  <c:v>14</c:v>
                </c:pt>
                <c:pt idx="1168">
                  <c:v>20.5</c:v>
                </c:pt>
                <c:pt idx="1169">
                  <c:v>20</c:v>
                </c:pt>
                <c:pt idx="1170">
                  <c:v>34.5</c:v>
                </c:pt>
                <c:pt idx="1171">
                  <c:v>8</c:v>
                </c:pt>
                <c:pt idx="1172">
                  <c:v>15</c:v>
                </c:pt>
                <c:pt idx="1173">
                  <c:v>9</c:v>
                </c:pt>
                <c:pt idx="1174">
                  <c:v>32.5</c:v>
                </c:pt>
                <c:pt idx="1175">
                  <c:v>10.5</c:v>
                </c:pt>
                <c:pt idx="1176">
                  <c:v>6</c:v>
                </c:pt>
                <c:pt idx="1177">
                  <c:v>52</c:v>
                </c:pt>
                <c:pt idx="1178">
                  <c:v>22.5</c:v>
                </c:pt>
                <c:pt idx="1179">
                  <c:v>31.5</c:v>
                </c:pt>
                <c:pt idx="1180">
                  <c:v>54.5</c:v>
                </c:pt>
                <c:pt idx="1181">
                  <c:v>19</c:v>
                </c:pt>
                <c:pt idx="1182">
                  <c:v>29</c:v>
                </c:pt>
                <c:pt idx="1183">
                  <c:v>14</c:v>
                </c:pt>
                <c:pt idx="1184">
                  <c:v>15</c:v>
                </c:pt>
                <c:pt idx="1185">
                  <c:v>50</c:v>
                </c:pt>
                <c:pt idx="1186">
                  <c:v>21</c:v>
                </c:pt>
                <c:pt idx="1187">
                  <c:v>59.5</c:v>
                </c:pt>
                <c:pt idx="1188">
                  <c:v>29.5</c:v>
                </c:pt>
                <c:pt idx="1189">
                  <c:v>45</c:v>
                </c:pt>
                <c:pt idx="1190">
                  <c:v>10</c:v>
                </c:pt>
                <c:pt idx="1191">
                  <c:v>22</c:v>
                </c:pt>
                <c:pt idx="1192">
                  <c:v>25.5</c:v>
                </c:pt>
                <c:pt idx="1193">
                  <c:v>13</c:v>
                </c:pt>
                <c:pt idx="1194">
                  <c:v>17</c:v>
                </c:pt>
                <c:pt idx="1195">
                  <c:v>21</c:v>
                </c:pt>
                <c:pt idx="1196">
                  <c:v>18</c:v>
                </c:pt>
                <c:pt idx="1197">
                  <c:v>9.5</c:v>
                </c:pt>
                <c:pt idx="1198">
                  <c:v>40.5</c:v>
                </c:pt>
                <c:pt idx="1199">
                  <c:v>17.5</c:v>
                </c:pt>
                <c:pt idx="1200">
                  <c:v>17.5</c:v>
                </c:pt>
                <c:pt idx="1201">
                  <c:v>39</c:v>
                </c:pt>
                <c:pt idx="1202">
                  <c:v>29.5</c:v>
                </c:pt>
                <c:pt idx="1203">
                  <c:v>18</c:v>
                </c:pt>
                <c:pt idx="1204">
                  <c:v>32.5</c:v>
                </c:pt>
                <c:pt idx="1205">
                  <c:v>20</c:v>
                </c:pt>
                <c:pt idx="1206">
                  <c:v>7</c:v>
                </c:pt>
                <c:pt idx="1207">
                  <c:v>10.5</c:v>
                </c:pt>
                <c:pt idx="1208">
                  <c:v>18</c:v>
                </c:pt>
                <c:pt idx="1209">
                  <c:v>10.5</c:v>
                </c:pt>
                <c:pt idx="1210">
                  <c:v>15</c:v>
                </c:pt>
                <c:pt idx="1211">
                  <c:v>12.5</c:v>
                </c:pt>
                <c:pt idx="1212">
                  <c:v>10.5</c:v>
                </c:pt>
                <c:pt idx="1213">
                  <c:v>17</c:v>
                </c:pt>
                <c:pt idx="1214">
                  <c:v>18</c:v>
                </c:pt>
                <c:pt idx="1215">
                  <c:v>7.5</c:v>
                </c:pt>
                <c:pt idx="1216">
                  <c:v>13</c:v>
                </c:pt>
                <c:pt idx="1217">
                  <c:v>20</c:v>
                </c:pt>
                <c:pt idx="1218">
                  <c:v>7.5</c:v>
                </c:pt>
                <c:pt idx="1219">
                  <c:v>12.5</c:v>
                </c:pt>
                <c:pt idx="1220">
                  <c:v>4</c:v>
                </c:pt>
                <c:pt idx="1221">
                  <c:v>8.5</c:v>
                </c:pt>
                <c:pt idx="1222">
                  <c:v>16.5</c:v>
                </c:pt>
                <c:pt idx="1223">
                  <c:v>4.5</c:v>
                </c:pt>
                <c:pt idx="1224">
                  <c:v>17.5</c:v>
                </c:pt>
                <c:pt idx="1225">
                  <c:v>33</c:v>
                </c:pt>
                <c:pt idx="1226">
                  <c:v>7</c:v>
                </c:pt>
                <c:pt idx="1227">
                  <c:v>12</c:v>
                </c:pt>
                <c:pt idx="1228">
                  <c:v>11.5</c:v>
                </c:pt>
                <c:pt idx="1229">
                  <c:v>5.5</c:v>
                </c:pt>
                <c:pt idx="1230">
                  <c:v>9</c:v>
                </c:pt>
                <c:pt idx="1231">
                  <c:v>15.5</c:v>
                </c:pt>
                <c:pt idx="1232">
                  <c:v>5</c:v>
                </c:pt>
                <c:pt idx="1233">
                  <c:v>11</c:v>
                </c:pt>
                <c:pt idx="1234">
                  <c:v>7</c:v>
                </c:pt>
                <c:pt idx="1235">
                  <c:v>9.5</c:v>
                </c:pt>
                <c:pt idx="1236">
                  <c:v>10</c:v>
                </c:pt>
                <c:pt idx="1237">
                  <c:v>5.5</c:v>
                </c:pt>
                <c:pt idx="1238">
                  <c:v>13</c:v>
                </c:pt>
                <c:pt idx="1239">
                  <c:v>15</c:v>
                </c:pt>
                <c:pt idx="1240">
                  <c:v>8</c:v>
                </c:pt>
                <c:pt idx="1241">
                  <c:v>17</c:v>
                </c:pt>
                <c:pt idx="1242">
                  <c:v>37</c:v>
                </c:pt>
                <c:pt idx="1243">
                  <c:v>11</c:v>
                </c:pt>
                <c:pt idx="1244">
                  <c:v>27</c:v>
                </c:pt>
                <c:pt idx="1245">
                  <c:v>10.5</c:v>
                </c:pt>
                <c:pt idx="1246">
                  <c:v>22.5</c:v>
                </c:pt>
                <c:pt idx="1247">
                  <c:v>11.5</c:v>
                </c:pt>
                <c:pt idx="1248">
                  <c:v>56</c:v>
                </c:pt>
                <c:pt idx="1249">
                  <c:v>31</c:v>
                </c:pt>
                <c:pt idx="1250">
                  <c:v>46.5</c:v>
                </c:pt>
                <c:pt idx="1251">
                  <c:v>18</c:v>
                </c:pt>
                <c:pt idx="1252">
                  <c:v>34</c:v>
                </c:pt>
                <c:pt idx="1253">
                  <c:v>25.5</c:v>
                </c:pt>
                <c:pt idx="1254">
                  <c:v>5.5</c:v>
                </c:pt>
                <c:pt idx="1255">
                  <c:v>14.5</c:v>
                </c:pt>
                <c:pt idx="1256">
                  <c:v>32.5</c:v>
                </c:pt>
                <c:pt idx="1257">
                  <c:v>16</c:v>
                </c:pt>
                <c:pt idx="1258">
                  <c:v>11.5</c:v>
                </c:pt>
                <c:pt idx="1259">
                  <c:v>10</c:v>
                </c:pt>
                <c:pt idx="1260">
                  <c:v>8</c:v>
                </c:pt>
                <c:pt idx="1261">
                  <c:v>7</c:v>
                </c:pt>
                <c:pt idx="1262">
                  <c:v>37.5</c:v>
                </c:pt>
                <c:pt idx="1263">
                  <c:v>19.5</c:v>
                </c:pt>
                <c:pt idx="1264">
                  <c:v>22</c:v>
                </c:pt>
                <c:pt idx="1265">
                  <c:v>11</c:v>
                </c:pt>
                <c:pt idx="1266">
                  <c:v>5.5</c:v>
                </c:pt>
                <c:pt idx="1267">
                  <c:v>8</c:v>
                </c:pt>
                <c:pt idx="1268">
                  <c:v>15</c:v>
                </c:pt>
                <c:pt idx="1269">
                  <c:v>14.5</c:v>
                </c:pt>
                <c:pt idx="1270">
                  <c:v>10.5</c:v>
                </c:pt>
                <c:pt idx="1271">
                  <c:v>13</c:v>
                </c:pt>
                <c:pt idx="1272">
                  <c:v>11.5</c:v>
                </c:pt>
                <c:pt idx="1273">
                  <c:v>34.5</c:v>
                </c:pt>
                <c:pt idx="1274">
                  <c:v>5</c:v>
                </c:pt>
                <c:pt idx="1275">
                  <c:v>11.5</c:v>
                </c:pt>
                <c:pt idx="1276">
                  <c:v>31</c:v>
                </c:pt>
                <c:pt idx="1277">
                  <c:v>11</c:v>
                </c:pt>
                <c:pt idx="1278">
                  <c:v>4</c:v>
                </c:pt>
                <c:pt idx="1279">
                  <c:v>7.5</c:v>
                </c:pt>
                <c:pt idx="1280">
                  <c:v>14.5</c:v>
                </c:pt>
                <c:pt idx="1281">
                  <c:v>5.5</c:v>
                </c:pt>
                <c:pt idx="1282">
                  <c:v>8</c:v>
                </c:pt>
                <c:pt idx="1283">
                  <c:v>34</c:v>
                </c:pt>
                <c:pt idx="1284">
                  <c:v>8</c:v>
                </c:pt>
                <c:pt idx="1285">
                  <c:v>15.5</c:v>
                </c:pt>
                <c:pt idx="1286">
                  <c:v>39</c:v>
                </c:pt>
                <c:pt idx="1287">
                  <c:v>56.5</c:v>
                </c:pt>
                <c:pt idx="1288">
                  <c:v>6.5</c:v>
                </c:pt>
                <c:pt idx="1289">
                  <c:v>10.5</c:v>
                </c:pt>
                <c:pt idx="1290">
                  <c:v>36</c:v>
                </c:pt>
                <c:pt idx="1291">
                  <c:v>39.5</c:v>
                </c:pt>
                <c:pt idx="1292">
                  <c:v>73.5</c:v>
                </c:pt>
                <c:pt idx="1293">
                  <c:v>26</c:v>
                </c:pt>
                <c:pt idx="1294">
                  <c:v>46.5</c:v>
                </c:pt>
                <c:pt idx="1295">
                  <c:v>27</c:v>
                </c:pt>
                <c:pt idx="1296">
                  <c:v>10.5</c:v>
                </c:pt>
                <c:pt idx="1297">
                  <c:v>15.5</c:v>
                </c:pt>
                <c:pt idx="1298">
                  <c:v>25.5</c:v>
                </c:pt>
                <c:pt idx="1299">
                  <c:v>7.5</c:v>
                </c:pt>
                <c:pt idx="1300">
                  <c:v>11.5</c:v>
                </c:pt>
                <c:pt idx="1301">
                  <c:v>69.5</c:v>
                </c:pt>
                <c:pt idx="1302">
                  <c:v>18.5</c:v>
                </c:pt>
                <c:pt idx="1303">
                  <c:v>47</c:v>
                </c:pt>
                <c:pt idx="1304">
                  <c:v>59.5</c:v>
                </c:pt>
                <c:pt idx="1305">
                  <c:v>32.5</c:v>
                </c:pt>
                <c:pt idx="1306">
                  <c:v>80</c:v>
                </c:pt>
                <c:pt idx="1307">
                  <c:v>42</c:v>
                </c:pt>
                <c:pt idx="1308">
                  <c:v>26</c:v>
                </c:pt>
                <c:pt idx="1309">
                  <c:v>25.5</c:v>
                </c:pt>
                <c:pt idx="1310">
                  <c:v>25</c:v>
                </c:pt>
                <c:pt idx="1311">
                  <c:v>12</c:v>
                </c:pt>
                <c:pt idx="1312">
                  <c:v>30</c:v>
                </c:pt>
                <c:pt idx="1313">
                  <c:v>36.5</c:v>
                </c:pt>
                <c:pt idx="1314">
                  <c:v>43.5</c:v>
                </c:pt>
                <c:pt idx="1315">
                  <c:v>20.5</c:v>
                </c:pt>
                <c:pt idx="1316">
                  <c:v>11</c:v>
                </c:pt>
                <c:pt idx="1317">
                  <c:v>22.5</c:v>
                </c:pt>
                <c:pt idx="1318">
                  <c:v>20.5</c:v>
                </c:pt>
                <c:pt idx="1319">
                  <c:v>23</c:v>
                </c:pt>
                <c:pt idx="1320">
                  <c:v>26</c:v>
                </c:pt>
                <c:pt idx="1321">
                  <c:v>12</c:v>
                </c:pt>
                <c:pt idx="1322">
                  <c:v>10</c:v>
                </c:pt>
                <c:pt idx="1323">
                  <c:v>40</c:v>
                </c:pt>
                <c:pt idx="1324">
                  <c:v>24.5</c:v>
                </c:pt>
                <c:pt idx="1325">
                  <c:v>34.5</c:v>
                </c:pt>
                <c:pt idx="1326">
                  <c:v>37</c:v>
                </c:pt>
                <c:pt idx="1327">
                  <c:v>9</c:v>
                </c:pt>
                <c:pt idx="1328">
                  <c:v>48.5</c:v>
                </c:pt>
                <c:pt idx="1329">
                  <c:v>21</c:v>
                </c:pt>
                <c:pt idx="1330">
                  <c:v>26.5</c:v>
                </c:pt>
                <c:pt idx="1331">
                  <c:v>7</c:v>
                </c:pt>
                <c:pt idx="1332">
                  <c:v>25</c:v>
                </c:pt>
                <c:pt idx="1333">
                  <c:v>12</c:v>
                </c:pt>
                <c:pt idx="1334">
                  <c:v>27</c:v>
                </c:pt>
                <c:pt idx="1335">
                  <c:v>50.5</c:v>
                </c:pt>
                <c:pt idx="1336">
                  <c:v>21</c:v>
                </c:pt>
                <c:pt idx="1337">
                  <c:v>8.5</c:v>
                </c:pt>
                <c:pt idx="1338">
                  <c:v>12.5</c:v>
                </c:pt>
                <c:pt idx="1339">
                  <c:v>11.5</c:v>
                </c:pt>
                <c:pt idx="1340">
                  <c:v>17.5</c:v>
                </c:pt>
                <c:pt idx="1341">
                  <c:v>7.5</c:v>
                </c:pt>
                <c:pt idx="1342">
                  <c:v>6</c:v>
                </c:pt>
                <c:pt idx="1343">
                  <c:v>45</c:v>
                </c:pt>
                <c:pt idx="1344">
                  <c:v>9</c:v>
                </c:pt>
                <c:pt idx="1345">
                  <c:v>54.5</c:v>
                </c:pt>
                <c:pt idx="1346">
                  <c:v>41</c:v>
                </c:pt>
                <c:pt idx="1347">
                  <c:v>26.5</c:v>
                </c:pt>
                <c:pt idx="1348">
                  <c:v>31</c:v>
                </c:pt>
                <c:pt idx="1349">
                  <c:v>63.5</c:v>
                </c:pt>
                <c:pt idx="1350">
                  <c:v>31</c:v>
                </c:pt>
                <c:pt idx="1351">
                  <c:v>9</c:v>
                </c:pt>
                <c:pt idx="1352">
                  <c:v>9.5</c:v>
                </c:pt>
                <c:pt idx="1353">
                  <c:v>20.5</c:v>
                </c:pt>
                <c:pt idx="1354">
                  <c:v>5.5</c:v>
                </c:pt>
                <c:pt idx="1355">
                  <c:v>25</c:v>
                </c:pt>
                <c:pt idx="1356">
                  <c:v>5.5</c:v>
                </c:pt>
                <c:pt idx="1357">
                  <c:v>17.5</c:v>
                </c:pt>
                <c:pt idx="1358">
                  <c:v>9.5</c:v>
                </c:pt>
                <c:pt idx="1359">
                  <c:v>8.5</c:v>
                </c:pt>
                <c:pt idx="1360">
                  <c:v>4.5</c:v>
                </c:pt>
                <c:pt idx="1361">
                  <c:v>77</c:v>
                </c:pt>
                <c:pt idx="1362">
                  <c:v>14.5</c:v>
                </c:pt>
                <c:pt idx="1363">
                  <c:v>17.5</c:v>
                </c:pt>
                <c:pt idx="1364">
                  <c:v>24.5</c:v>
                </c:pt>
                <c:pt idx="1365">
                  <c:v>16</c:v>
                </c:pt>
                <c:pt idx="1366">
                  <c:v>54.5</c:v>
                </c:pt>
                <c:pt idx="1367">
                  <c:v>57.5</c:v>
                </c:pt>
                <c:pt idx="1368">
                  <c:v>38.5</c:v>
                </c:pt>
                <c:pt idx="1369">
                  <c:v>16</c:v>
                </c:pt>
                <c:pt idx="1370">
                  <c:v>38.5</c:v>
                </c:pt>
                <c:pt idx="1371">
                  <c:v>15.5</c:v>
                </c:pt>
                <c:pt idx="1372">
                  <c:v>50</c:v>
                </c:pt>
                <c:pt idx="1373">
                  <c:v>23</c:v>
                </c:pt>
                <c:pt idx="1374">
                  <c:v>80</c:v>
                </c:pt>
                <c:pt idx="1375">
                  <c:v>29.5</c:v>
                </c:pt>
                <c:pt idx="1376">
                  <c:v>28</c:v>
                </c:pt>
                <c:pt idx="1377">
                  <c:v>21</c:v>
                </c:pt>
                <c:pt idx="1378">
                  <c:v>14.5</c:v>
                </c:pt>
                <c:pt idx="1379">
                  <c:v>23</c:v>
                </c:pt>
                <c:pt idx="1380">
                  <c:v>9.5</c:v>
                </c:pt>
                <c:pt idx="1381">
                  <c:v>6.5</c:v>
                </c:pt>
                <c:pt idx="1382">
                  <c:v>58</c:v>
                </c:pt>
                <c:pt idx="1383">
                  <c:v>8.5</c:v>
                </c:pt>
                <c:pt idx="1384">
                  <c:v>10</c:v>
                </c:pt>
                <c:pt idx="1385">
                  <c:v>11</c:v>
                </c:pt>
                <c:pt idx="1386">
                  <c:v>38.5</c:v>
                </c:pt>
                <c:pt idx="1387">
                  <c:v>23</c:v>
                </c:pt>
                <c:pt idx="1388">
                  <c:v>36</c:v>
                </c:pt>
                <c:pt idx="1389">
                  <c:v>7</c:v>
                </c:pt>
                <c:pt idx="1390">
                  <c:v>16</c:v>
                </c:pt>
                <c:pt idx="1391">
                  <c:v>29</c:v>
                </c:pt>
                <c:pt idx="1392">
                  <c:v>25</c:v>
                </c:pt>
                <c:pt idx="1393">
                  <c:v>10</c:v>
                </c:pt>
                <c:pt idx="1394">
                  <c:v>31</c:v>
                </c:pt>
                <c:pt idx="1395">
                  <c:v>19</c:v>
                </c:pt>
                <c:pt idx="1396">
                  <c:v>7</c:v>
                </c:pt>
                <c:pt idx="1397">
                  <c:v>16</c:v>
                </c:pt>
                <c:pt idx="1398">
                  <c:v>11</c:v>
                </c:pt>
                <c:pt idx="1399">
                  <c:v>37</c:v>
                </c:pt>
                <c:pt idx="1400">
                  <c:v>11</c:v>
                </c:pt>
                <c:pt idx="1401">
                  <c:v>11</c:v>
                </c:pt>
                <c:pt idx="1402">
                  <c:v>15.5</c:v>
                </c:pt>
                <c:pt idx="1403">
                  <c:v>5</c:v>
                </c:pt>
                <c:pt idx="1404">
                  <c:v>46</c:v>
                </c:pt>
                <c:pt idx="1405">
                  <c:v>9</c:v>
                </c:pt>
                <c:pt idx="1406">
                  <c:v>16.5</c:v>
                </c:pt>
                <c:pt idx="1407">
                  <c:v>16</c:v>
                </c:pt>
                <c:pt idx="1408">
                  <c:v>11.5</c:v>
                </c:pt>
                <c:pt idx="1409">
                  <c:v>6.5</c:v>
                </c:pt>
                <c:pt idx="1410">
                  <c:v>9.5</c:v>
                </c:pt>
                <c:pt idx="1411">
                  <c:v>4</c:v>
                </c:pt>
                <c:pt idx="1412">
                  <c:v>6</c:v>
                </c:pt>
                <c:pt idx="1413">
                  <c:v>5</c:v>
                </c:pt>
                <c:pt idx="1414">
                  <c:v>7</c:v>
                </c:pt>
                <c:pt idx="1415">
                  <c:v>10</c:v>
                </c:pt>
                <c:pt idx="1416">
                  <c:v>5.5</c:v>
                </c:pt>
                <c:pt idx="1417">
                  <c:v>12.5</c:v>
                </c:pt>
                <c:pt idx="1418">
                  <c:v>55.5</c:v>
                </c:pt>
                <c:pt idx="1419">
                  <c:v>16.5</c:v>
                </c:pt>
                <c:pt idx="1420">
                  <c:v>24</c:v>
                </c:pt>
                <c:pt idx="1421">
                  <c:v>18.5</c:v>
                </c:pt>
                <c:pt idx="1422">
                  <c:v>53.5</c:v>
                </c:pt>
                <c:pt idx="1423">
                  <c:v>15.5</c:v>
                </c:pt>
                <c:pt idx="1424">
                  <c:v>68</c:v>
                </c:pt>
                <c:pt idx="1425">
                  <c:v>13.5</c:v>
                </c:pt>
                <c:pt idx="1426">
                  <c:v>66</c:v>
                </c:pt>
                <c:pt idx="1427">
                  <c:v>4</c:v>
                </c:pt>
                <c:pt idx="1428">
                  <c:v>30</c:v>
                </c:pt>
                <c:pt idx="1429">
                  <c:v>17.5</c:v>
                </c:pt>
                <c:pt idx="1430">
                  <c:v>43</c:v>
                </c:pt>
                <c:pt idx="1431">
                  <c:v>10</c:v>
                </c:pt>
                <c:pt idx="1432">
                  <c:v>40</c:v>
                </c:pt>
                <c:pt idx="1433">
                  <c:v>14.5</c:v>
                </c:pt>
                <c:pt idx="1434">
                  <c:v>10.5</c:v>
                </c:pt>
                <c:pt idx="1435">
                  <c:v>10.5</c:v>
                </c:pt>
                <c:pt idx="1436">
                  <c:v>32</c:v>
                </c:pt>
                <c:pt idx="1437">
                  <c:v>7.5</c:v>
                </c:pt>
                <c:pt idx="1438">
                  <c:v>37.5</c:v>
                </c:pt>
                <c:pt idx="1439">
                  <c:v>14.5</c:v>
                </c:pt>
                <c:pt idx="1440">
                  <c:v>24.5</c:v>
                </c:pt>
                <c:pt idx="1441">
                  <c:v>7.5</c:v>
                </c:pt>
                <c:pt idx="1442">
                  <c:v>22.5</c:v>
                </c:pt>
                <c:pt idx="1443">
                  <c:v>35.5</c:v>
                </c:pt>
                <c:pt idx="1444">
                  <c:v>10.5</c:v>
                </c:pt>
                <c:pt idx="1445">
                  <c:v>6</c:v>
                </c:pt>
                <c:pt idx="1446">
                  <c:v>22.5</c:v>
                </c:pt>
                <c:pt idx="1447">
                  <c:v>17</c:v>
                </c:pt>
                <c:pt idx="1448">
                  <c:v>5</c:v>
                </c:pt>
                <c:pt idx="1449">
                  <c:v>16</c:v>
                </c:pt>
                <c:pt idx="1450">
                  <c:v>10</c:v>
                </c:pt>
                <c:pt idx="1451">
                  <c:v>30</c:v>
                </c:pt>
                <c:pt idx="1452">
                  <c:v>23</c:v>
                </c:pt>
                <c:pt idx="1453">
                  <c:v>16.5</c:v>
                </c:pt>
                <c:pt idx="1454">
                  <c:v>20.5</c:v>
                </c:pt>
                <c:pt idx="1455">
                  <c:v>15.5</c:v>
                </c:pt>
                <c:pt idx="1456">
                  <c:v>11</c:v>
                </c:pt>
                <c:pt idx="1457">
                  <c:v>33</c:v>
                </c:pt>
                <c:pt idx="1458">
                  <c:v>11.5</c:v>
                </c:pt>
                <c:pt idx="1459">
                  <c:v>7</c:v>
                </c:pt>
                <c:pt idx="1460">
                  <c:v>14</c:v>
                </c:pt>
                <c:pt idx="1461">
                  <c:v>4</c:v>
                </c:pt>
                <c:pt idx="1462">
                  <c:v>16</c:v>
                </c:pt>
                <c:pt idx="1463">
                  <c:v>4.5</c:v>
                </c:pt>
                <c:pt idx="1464">
                  <c:v>8</c:v>
                </c:pt>
                <c:pt idx="1465">
                  <c:v>19</c:v>
                </c:pt>
                <c:pt idx="1466">
                  <c:v>11</c:v>
                </c:pt>
                <c:pt idx="1467">
                  <c:v>43</c:v>
                </c:pt>
                <c:pt idx="1468">
                  <c:v>7</c:v>
                </c:pt>
                <c:pt idx="1469">
                  <c:v>12</c:v>
                </c:pt>
                <c:pt idx="1470">
                  <c:v>8</c:v>
                </c:pt>
                <c:pt idx="1471">
                  <c:v>14</c:v>
                </c:pt>
                <c:pt idx="1472">
                  <c:v>9</c:v>
                </c:pt>
                <c:pt idx="1473">
                  <c:v>7.5</c:v>
                </c:pt>
                <c:pt idx="1474">
                  <c:v>8</c:v>
                </c:pt>
                <c:pt idx="1475">
                  <c:v>5</c:v>
                </c:pt>
                <c:pt idx="1476">
                  <c:v>6</c:v>
                </c:pt>
                <c:pt idx="1477">
                  <c:v>75</c:v>
                </c:pt>
                <c:pt idx="1478">
                  <c:v>19</c:v>
                </c:pt>
                <c:pt idx="1479">
                  <c:v>34.5</c:v>
                </c:pt>
                <c:pt idx="1480">
                  <c:v>21</c:v>
                </c:pt>
                <c:pt idx="1481">
                  <c:v>30</c:v>
                </c:pt>
                <c:pt idx="1482">
                  <c:v>64</c:v>
                </c:pt>
                <c:pt idx="1483">
                  <c:v>17</c:v>
                </c:pt>
                <c:pt idx="1484">
                  <c:v>23.5</c:v>
                </c:pt>
                <c:pt idx="1485">
                  <c:v>42</c:v>
                </c:pt>
                <c:pt idx="1486">
                  <c:v>11.5</c:v>
                </c:pt>
                <c:pt idx="1487">
                  <c:v>25</c:v>
                </c:pt>
                <c:pt idx="1488">
                  <c:v>41.5</c:v>
                </c:pt>
                <c:pt idx="1489">
                  <c:v>25</c:v>
                </c:pt>
                <c:pt idx="1490">
                  <c:v>14.5</c:v>
                </c:pt>
                <c:pt idx="1491">
                  <c:v>10.5</c:v>
                </c:pt>
                <c:pt idx="1492">
                  <c:v>40</c:v>
                </c:pt>
                <c:pt idx="1493">
                  <c:v>17.5</c:v>
                </c:pt>
                <c:pt idx="1494">
                  <c:v>14.5</c:v>
                </c:pt>
                <c:pt idx="1495">
                  <c:v>11.5</c:v>
                </c:pt>
                <c:pt idx="1496">
                  <c:v>4</c:v>
                </c:pt>
                <c:pt idx="1497">
                  <c:v>29.5</c:v>
                </c:pt>
                <c:pt idx="1498">
                  <c:v>36</c:v>
                </c:pt>
                <c:pt idx="1499">
                  <c:v>26</c:v>
                </c:pt>
                <c:pt idx="1500">
                  <c:v>81</c:v>
                </c:pt>
                <c:pt idx="1501">
                  <c:v>22.5</c:v>
                </c:pt>
                <c:pt idx="1502">
                  <c:v>15</c:v>
                </c:pt>
                <c:pt idx="1503">
                  <c:v>18</c:v>
                </c:pt>
                <c:pt idx="1504">
                  <c:v>33</c:v>
                </c:pt>
                <c:pt idx="1505">
                  <c:v>11</c:v>
                </c:pt>
                <c:pt idx="1506">
                  <c:v>67.5</c:v>
                </c:pt>
                <c:pt idx="1507">
                  <c:v>30</c:v>
                </c:pt>
                <c:pt idx="1508">
                  <c:v>31.5</c:v>
                </c:pt>
                <c:pt idx="1509">
                  <c:v>21.5</c:v>
                </c:pt>
                <c:pt idx="1510">
                  <c:v>27</c:v>
                </c:pt>
                <c:pt idx="1511">
                  <c:v>10</c:v>
                </c:pt>
                <c:pt idx="1512">
                  <c:v>13.5</c:v>
                </c:pt>
                <c:pt idx="1513">
                  <c:v>4</c:v>
                </c:pt>
                <c:pt idx="1514">
                  <c:v>6.5</c:v>
                </c:pt>
                <c:pt idx="1515">
                  <c:v>4.5</c:v>
                </c:pt>
                <c:pt idx="1516">
                  <c:v>27.5</c:v>
                </c:pt>
                <c:pt idx="1517">
                  <c:v>10</c:v>
                </c:pt>
                <c:pt idx="1518">
                  <c:v>10</c:v>
                </c:pt>
                <c:pt idx="1519">
                  <c:v>39.5</c:v>
                </c:pt>
                <c:pt idx="1520">
                  <c:v>35</c:v>
                </c:pt>
                <c:pt idx="1521">
                  <c:v>47.5</c:v>
                </c:pt>
                <c:pt idx="1522">
                  <c:v>17</c:v>
                </c:pt>
                <c:pt idx="1523">
                  <c:v>35.5</c:v>
                </c:pt>
                <c:pt idx="1524">
                  <c:v>15</c:v>
                </c:pt>
                <c:pt idx="1525">
                  <c:v>29</c:v>
                </c:pt>
                <c:pt idx="1526">
                  <c:v>9</c:v>
                </c:pt>
                <c:pt idx="1527">
                  <c:v>6.5</c:v>
                </c:pt>
                <c:pt idx="1528">
                  <c:v>6</c:v>
                </c:pt>
                <c:pt idx="1529">
                  <c:v>9</c:v>
                </c:pt>
                <c:pt idx="1530">
                  <c:v>9</c:v>
                </c:pt>
                <c:pt idx="1531">
                  <c:v>23.5</c:v>
                </c:pt>
                <c:pt idx="1532">
                  <c:v>17</c:v>
                </c:pt>
                <c:pt idx="1533">
                  <c:v>134.5</c:v>
                </c:pt>
                <c:pt idx="1534">
                  <c:v>81</c:v>
                </c:pt>
                <c:pt idx="1535">
                  <c:v>133</c:v>
                </c:pt>
                <c:pt idx="1536">
                  <c:v>60</c:v>
                </c:pt>
                <c:pt idx="1537">
                  <c:v>39.5</c:v>
                </c:pt>
                <c:pt idx="1538">
                  <c:v>29.5</c:v>
                </c:pt>
                <c:pt idx="1539">
                  <c:v>28</c:v>
                </c:pt>
                <c:pt idx="1540">
                  <c:v>43.5</c:v>
                </c:pt>
                <c:pt idx="1541">
                  <c:v>77</c:v>
                </c:pt>
                <c:pt idx="1542">
                  <c:v>27</c:v>
                </c:pt>
                <c:pt idx="1543">
                  <c:v>33.5</c:v>
                </c:pt>
                <c:pt idx="1544">
                  <c:v>14</c:v>
                </c:pt>
                <c:pt idx="1545">
                  <c:v>33</c:v>
                </c:pt>
                <c:pt idx="1546">
                  <c:v>12</c:v>
                </c:pt>
                <c:pt idx="1547">
                  <c:v>16</c:v>
                </c:pt>
                <c:pt idx="1548">
                  <c:v>16.5</c:v>
                </c:pt>
                <c:pt idx="1549">
                  <c:v>19.5</c:v>
                </c:pt>
                <c:pt idx="1550">
                  <c:v>13.5</c:v>
                </c:pt>
                <c:pt idx="1551">
                  <c:v>23</c:v>
                </c:pt>
                <c:pt idx="1552">
                  <c:v>11.5</c:v>
                </c:pt>
                <c:pt idx="1553">
                  <c:v>123.5</c:v>
                </c:pt>
                <c:pt idx="1554">
                  <c:v>43</c:v>
                </c:pt>
                <c:pt idx="1555">
                  <c:v>124.5</c:v>
                </c:pt>
                <c:pt idx="1556">
                  <c:v>119.5</c:v>
                </c:pt>
                <c:pt idx="1557">
                  <c:v>242.5</c:v>
                </c:pt>
                <c:pt idx="1558">
                  <c:v>47.5</c:v>
                </c:pt>
                <c:pt idx="1559">
                  <c:v>81</c:v>
                </c:pt>
                <c:pt idx="1560">
                  <c:v>31.5</c:v>
                </c:pt>
                <c:pt idx="1561">
                  <c:v>84.5</c:v>
                </c:pt>
                <c:pt idx="1562">
                  <c:v>52</c:v>
                </c:pt>
                <c:pt idx="1563">
                  <c:v>33.5</c:v>
                </c:pt>
                <c:pt idx="1564">
                  <c:v>47</c:v>
                </c:pt>
                <c:pt idx="1565">
                  <c:v>224.5</c:v>
                </c:pt>
                <c:pt idx="1566">
                  <c:v>42.5</c:v>
                </c:pt>
                <c:pt idx="1567">
                  <c:v>111</c:v>
                </c:pt>
                <c:pt idx="1568">
                  <c:v>155</c:v>
                </c:pt>
                <c:pt idx="1569">
                  <c:v>58</c:v>
                </c:pt>
                <c:pt idx="1570">
                  <c:v>44</c:v>
                </c:pt>
                <c:pt idx="1571">
                  <c:v>45</c:v>
                </c:pt>
                <c:pt idx="1572">
                  <c:v>58.5</c:v>
                </c:pt>
                <c:pt idx="1573">
                  <c:v>218.5</c:v>
                </c:pt>
                <c:pt idx="1574">
                  <c:v>186.5</c:v>
                </c:pt>
                <c:pt idx="1575">
                  <c:v>260</c:v>
                </c:pt>
                <c:pt idx="1576">
                  <c:v>61</c:v>
                </c:pt>
                <c:pt idx="1577">
                  <c:v>53</c:v>
                </c:pt>
                <c:pt idx="1578">
                  <c:v>279</c:v>
                </c:pt>
                <c:pt idx="1579">
                  <c:v>91.5</c:v>
                </c:pt>
                <c:pt idx="1580">
                  <c:v>52.5</c:v>
                </c:pt>
                <c:pt idx="1581">
                  <c:v>43</c:v>
                </c:pt>
                <c:pt idx="1582">
                  <c:v>49.5</c:v>
                </c:pt>
                <c:pt idx="1583">
                  <c:v>110</c:v>
                </c:pt>
                <c:pt idx="1584">
                  <c:v>198</c:v>
                </c:pt>
                <c:pt idx="1585">
                  <c:v>130</c:v>
                </c:pt>
                <c:pt idx="1586">
                  <c:v>29.5</c:v>
                </c:pt>
                <c:pt idx="1587">
                  <c:v>299</c:v>
                </c:pt>
                <c:pt idx="1588">
                  <c:v>95.5</c:v>
                </c:pt>
                <c:pt idx="1589">
                  <c:v>41</c:v>
                </c:pt>
                <c:pt idx="1590">
                  <c:v>30</c:v>
                </c:pt>
                <c:pt idx="1591">
                  <c:v>42.5</c:v>
                </c:pt>
                <c:pt idx="1592">
                  <c:v>21.5</c:v>
                </c:pt>
                <c:pt idx="1593">
                  <c:v>9</c:v>
                </c:pt>
                <c:pt idx="1594">
                  <c:v>4.5</c:v>
                </c:pt>
                <c:pt idx="1595">
                  <c:v>117</c:v>
                </c:pt>
                <c:pt idx="1596">
                  <c:v>57</c:v>
                </c:pt>
                <c:pt idx="1597">
                  <c:v>113.5</c:v>
                </c:pt>
                <c:pt idx="1598">
                  <c:v>111.5</c:v>
                </c:pt>
                <c:pt idx="1599">
                  <c:v>137.5</c:v>
                </c:pt>
                <c:pt idx="1600">
                  <c:v>96</c:v>
                </c:pt>
                <c:pt idx="1601">
                  <c:v>88</c:v>
                </c:pt>
                <c:pt idx="1602">
                  <c:v>38</c:v>
                </c:pt>
                <c:pt idx="1603">
                  <c:v>120</c:v>
                </c:pt>
                <c:pt idx="1604">
                  <c:v>133</c:v>
                </c:pt>
                <c:pt idx="1605">
                  <c:v>38</c:v>
                </c:pt>
                <c:pt idx="1606">
                  <c:v>46</c:v>
                </c:pt>
                <c:pt idx="1607">
                  <c:v>98.5</c:v>
                </c:pt>
                <c:pt idx="1608">
                  <c:v>99.5</c:v>
                </c:pt>
                <c:pt idx="1609">
                  <c:v>123</c:v>
                </c:pt>
                <c:pt idx="1610">
                  <c:v>185.5</c:v>
                </c:pt>
                <c:pt idx="1611">
                  <c:v>171.5</c:v>
                </c:pt>
                <c:pt idx="1612">
                  <c:v>56</c:v>
                </c:pt>
                <c:pt idx="1613">
                  <c:v>108</c:v>
                </c:pt>
                <c:pt idx="1614">
                  <c:v>56.5</c:v>
                </c:pt>
                <c:pt idx="1615">
                  <c:v>129</c:v>
                </c:pt>
                <c:pt idx="1616">
                  <c:v>154</c:v>
                </c:pt>
                <c:pt idx="1617">
                  <c:v>68.5</c:v>
                </c:pt>
                <c:pt idx="1618">
                  <c:v>44</c:v>
                </c:pt>
                <c:pt idx="1619">
                  <c:v>111.5</c:v>
                </c:pt>
                <c:pt idx="1620">
                  <c:v>72.5</c:v>
                </c:pt>
                <c:pt idx="1621">
                  <c:v>196</c:v>
                </c:pt>
                <c:pt idx="1622">
                  <c:v>95</c:v>
                </c:pt>
                <c:pt idx="1623">
                  <c:v>8</c:v>
                </c:pt>
                <c:pt idx="1624">
                  <c:v>103</c:v>
                </c:pt>
                <c:pt idx="1625">
                  <c:v>8</c:v>
                </c:pt>
                <c:pt idx="1626">
                  <c:v>8</c:v>
                </c:pt>
                <c:pt idx="1627">
                  <c:v>28.5</c:v>
                </c:pt>
                <c:pt idx="1628">
                  <c:v>13</c:v>
                </c:pt>
                <c:pt idx="1629">
                  <c:v>15</c:v>
                </c:pt>
                <c:pt idx="1630">
                  <c:v>15.5</c:v>
                </c:pt>
                <c:pt idx="1631">
                  <c:v>6.5</c:v>
                </c:pt>
                <c:pt idx="1632">
                  <c:v>9.5</c:v>
                </c:pt>
                <c:pt idx="1633">
                  <c:v>126</c:v>
                </c:pt>
                <c:pt idx="1634">
                  <c:v>27.5</c:v>
                </c:pt>
                <c:pt idx="1635">
                  <c:v>123.5</c:v>
                </c:pt>
                <c:pt idx="1636">
                  <c:v>84.5</c:v>
                </c:pt>
                <c:pt idx="1637">
                  <c:v>263.5</c:v>
                </c:pt>
                <c:pt idx="1638">
                  <c:v>66.5</c:v>
                </c:pt>
                <c:pt idx="1639">
                  <c:v>150</c:v>
                </c:pt>
                <c:pt idx="1640">
                  <c:v>177</c:v>
                </c:pt>
                <c:pt idx="1641">
                  <c:v>103.5</c:v>
                </c:pt>
                <c:pt idx="1642">
                  <c:v>86</c:v>
                </c:pt>
                <c:pt idx="1643">
                  <c:v>78.5</c:v>
                </c:pt>
                <c:pt idx="1644">
                  <c:v>25.5</c:v>
                </c:pt>
                <c:pt idx="1645">
                  <c:v>28.5</c:v>
                </c:pt>
                <c:pt idx="1646">
                  <c:v>16</c:v>
                </c:pt>
                <c:pt idx="1647">
                  <c:v>74</c:v>
                </c:pt>
                <c:pt idx="1648">
                  <c:v>26.5</c:v>
                </c:pt>
                <c:pt idx="1649">
                  <c:v>46</c:v>
                </c:pt>
                <c:pt idx="1650">
                  <c:v>32</c:v>
                </c:pt>
                <c:pt idx="1651">
                  <c:v>11</c:v>
                </c:pt>
                <c:pt idx="1652">
                  <c:v>22</c:v>
                </c:pt>
                <c:pt idx="1653">
                  <c:v>47</c:v>
                </c:pt>
                <c:pt idx="1654">
                  <c:v>40.5</c:v>
                </c:pt>
                <c:pt idx="1655">
                  <c:v>145.5</c:v>
                </c:pt>
                <c:pt idx="1656">
                  <c:v>64.5</c:v>
                </c:pt>
                <c:pt idx="1657">
                  <c:v>283.5</c:v>
                </c:pt>
                <c:pt idx="1658">
                  <c:v>33.5</c:v>
                </c:pt>
                <c:pt idx="1659">
                  <c:v>34</c:v>
                </c:pt>
                <c:pt idx="1660">
                  <c:v>118.5</c:v>
                </c:pt>
                <c:pt idx="1661">
                  <c:v>53.5</c:v>
                </c:pt>
                <c:pt idx="1662">
                  <c:v>136.5</c:v>
                </c:pt>
                <c:pt idx="1663">
                  <c:v>55.5</c:v>
                </c:pt>
                <c:pt idx="1664">
                  <c:v>49</c:v>
                </c:pt>
                <c:pt idx="1665">
                  <c:v>145</c:v>
                </c:pt>
                <c:pt idx="1666">
                  <c:v>272</c:v>
                </c:pt>
                <c:pt idx="1667">
                  <c:v>153.5</c:v>
                </c:pt>
                <c:pt idx="1668">
                  <c:v>36</c:v>
                </c:pt>
                <c:pt idx="1669">
                  <c:v>55.5</c:v>
                </c:pt>
                <c:pt idx="1670">
                  <c:v>44.5</c:v>
                </c:pt>
                <c:pt idx="1671">
                  <c:v>46</c:v>
                </c:pt>
                <c:pt idx="1672">
                  <c:v>39.5</c:v>
                </c:pt>
                <c:pt idx="1673">
                  <c:v>60.5</c:v>
                </c:pt>
                <c:pt idx="1674">
                  <c:v>69</c:v>
                </c:pt>
                <c:pt idx="1675">
                  <c:v>160.5</c:v>
                </c:pt>
                <c:pt idx="1676">
                  <c:v>83</c:v>
                </c:pt>
                <c:pt idx="1677">
                  <c:v>68</c:v>
                </c:pt>
                <c:pt idx="1678">
                  <c:v>4</c:v>
                </c:pt>
                <c:pt idx="1679">
                  <c:v>84</c:v>
                </c:pt>
                <c:pt idx="1680">
                  <c:v>49</c:v>
                </c:pt>
                <c:pt idx="1681">
                  <c:v>101</c:v>
                </c:pt>
                <c:pt idx="1682">
                  <c:v>6</c:v>
                </c:pt>
                <c:pt idx="1683">
                  <c:v>8.5</c:v>
                </c:pt>
                <c:pt idx="1684">
                  <c:v>10.5</c:v>
                </c:pt>
                <c:pt idx="1685">
                  <c:v>14</c:v>
                </c:pt>
                <c:pt idx="1686">
                  <c:v>8</c:v>
                </c:pt>
                <c:pt idx="1687">
                  <c:v>27</c:v>
                </c:pt>
                <c:pt idx="1688">
                  <c:v>21</c:v>
                </c:pt>
                <c:pt idx="1689">
                  <c:v>61.5</c:v>
                </c:pt>
                <c:pt idx="1690">
                  <c:v>62.5</c:v>
                </c:pt>
                <c:pt idx="1691">
                  <c:v>176.5</c:v>
                </c:pt>
                <c:pt idx="1692">
                  <c:v>25</c:v>
                </c:pt>
                <c:pt idx="1693">
                  <c:v>49.5</c:v>
                </c:pt>
                <c:pt idx="1694">
                  <c:v>10</c:v>
                </c:pt>
                <c:pt idx="1695">
                  <c:v>17</c:v>
                </c:pt>
                <c:pt idx="1696">
                  <c:v>66.5</c:v>
                </c:pt>
                <c:pt idx="1697">
                  <c:v>49</c:v>
                </c:pt>
                <c:pt idx="1698">
                  <c:v>36.5</c:v>
                </c:pt>
                <c:pt idx="1699">
                  <c:v>98</c:v>
                </c:pt>
                <c:pt idx="1700">
                  <c:v>8.5</c:v>
                </c:pt>
                <c:pt idx="1701">
                  <c:v>85</c:v>
                </c:pt>
                <c:pt idx="1702">
                  <c:v>36</c:v>
                </c:pt>
                <c:pt idx="1703">
                  <c:v>9</c:v>
                </c:pt>
                <c:pt idx="1704">
                  <c:v>47</c:v>
                </c:pt>
                <c:pt idx="1705">
                  <c:v>68.5</c:v>
                </c:pt>
                <c:pt idx="1706">
                  <c:v>39</c:v>
                </c:pt>
                <c:pt idx="1707">
                  <c:v>99.5</c:v>
                </c:pt>
                <c:pt idx="1708">
                  <c:v>66</c:v>
                </c:pt>
                <c:pt idx="1709">
                  <c:v>29.5</c:v>
                </c:pt>
                <c:pt idx="1710">
                  <c:v>48</c:v>
                </c:pt>
                <c:pt idx="1711">
                  <c:v>43.5</c:v>
                </c:pt>
                <c:pt idx="1712">
                  <c:v>58.5</c:v>
                </c:pt>
                <c:pt idx="1713">
                  <c:v>79</c:v>
                </c:pt>
                <c:pt idx="1714">
                  <c:v>46.5</c:v>
                </c:pt>
                <c:pt idx="1715">
                  <c:v>51.5</c:v>
                </c:pt>
                <c:pt idx="1716">
                  <c:v>62.5</c:v>
                </c:pt>
                <c:pt idx="1717">
                  <c:v>97</c:v>
                </c:pt>
                <c:pt idx="1718">
                  <c:v>36.5</c:v>
                </c:pt>
                <c:pt idx="1719">
                  <c:v>21.5</c:v>
                </c:pt>
                <c:pt idx="1720">
                  <c:v>68</c:v>
                </c:pt>
                <c:pt idx="1721">
                  <c:v>15</c:v>
                </c:pt>
                <c:pt idx="1722">
                  <c:v>33</c:v>
                </c:pt>
                <c:pt idx="1723">
                  <c:v>19</c:v>
                </c:pt>
                <c:pt idx="1724">
                  <c:v>9</c:v>
                </c:pt>
                <c:pt idx="1725">
                  <c:v>22.5</c:v>
                </c:pt>
                <c:pt idx="1726">
                  <c:v>50</c:v>
                </c:pt>
                <c:pt idx="1727">
                  <c:v>12.5</c:v>
                </c:pt>
                <c:pt idx="1728">
                  <c:v>43.5</c:v>
                </c:pt>
                <c:pt idx="1729">
                  <c:v>18.5</c:v>
                </c:pt>
                <c:pt idx="1730">
                  <c:v>16</c:v>
                </c:pt>
                <c:pt idx="1731">
                  <c:v>16</c:v>
                </c:pt>
                <c:pt idx="1732">
                  <c:v>19.5</c:v>
                </c:pt>
                <c:pt idx="1733">
                  <c:v>24.5</c:v>
                </c:pt>
                <c:pt idx="1734">
                  <c:v>27</c:v>
                </c:pt>
                <c:pt idx="1735">
                  <c:v>30</c:v>
                </c:pt>
                <c:pt idx="1736">
                  <c:v>19.5</c:v>
                </c:pt>
                <c:pt idx="1737">
                  <c:v>15.5</c:v>
                </c:pt>
                <c:pt idx="1738">
                  <c:v>30.5</c:v>
                </c:pt>
                <c:pt idx="1739">
                  <c:v>83</c:v>
                </c:pt>
                <c:pt idx="1740">
                  <c:v>92</c:v>
                </c:pt>
                <c:pt idx="1741">
                  <c:v>140</c:v>
                </c:pt>
                <c:pt idx="1742">
                  <c:v>27.5</c:v>
                </c:pt>
                <c:pt idx="1743">
                  <c:v>54</c:v>
                </c:pt>
                <c:pt idx="1744">
                  <c:v>88.5</c:v>
                </c:pt>
                <c:pt idx="1745">
                  <c:v>62</c:v>
                </c:pt>
                <c:pt idx="1746">
                  <c:v>115.5</c:v>
                </c:pt>
                <c:pt idx="1747">
                  <c:v>5</c:v>
                </c:pt>
                <c:pt idx="1748">
                  <c:v>80.5</c:v>
                </c:pt>
                <c:pt idx="1749">
                  <c:v>14.5</c:v>
                </c:pt>
                <c:pt idx="1750">
                  <c:v>30.5</c:v>
                </c:pt>
                <c:pt idx="1751">
                  <c:v>27.5</c:v>
                </c:pt>
                <c:pt idx="1752">
                  <c:v>24.5</c:v>
                </c:pt>
                <c:pt idx="1753">
                  <c:v>7.5</c:v>
                </c:pt>
                <c:pt idx="1754">
                  <c:v>26.5</c:v>
                </c:pt>
                <c:pt idx="1755">
                  <c:v>4.5</c:v>
                </c:pt>
                <c:pt idx="1756">
                  <c:v>6.5</c:v>
                </c:pt>
                <c:pt idx="1757">
                  <c:v>9</c:v>
                </c:pt>
                <c:pt idx="1758">
                  <c:v>51.5</c:v>
                </c:pt>
                <c:pt idx="1759">
                  <c:v>101</c:v>
                </c:pt>
                <c:pt idx="1760">
                  <c:v>61.5</c:v>
                </c:pt>
                <c:pt idx="1761">
                  <c:v>71.5</c:v>
                </c:pt>
                <c:pt idx="1762">
                  <c:v>32.5</c:v>
                </c:pt>
                <c:pt idx="1763">
                  <c:v>97.5</c:v>
                </c:pt>
                <c:pt idx="1764">
                  <c:v>15.5</c:v>
                </c:pt>
                <c:pt idx="1765">
                  <c:v>34</c:v>
                </c:pt>
                <c:pt idx="1766">
                  <c:v>32</c:v>
                </c:pt>
                <c:pt idx="1767">
                  <c:v>133</c:v>
                </c:pt>
                <c:pt idx="1768">
                  <c:v>117</c:v>
                </c:pt>
                <c:pt idx="1769">
                  <c:v>8.5</c:v>
                </c:pt>
                <c:pt idx="1770">
                  <c:v>33.5</c:v>
                </c:pt>
                <c:pt idx="1771">
                  <c:v>19.5</c:v>
                </c:pt>
                <c:pt idx="1772">
                  <c:v>33</c:v>
                </c:pt>
                <c:pt idx="1773">
                  <c:v>38.5</c:v>
                </c:pt>
                <c:pt idx="1774">
                  <c:v>37.5</c:v>
                </c:pt>
                <c:pt idx="1775">
                  <c:v>16.5</c:v>
                </c:pt>
                <c:pt idx="1776">
                  <c:v>27</c:v>
                </c:pt>
                <c:pt idx="1777">
                  <c:v>43</c:v>
                </c:pt>
                <c:pt idx="1778">
                  <c:v>27.5</c:v>
                </c:pt>
                <c:pt idx="1779">
                  <c:v>197</c:v>
                </c:pt>
                <c:pt idx="1780">
                  <c:v>29.5</c:v>
                </c:pt>
                <c:pt idx="1781">
                  <c:v>141</c:v>
                </c:pt>
                <c:pt idx="1782">
                  <c:v>57.5</c:v>
                </c:pt>
                <c:pt idx="1783">
                  <c:v>44</c:v>
                </c:pt>
                <c:pt idx="1784">
                  <c:v>40.5</c:v>
                </c:pt>
                <c:pt idx="1785">
                  <c:v>20</c:v>
                </c:pt>
                <c:pt idx="1786">
                  <c:v>24</c:v>
                </c:pt>
                <c:pt idx="1787">
                  <c:v>75.5</c:v>
                </c:pt>
                <c:pt idx="1788">
                  <c:v>61.5</c:v>
                </c:pt>
                <c:pt idx="1789">
                  <c:v>47.5</c:v>
                </c:pt>
                <c:pt idx="1790">
                  <c:v>38.5</c:v>
                </c:pt>
                <c:pt idx="1791">
                  <c:v>34.5</c:v>
                </c:pt>
                <c:pt idx="1792">
                  <c:v>41.5</c:v>
                </c:pt>
                <c:pt idx="1793">
                  <c:v>15.5</c:v>
                </c:pt>
                <c:pt idx="1794">
                  <c:v>21.5</c:v>
                </c:pt>
                <c:pt idx="1795">
                  <c:v>36.5</c:v>
                </c:pt>
                <c:pt idx="1796">
                  <c:v>8</c:v>
                </c:pt>
                <c:pt idx="1797">
                  <c:v>30</c:v>
                </c:pt>
                <c:pt idx="1798">
                  <c:v>135</c:v>
                </c:pt>
                <c:pt idx="1799">
                  <c:v>12</c:v>
                </c:pt>
                <c:pt idx="1800">
                  <c:v>48</c:v>
                </c:pt>
                <c:pt idx="1801">
                  <c:v>21.5</c:v>
                </c:pt>
                <c:pt idx="1802">
                  <c:v>5.5</c:v>
                </c:pt>
                <c:pt idx="1803">
                  <c:v>53.5</c:v>
                </c:pt>
                <c:pt idx="1804">
                  <c:v>28</c:v>
                </c:pt>
                <c:pt idx="1805">
                  <c:v>47</c:v>
                </c:pt>
                <c:pt idx="1806">
                  <c:v>47</c:v>
                </c:pt>
                <c:pt idx="1807">
                  <c:v>24.5</c:v>
                </c:pt>
                <c:pt idx="1808">
                  <c:v>28</c:v>
                </c:pt>
                <c:pt idx="1809">
                  <c:v>28</c:v>
                </c:pt>
                <c:pt idx="1810">
                  <c:v>32.5</c:v>
                </c:pt>
                <c:pt idx="1811">
                  <c:v>22.5</c:v>
                </c:pt>
                <c:pt idx="1812">
                  <c:v>31</c:v>
                </c:pt>
                <c:pt idx="1813">
                  <c:v>25</c:v>
                </c:pt>
                <c:pt idx="1814">
                  <c:v>12</c:v>
                </c:pt>
                <c:pt idx="1815">
                  <c:v>10</c:v>
                </c:pt>
                <c:pt idx="1816">
                  <c:v>7.5</c:v>
                </c:pt>
                <c:pt idx="1817">
                  <c:v>17</c:v>
                </c:pt>
                <c:pt idx="1818">
                  <c:v>7</c:v>
                </c:pt>
                <c:pt idx="1819">
                  <c:v>12.5</c:v>
                </c:pt>
                <c:pt idx="1820">
                  <c:v>14</c:v>
                </c:pt>
                <c:pt idx="1821">
                  <c:v>523</c:v>
                </c:pt>
                <c:pt idx="1822">
                  <c:v>252</c:v>
                </c:pt>
                <c:pt idx="1823">
                  <c:v>454.5</c:v>
                </c:pt>
                <c:pt idx="1824">
                  <c:v>270.5</c:v>
                </c:pt>
                <c:pt idx="1825">
                  <c:v>1447</c:v>
                </c:pt>
                <c:pt idx="1826">
                  <c:v>727.5</c:v>
                </c:pt>
                <c:pt idx="1827">
                  <c:v>401.5</c:v>
                </c:pt>
                <c:pt idx="1828">
                  <c:v>1732</c:v>
                </c:pt>
                <c:pt idx="1829">
                  <c:v>355.5</c:v>
                </c:pt>
                <c:pt idx="1830">
                  <c:v>549.5</c:v>
                </c:pt>
                <c:pt idx="1831">
                  <c:v>253.5</c:v>
                </c:pt>
                <c:pt idx="1832">
                  <c:v>434.5</c:v>
                </c:pt>
                <c:pt idx="1833">
                  <c:v>375.5</c:v>
                </c:pt>
                <c:pt idx="1834">
                  <c:v>271.5</c:v>
                </c:pt>
                <c:pt idx="1835">
                  <c:v>545.5</c:v>
                </c:pt>
                <c:pt idx="1836">
                  <c:v>65</c:v>
                </c:pt>
                <c:pt idx="1837">
                  <c:v>110.5</c:v>
                </c:pt>
                <c:pt idx="1838">
                  <c:v>265.5</c:v>
                </c:pt>
                <c:pt idx="1839">
                  <c:v>101</c:v>
                </c:pt>
                <c:pt idx="1840">
                  <c:v>111.5</c:v>
                </c:pt>
                <c:pt idx="1841">
                  <c:v>571.5</c:v>
                </c:pt>
                <c:pt idx="1842">
                  <c:v>161</c:v>
                </c:pt>
                <c:pt idx="1843">
                  <c:v>380.5</c:v>
                </c:pt>
                <c:pt idx="1844">
                  <c:v>103.5</c:v>
                </c:pt>
                <c:pt idx="1845">
                  <c:v>165.5</c:v>
                </c:pt>
                <c:pt idx="1846">
                  <c:v>150</c:v>
                </c:pt>
                <c:pt idx="1847">
                  <c:v>659</c:v>
                </c:pt>
                <c:pt idx="1848">
                  <c:v>81.5</c:v>
                </c:pt>
                <c:pt idx="1849">
                  <c:v>80.5</c:v>
                </c:pt>
                <c:pt idx="1850">
                  <c:v>680</c:v>
                </c:pt>
                <c:pt idx="1851">
                  <c:v>664</c:v>
                </c:pt>
                <c:pt idx="1852">
                  <c:v>352</c:v>
                </c:pt>
                <c:pt idx="1853">
                  <c:v>140</c:v>
                </c:pt>
                <c:pt idx="1854">
                  <c:v>78</c:v>
                </c:pt>
                <c:pt idx="1855">
                  <c:v>136</c:v>
                </c:pt>
                <c:pt idx="1856">
                  <c:v>170.5</c:v>
                </c:pt>
                <c:pt idx="1857">
                  <c:v>369.5</c:v>
                </c:pt>
                <c:pt idx="1858">
                  <c:v>95</c:v>
                </c:pt>
                <c:pt idx="1859">
                  <c:v>107.5</c:v>
                </c:pt>
                <c:pt idx="1860">
                  <c:v>109</c:v>
                </c:pt>
                <c:pt idx="1861">
                  <c:v>1559.5</c:v>
                </c:pt>
                <c:pt idx="1862">
                  <c:v>143</c:v>
                </c:pt>
                <c:pt idx="1863">
                  <c:v>215</c:v>
                </c:pt>
                <c:pt idx="1864">
                  <c:v>356.5</c:v>
                </c:pt>
                <c:pt idx="1865">
                  <c:v>1266</c:v>
                </c:pt>
                <c:pt idx="1866">
                  <c:v>346.5</c:v>
                </c:pt>
                <c:pt idx="1867">
                  <c:v>798</c:v>
                </c:pt>
                <c:pt idx="1868">
                  <c:v>928.5</c:v>
                </c:pt>
                <c:pt idx="1869">
                  <c:v>386</c:v>
                </c:pt>
                <c:pt idx="1870">
                  <c:v>655</c:v>
                </c:pt>
                <c:pt idx="1871">
                  <c:v>449</c:v>
                </c:pt>
                <c:pt idx="1872">
                  <c:v>443</c:v>
                </c:pt>
                <c:pt idx="1873">
                  <c:v>446.5</c:v>
                </c:pt>
                <c:pt idx="1874">
                  <c:v>927</c:v>
                </c:pt>
                <c:pt idx="1875">
                  <c:v>337.5</c:v>
                </c:pt>
                <c:pt idx="1876">
                  <c:v>196</c:v>
                </c:pt>
                <c:pt idx="1877">
                  <c:v>249.5</c:v>
                </c:pt>
                <c:pt idx="1878">
                  <c:v>720.5</c:v>
                </c:pt>
                <c:pt idx="1879">
                  <c:v>55.5</c:v>
                </c:pt>
                <c:pt idx="1880">
                  <c:v>59</c:v>
                </c:pt>
                <c:pt idx="1881">
                  <c:v>948</c:v>
                </c:pt>
                <c:pt idx="1882">
                  <c:v>1384</c:v>
                </c:pt>
                <c:pt idx="1883">
                  <c:v>532</c:v>
                </c:pt>
                <c:pt idx="1884">
                  <c:v>526</c:v>
                </c:pt>
                <c:pt idx="1885">
                  <c:v>909.5</c:v>
                </c:pt>
                <c:pt idx="1886">
                  <c:v>787</c:v>
                </c:pt>
                <c:pt idx="1887">
                  <c:v>1181.5</c:v>
                </c:pt>
                <c:pt idx="1888">
                  <c:v>945</c:v>
                </c:pt>
                <c:pt idx="1889">
                  <c:v>435.5</c:v>
                </c:pt>
                <c:pt idx="1890">
                  <c:v>542.5</c:v>
                </c:pt>
                <c:pt idx="1891">
                  <c:v>1344.5</c:v>
                </c:pt>
                <c:pt idx="1892">
                  <c:v>1213</c:v>
                </c:pt>
                <c:pt idx="1893">
                  <c:v>1043.5</c:v>
                </c:pt>
                <c:pt idx="1894">
                  <c:v>869.5</c:v>
                </c:pt>
                <c:pt idx="1895">
                  <c:v>839.5</c:v>
                </c:pt>
                <c:pt idx="1896">
                  <c:v>805</c:v>
                </c:pt>
                <c:pt idx="1897">
                  <c:v>1575.5</c:v>
                </c:pt>
                <c:pt idx="1898">
                  <c:v>821.5</c:v>
                </c:pt>
                <c:pt idx="1899">
                  <c:v>620.5</c:v>
                </c:pt>
                <c:pt idx="1900">
                  <c:v>1677.5</c:v>
                </c:pt>
                <c:pt idx="1901">
                  <c:v>24</c:v>
                </c:pt>
                <c:pt idx="1902">
                  <c:v>8.5</c:v>
                </c:pt>
                <c:pt idx="1903">
                  <c:v>14</c:v>
                </c:pt>
                <c:pt idx="1904">
                  <c:v>994.5</c:v>
                </c:pt>
                <c:pt idx="1905">
                  <c:v>561.5</c:v>
                </c:pt>
                <c:pt idx="1906">
                  <c:v>2392.5</c:v>
                </c:pt>
                <c:pt idx="1907">
                  <c:v>2368.5</c:v>
                </c:pt>
                <c:pt idx="1908">
                  <c:v>1121.5</c:v>
                </c:pt>
                <c:pt idx="1909">
                  <c:v>803</c:v>
                </c:pt>
                <c:pt idx="1910">
                  <c:v>541.5</c:v>
                </c:pt>
                <c:pt idx="1911">
                  <c:v>2629.5</c:v>
                </c:pt>
                <c:pt idx="1912">
                  <c:v>821</c:v>
                </c:pt>
                <c:pt idx="1913">
                  <c:v>887.5</c:v>
                </c:pt>
                <c:pt idx="1914">
                  <c:v>2225.5</c:v>
                </c:pt>
                <c:pt idx="1915">
                  <c:v>1840.5</c:v>
                </c:pt>
                <c:pt idx="1916">
                  <c:v>500.5</c:v>
                </c:pt>
                <c:pt idx="1917">
                  <c:v>841.5</c:v>
                </c:pt>
                <c:pt idx="1918">
                  <c:v>698.5</c:v>
                </c:pt>
                <c:pt idx="1919">
                  <c:v>604</c:v>
                </c:pt>
                <c:pt idx="1920">
                  <c:v>1053</c:v>
                </c:pt>
                <c:pt idx="1921">
                  <c:v>651.5</c:v>
                </c:pt>
                <c:pt idx="1922">
                  <c:v>1380.5</c:v>
                </c:pt>
                <c:pt idx="1923">
                  <c:v>680.5</c:v>
                </c:pt>
                <c:pt idx="1924">
                  <c:v>3017.5</c:v>
                </c:pt>
                <c:pt idx="1925">
                  <c:v>370</c:v>
                </c:pt>
                <c:pt idx="1926">
                  <c:v>315.5</c:v>
                </c:pt>
                <c:pt idx="1927">
                  <c:v>606</c:v>
                </c:pt>
                <c:pt idx="1928">
                  <c:v>1636.5</c:v>
                </c:pt>
                <c:pt idx="1929">
                  <c:v>1517</c:v>
                </c:pt>
                <c:pt idx="1930">
                  <c:v>373.5</c:v>
                </c:pt>
                <c:pt idx="1931">
                  <c:v>273.5</c:v>
                </c:pt>
                <c:pt idx="1932">
                  <c:v>380</c:v>
                </c:pt>
                <c:pt idx="1933">
                  <c:v>675</c:v>
                </c:pt>
                <c:pt idx="1934">
                  <c:v>882</c:v>
                </c:pt>
                <c:pt idx="1935">
                  <c:v>474.5</c:v>
                </c:pt>
                <c:pt idx="1936">
                  <c:v>1333</c:v>
                </c:pt>
                <c:pt idx="1937">
                  <c:v>2162</c:v>
                </c:pt>
                <c:pt idx="1938">
                  <c:v>355.5</c:v>
                </c:pt>
                <c:pt idx="1939">
                  <c:v>3061</c:v>
                </c:pt>
                <c:pt idx="1940">
                  <c:v>841</c:v>
                </c:pt>
                <c:pt idx="1941">
                  <c:v>306</c:v>
                </c:pt>
                <c:pt idx="1942">
                  <c:v>1275</c:v>
                </c:pt>
                <c:pt idx="1943">
                  <c:v>335.5</c:v>
                </c:pt>
                <c:pt idx="1944">
                  <c:v>1262</c:v>
                </c:pt>
                <c:pt idx="1945">
                  <c:v>1048</c:v>
                </c:pt>
                <c:pt idx="1946">
                  <c:v>1756</c:v>
                </c:pt>
                <c:pt idx="1947">
                  <c:v>2014.5</c:v>
                </c:pt>
                <c:pt idx="1948">
                  <c:v>318.5</c:v>
                </c:pt>
                <c:pt idx="1949">
                  <c:v>1741</c:v>
                </c:pt>
                <c:pt idx="1950">
                  <c:v>1049</c:v>
                </c:pt>
                <c:pt idx="1951">
                  <c:v>485.5</c:v>
                </c:pt>
                <c:pt idx="1952">
                  <c:v>1856.5</c:v>
                </c:pt>
                <c:pt idx="1953">
                  <c:v>821.5</c:v>
                </c:pt>
                <c:pt idx="1954">
                  <c:v>526.5</c:v>
                </c:pt>
                <c:pt idx="1955">
                  <c:v>734.5</c:v>
                </c:pt>
                <c:pt idx="1956">
                  <c:v>705.5</c:v>
                </c:pt>
                <c:pt idx="1957">
                  <c:v>1352.5</c:v>
                </c:pt>
                <c:pt idx="1958">
                  <c:v>405</c:v>
                </c:pt>
                <c:pt idx="1959">
                  <c:v>466</c:v>
                </c:pt>
                <c:pt idx="1960">
                  <c:v>387.5</c:v>
                </c:pt>
                <c:pt idx="1961">
                  <c:v>858</c:v>
                </c:pt>
                <c:pt idx="1962">
                  <c:v>410.5</c:v>
                </c:pt>
                <c:pt idx="1963">
                  <c:v>388</c:v>
                </c:pt>
                <c:pt idx="1964">
                  <c:v>320</c:v>
                </c:pt>
                <c:pt idx="1965">
                  <c:v>143</c:v>
                </c:pt>
                <c:pt idx="1966">
                  <c:v>93</c:v>
                </c:pt>
                <c:pt idx="1967">
                  <c:v>97</c:v>
                </c:pt>
                <c:pt idx="1968">
                  <c:v>108.5</c:v>
                </c:pt>
                <c:pt idx="1969">
                  <c:v>310</c:v>
                </c:pt>
                <c:pt idx="1970">
                  <c:v>25</c:v>
                </c:pt>
                <c:pt idx="1971">
                  <c:v>15</c:v>
                </c:pt>
                <c:pt idx="1972">
                  <c:v>81.5</c:v>
                </c:pt>
                <c:pt idx="1973">
                  <c:v>142</c:v>
                </c:pt>
                <c:pt idx="1974">
                  <c:v>51</c:v>
                </c:pt>
                <c:pt idx="1975">
                  <c:v>130</c:v>
                </c:pt>
                <c:pt idx="1976">
                  <c:v>126.5</c:v>
                </c:pt>
                <c:pt idx="1977">
                  <c:v>160</c:v>
                </c:pt>
                <c:pt idx="1978">
                  <c:v>67</c:v>
                </c:pt>
                <c:pt idx="1979">
                  <c:v>91</c:v>
                </c:pt>
                <c:pt idx="1980">
                  <c:v>98.5</c:v>
                </c:pt>
                <c:pt idx="1981">
                  <c:v>117</c:v>
                </c:pt>
                <c:pt idx="1982">
                  <c:v>69.5</c:v>
                </c:pt>
                <c:pt idx="1983">
                  <c:v>26</c:v>
                </c:pt>
                <c:pt idx="1984">
                  <c:v>11</c:v>
                </c:pt>
                <c:pt idx="1985">
                  <c:v>382</c:v>
                </c:pt>
                <c:pt idx="1986">
                  <c:v>521.5</c:v>
                </c:pt>
                <c:pt idx="1987">
                  <c:v>142</c:v>
                </c:pt>
                <c:pt idx="1988">
                  <c:v>493.5</c:v>
                </c:pt>
                <c:pt idx="1989">
                  <c:v>324.5</c:v>
                </c:pt>
                <c:pt idx="1990">
                  <c:v>327.5</c:v>
                </c:pt>
                <c:pt idx="1991">
                  <c:v>310.5</c:v>
                </c:pt>
                <c:pt idx="1992">
                  <c:v>480.5</c:v>
                </c:pt>
                <c:pt idx="1993">
                  <c:v>542.5</c:v>
                </c:pt>
                <c:pt idx="1994">
                  <c:v>164.5</c:v>
                </c:pt>
                <c:pt idx="1995">
                  <c:v>462.5</c:v>
                </c:pt>
                <c:pt idx="1996">
                  <c:v>535</c:v>
                </c:pt>
                <c:pt idx="1997">
                  <c:v>805</c:v>
                </c:pt>
                <c:pt idx="1998">
                  <c:v>111</c:v>
                </c:pt>
                <c:pt idx="1999">
                  <c:v>266</c:v>
                </c:pt>
                <c:pt idx="2000">
                  <c:v>311</c:v>
                </c:pt>
                <c:pt idx="2001">
                  <c:v>89</c:v>
                </c:pt>
                <c:pt idx="2002">
                  <c:v>105.5</c:v>
                </c:pt>
                <c:pt idx="2003">
                  <c:v>125</c:v>
                </c:pt>
                <c:pt idx="2004">
                  <c:v>120</c:v>
                </c:pt>
                <c:pt idx="2005">
                  <c:v>12.5</c:v>
                </c:pt>
                <c:pt idx="2006">
                  <c:v>9</c:v>
                </c:pt>
                <c:pt idx="2007">
                  <c:v>10</c:v>
                </c:pt>
                <c:pt idx="2008">
                  <c:v>5.5</c:v>
                </c:pt>
                <c:pt idx="2009">
                  <c:v>12</c:v>
                </c:pt>
                <c:pt idx="2010">
                  <c:v>11</c:v>
                </c:pt>
                <c:pt idx="2011">
                  <c:v>10</c:v>
                </c:pt>
                <c:pt idx="2012">
                  <c:v>11</c:v>
                </c:pt>
                <c:pt idx="2013">
                  <c:v>12.5</c:v>
                </c:pt>
                <c:pt idx="2014">
                  <c:v>6.5</c:v>
                </c:pt>
                <c:pt idx="2015">
                  <c:v>8.5</c:v>
                </c:pt>
                <c:pt idx="2016">
                  <c:v>4</c:v>
                </c:pt>
                <c:pt idx="2017">
                  <c:v>16</c:v>
                </c:pt>
                <c:pt idx="2018">
                  <c:v>14</c:v>
                </c:pt>
                <c:pt idx="2019">
                  <c:v>6.5</c:v>
                </c:pt>
                <c:pt idx="2020">
                  <c:v>16.5</c:v>
                </c:pt>
                <c:pt idx="2021">
                  <c:v>10</c:v>
                </c:pt>
                <c:pt idx="2022">
                  <c:v>7</c:v>
                </c:pt>
                <c:pt idx="2023">
                  <c:v>906</c:v>
                </c:pt>
                <c:pt idx="2024">
                  <c:v>90</c:v>
                </c:pt>
                <c:pt idx="2025">
                  <c:v>200</c:v>
                </c:pt>
                <c:pt idx="2026">
                  <c:v>376.5</c:v>
                </c:pt>
                <c:pt idx="2027">
                  <c:v>230.5</c:v>
                </c:pt>
                <c:pt idx="2028">
                  <c:v>74</c:v>
                </c:pt>
                <c:pt idx="2029">
                  <c:v>154</c:v>
                </c:pt>
                <c:pt idx="2030">
                  <c:v>373</c:v>
                </c:pt>
                <c:pt idx="2031">
                  <c:v>134.5</c:v>
                </c:pt>
                <c:pt idx="2032">
                  <c:v>95</c:v>
                </c:pt>
                <c:pt idx="2033">
                  <c:v>43</c:v>
                </c:pt>
                <c:pt idx="2034">
                  <c:v>21.5</c:v>
                </c:pt>
                <c:pt idx="2035">
                  <c:v>376.5</c:v>
                </c:pt>
                <c:pt idx="2036">
                  <c:v>144.5</c:v>
                </c:pt>
                <c:pt idx="2037">
                  <c:v>71</c:v>
                </c:pt>
                <c:pt idx="2038">
                  <c:v>92</c:v>
                </c:pt>
                <c:pt idx="2039">
                  <c:v>41</c:v>
                </c:pt>
                <c:pt idx="2040">
                  <c:v>28.5</c:v>
                </c:pt>
                <c:pt idx="2041">
                  <c:v>72.5</c:v>
                </c:pt>
                <c:pt idx="2042">
                  <c:v>38</c:v>
                </c:pt>
                <c:pt idx="2043">
                  <c:v>1559</c:v>
                </c:pt>
                <c:pt idx="2044">
                  <c:v>1656.5</c:v>
                </c:pt>
                <c:pt idx="2045">
                  <c:v>568</c:v>
                </c:pt>
                <c:pt idx="2046">
                  <c:v>963.5</c:v>
                </c:pt>
                <c:pt idx="2047">
                  <c:v>765.5</c:v>
                </c:pt>
                <c:pt idx="2048">
                  <c:v>380.5</c:v>
                </c:pt>
                <c:pt idx="2049">
                  <c:v>521</c:v>
                </c:pt>
                <c:pt idx="2050">
                  <c:v>103</c:v>
                </c:pt>
                <c:pt idx="2051">
                  <c:v>50.5</c:v>
                </c:pt>
                <c:pt idx="2052">
                  <c:v>637.5</c:v>
                </c:pt>
                <c:pt idx="2053">
                  <c:v>283</c:v>
                </c:pt>
                <c:pt idx="2054">
                  <c:v>241.5</c:v>
                </c:pt>
                <c:pt idx="2055">
                  <c:v>185</c:v>
                </c:pt>
                <c:pt idx="2056">
                  <c:v>459</c:v>
                </c:pt>
                <c:pt idx="2057">
                  <c:v>167.5</c:v>
                </c:pt>
                <c:pt idx="2058">
                  <c:v>54.5</c:v>
                </c:pt>
                <c:pt idx="2059">
                  <c:v>155</c:v>
                </c:pt>
                <c:pt idx="2060">
                  <c:v>287.5</c:v>
                </c:pt>
                <c:pt idx="2061">
                  <c:v>271</c:v>
                </c:pt>
                <c:pt idx="2062">
                  <c:v>47.5</c:v>
                </c:pt>
                <c:pt idx="2063">
                  <c:v>1017.5</c:v>
                </c:pt>
                <c:pt idx="2064">
                  <c:v>686</c:v>
                </c:pt>
                <c:pt idx="2065">
                  <c:v>1290</c:v>
                </c:pt>
                <c:pt idx="2066">
                  <c:v>1645.5</c:v>
                </c:pt>
                <c:pt idx="2067">
                  <c:v>507.5</c:v>
                </c:pt>
                <c:pt idx="2068">
                  <c:v>3231</c:v>
                </c:pt>
                <c:pt idx="2069">
                  <c:v>631</c:v>
                </c:pt>
                <c:pt idx="2070">
                  <c:v>1262.5</c:v>
                </c:pt>
                <c:pt idx="2071">
                  <c:v>2549</c:v>
                </c:pt>
                <c:pt idx="2072">
                  <c:v>1070</c:v>
                </c:pt>
                <c:pt idx="2073">
                  <c:v>135.5</c:v>
                </c:pt>
                <c:pt idx="2074">
                  <c:v>256.5</c:v>
                </c:pt>
                <c:pt idx="2075">
                  <c:v>529</c:v>
                </c:pt>
                <c:pt idx="2076">
                  <c:v>1379</c:v>
                </c:pt>
                <c:pt idx="2077">
                  <c:v>720</c:v>
                </c:pt>
                <c:pt idx="2078">
                  <c:v>539</c:v>
                </c:pt>
                <c:pt idx="2079">
                  <c:v>336.5</c:v>
                </c:pt>
                <c:pt idx="2080">
                  <c:v>505.5</c:v>
                </c:pt>
                <c:pt idx="2081">
                  <c:v>925</c:v>
                </c:pt>
                <c:pt idx="2082">
                  <c:v>682.5</c:v>
                </c:pt>
                <c:pt idx="2083">
                  <c:v>609.5</c:v>
                </c:pt>
                <c:pt idx="2084">
                  <c:v>638.5</c:v>
                </c:pt>
                <c:pt idx="2085">
                  <c:v>584.5</c:v>
                </c:pt>
                <c:pt idx="2086">
                  <c:v>471.5</c:v>
                </c:pt>
                <c:pt idx="2087">
                  <c:v>298.5</c:v>
                </c:pt>
                <c:pt idx="2088">
                  <c:v>431.5</c:v>
                </c:pt>
                <c:pt idx="2089">
                  <c:v>599</c:v>
                </c:pt>
                <c:pt idx="2090">
                  <c:v>1384</c:v>
                </c:pt>
                <c:pt idx="2091">
                  <c:v>311</c:v>
                </c:pt>
                <c:pt idx="2092">
                  <c:v>458.5</c:v>
                </c:pt>
                <c:pt idx="2093">
                  <c:v>1114</c:v>
                </c:pt>
                <c:pt idx="2094">
                  <c:v>492.5</c:v>
                </c:pt>
                <c:pt idx="2095">
                  <c:v>318</c:v>
                </c:pt>
                <c:pt idx="2096">
                  <c:v>229</c:v>
                </c:pt>
                <c:pt idx="2097">
                  <c:v>730.5</c:v>
                </c:pt>
                <c:pt idx="2098">
                  <c:v>264.5</c:v>
                </c:pt>
                <c:pt idx="2099">
                  <c:v>1468</c:v>
                </c:pt>
                <c:pt idx="2100">
                  <c:v>894.5</c:v>
                </c:pt>
                <c:pt idx="2101">
                  <c:v>334</c:v>
                </c:pt>
                <c:pt idx="2102">
                  <c:v>269.5</c:v>
                </c:pt>
                <c:pt idx="2103">
                  <c:v>340</c:v>
                </c:pt>
                <c:pt idx="2104">
                  <c:v>440</c:v>
                </c:pt>
                <c:pt idx="2105">
                  <c:v>159.5</c:v>
                </c:pt>
                <c:pt idx="2106">
                  <c:v>378</c:v>
                </c:pt>
                <c:pt idx="2107">
                  <c:v>821.5</c:v>
                </c:pt>
                <c:pt idx="2108">
                  <c:v>284</c:v>
                </c:pt>
                <c:pt idx="2109">
                  <c:v>188.5</c:v>
                </c:pt>
                <c:pt idx="2110">
                  <c:v>878</c:v>
                </c:pt>
                <c:pt idx="2111">
                  <c:v>723</c:v>
                </c:pt>
                <c:pt idx="2112">
                  <c:v>225</c:v>
                </c:pt>
                <c:pt idx="2113">
                  <c:v>1494</c:v>
                </c:pt>
                <c:pt idx="2114">
                  <c:v>387.5</c:v>
                </c:pt>
                <c:pt idx="2115">
                  <c:v>494.5</c:v>
                </c:pt>
                <c:pt idx="2116">
                  <c:v>546.5</c:v>
                </c:pt>
                <c:pt idx="2117">
                  <c:v>383.5</c:v>
                </c:pt>
                <c:pt idx="2118">
                  <c:v>100</c:v>
                </c:pt>
                <c:pt idx="2119">
                  <c:v>68.5</c:v>
                </c:pt>
                <c:pt idx="2120">
                  <c:v>507.5</c:v>
                </c:pt>
                <c:pt idx="2121">
                  <c:v>66.5</c:v>
                </c:pt>
                <c:pt idx="2122">
                  <c:v>138</c:v>
                </c:pt>
                <c:pt idx="2123">
                  <c:v>1916</c:v>
                </c:pt>
                <c:pt idx="2124">
                  <c:v>571</c:v>
                </c:pt>
                <c:pt idx="2125">
                  <c:v>670.5</c:v>
                </c:pt>
                <c:pt idx="2126">
                  <c:v>2255</c:v>
                </c:pt>
                <c:pt idx="2127">
                  <c:v>502</c:v>
                </c:pt>
                <c:pt idx="2128">
                  <c:v>2048</c:v>
                </c:pt>
                <c:pt idx="2129">
                  <c:v>487</c:v>
                </c:pt>
                <c:pt idx="2130">
                  <c:v>1732.5</c:v>
                </c:pt>
                <c:pt idx="2131">
                  <c:v>449</c:v>
                </c:pt>
                <c:pt idx="2132">
                  <c:v>696</c:v>
                </c:pt>
                <c:pt idx="2133">
                  <c:v>845.5</c:v>
                </c:pt>
                <c:pt idx="2134">
                  <c:v>448.5</c:v>
                </c:pt>
                <c:pt idx="2135">
                  <c:v>1516</c:v>
                </c:pt>
                <c:pt idx="2136">
                  <c:v>590.5</c:v>
                </c:pt>
                <c:pt idx="2137">
                  <c:v>1074</c:v>
                </c:pt>
                <c:pt idx="2138">
                  <c:v>1520</c:v>
                </c:pt>
                <c:pt idx="2139">
                  <c:v>629.5</c:v>
                </c:pt>
                <c:pt idx="2140">
                  <c:v>697.5</c:v>
                </c:pt>
                <c:pt idx="2141">
                  <c:v>533.5</c:v>
                </c:pt>
                <c:pt idx="2142">
                  <c:v>297.5</c:v>
                </c:pt>
                <c:pt idx="2143">
                  <c:v>830.5</c:v>
                </c:pt>
                <c:pt idx="2144">
                  <c:v>1908.5</c:v>
                </c:pt>
                <c:pt idx="2145">
                  <c:v>1689</c:v>
                </c:pt>
                <c:pt idx="2146">
                  <c:v>687</c:v>
                </c:pt>
                <c:pt idx="2147">
                  <c:v>561.5</c:v>
                </c:pt>
                <c:pt idx="2148">
                  <c:v>989</c:v>
                </c:pt>
                <c:pt idx="2149">
                  <c:v>1666.5</c:v>
                </c:pt>
                <c:pt idx="2150">
                  <c:v>1690</c:v>
                </c:pt>
                <c:pt idx="2151">
                  <c:v>523</c:v>
                </c:pt>
                <c:pt idx="2152">
                  <c:v>392.5</c:v>
                </c:pt>
                <c:pt idx="2153">
                  <c:v>277</c:v>
                </c:pt>
                <c:pt idx="2154">
                  <c:v>747.5</c:v>
                </c:pt>
                <c:pt idx="2155">
                  <c:v>503.5</c:v>
                </c:pt>
                <c:pt idx="2156">
                  <c:v>1706</c:v>
                </c:pt>
                <c:pt idx="2157">
                  <c:v>448.5</c:v>
                </c:pt>
                <c:pt idx="2158">
                  <c:v>481</c:v>
                </c:pt>
                <c:pt idx="2159">
                  <c:v>460.5</c:v>
                </c:pt>
                <c:pt idx="2160">
                  <c:v>149</c:v>
                </c:pt>
                <c:pt idx="2161">
                  <c:v>263</c:v>
                </c:pt>
                <c:pt idx="2162">
                  <c:v>254</c:v>
                </c:pt>
                <c:pt idx="2163">
                  <c:v>581</c:v>
                </c:pt>
                <c:pt idx="2164">
                  <c:v>703</c:v>
                </c:pt>
                <c:pt idx="2165">
                  <c:v>676.5</c:v>
                </c:pt>
                <c:pt idx="2166">
                  <c:v>1002.5</c:v>
                </c:pt>
                <c:pt idx="2167">
                  <c:v>1615</c:v>
                </c:pt>
                <c:pt idx="2168">
                  <c:v>2030.5</c:v>
                </c:pt>
                <c:pt idx="2169">
                  <c:v>431</c:v>
                </c:pt>
                <c:pt idx="2170">
                  <c:v>632.5</c:v>
                </c:pt>
                <c:pt idx="2171">
                  <c:v>656.5</c:v>
                </c:pt>
                <c:pt idx="2172">
                  <c:v>1513</c:v>
                </c:pt>
                <c:pt idx="2173">
                  <c:v>2222.5</c:v>
                </c:pt>
                <c:pt idx="2174">
                  <c:v>753</c:v>
                </c:pt>
                <c:pt idx="2175">
                  <c:v>667</c:v>
                </c:pt>
                <c:pt idx="2176">
                  <c:v>1431.5</c:v>
                </c:pt>
                <c:pt idx="2177">
                  <c:v>597</c:v>
                </c:pt>
                <c:pt idx="2178">
                  <c:v>2217</c:v>
                </c:pt>
                <c:pt idx="2179">
                  <c:v>647.5</c:v>
                </c:pt>
                <c:pt idx="2180">
                  <c:v>693</c:v>
                </c:pt>
                <c:pt idx="2181">
                  <c:v>796.5</c:v>
                </c:pt>
                <c:pt idx="2182">
                  <c:v>484.5</c:v>
                </c:pt>
                <c:pt idx="2183">
                  <c:v>23</c:v>
                </c:pt>
                <c:pt idx="2184">
                  <c:v>8</c:v>
                </c:pt>
                <c:pt idx="2185">
                  <c:v>11.5</c:v>
                </c:pt>
                <c:pt idx="2186">
                  <c:v>12</c:v>
                </c:pt>
                <c:pt idx="2187">
                  <c:v>37.5</c:v>
                </c:pt>
                <c:pt idx="2188">
                  <c:v>16</c:v>
                </c:pt>
                <c:pt idx="2189">
                  <c:v>28</c:v>
                </c:pt>
                <c:pt idx="2190">
                  <c:v>18</c:v>
                </c:pt>
                <c:pt idx="2191">
                  <c:v>26</c:v>
                </c:pt>
                <c:pt idx="2192">
                  <c:v>7.5</c:v>
                </c:pt>
                <c:pt idx="2193">
                  <c:v>10</c:v>
                </c:pt>
                <c:pt idx="2194">
                  <c:v>362</c:v>
                </c:pt>
                <c:pt idx="2195">
                  <c:v>71.5</c:v>
                </c:pt>
                <c:pt idx="2196">
                  <c:v>298.5</c:v>
                </c:pt>
                <c:pt idx="2197">
                  <c:v>465</c:v>
                </c:pt>
                <c:pt idx="2198">
                  <c:v>473.5</c:v>
                </c:pt>
                <c:pt idx="2199">
                  <c:v>68</c:v>
                </c:pt>
                <c:pt idx="2200">
                  <c:v>234</c:v>
                </c:pt>
                <c:pt idx="2201">
                  <c:v>174.5</c:v>
                </c:pt>
                <c:pt idx="2202">
                  <c:v>210.5</c:v>
                </c:pt>
                <c:pt idx="2203">
                  <c:v>316</c:v>
                </c:pt>
                <c:pt idx="2204">
                  <c:v>182.5</c:v>
                </c:pt>
                <c:pt idx="2205">
                  <c:v>43.5</c:v>
                </c:pt>
                <c:pt idx="2206">
                  <c:v>145</c:v>
                </c:pt>
                <c:pt idx="2207">
                  <c:v>23</c:v>
                </c:pt>
                <c:pt idx="2208">
                  <c:v>118</c:v>
                </c:pt>
                <c:pt idx="2209">
                  <c:v>51</c:v>
                </c:pt>
                <c:pt idx="2210">
                  <c:v>60</c:v>
                </c:pt>
                <c:pt idx="2211">
                  <c:v>95.5</c:v>
                </c:pt>
                <c:pt idx="2212">
                  <c:v>15.5</c:v>
                </c:pt>
                <c:pt idx="2213">
                  <c:v>7</c:v>
                </c:pt>
                <c:pt idx="2214">
                  <c:v>15</c:v>
                </c:pt>
                <c:pt idx="2215">
                  <c:v>45</c:v>
                </c:pt>
                <c:pt idx="2216">
                  <c:v>7.5</c:v>
                </c:pt>
                <c:pt idx="2217">
                  <c:v>11.5</c:v>
                </c:pt>
                <c:pt idx="2218">
                  <c:v>14.5</c:v>
                </c:pt>
                <c:pt idx="2219">
                  <c:v>23</c:v>
                </c:pt>
                <c:pt idx="2220">
                  <c:v>16</c:v>
                </c:pt>
                <c:pt idx="2221">
                  <c:v>4.5</c:v>
                </c:pt>
                <c:pt idx="2222">
                  <c:v>21</c:v>
                </c:pt>
                <c:pt idx="2223">
                  <c:v>44</c:v>
                </c:pt>
                <c:pt idx="2224">
                  <c:v>9</c:v>
                </c:pt>
                <c:pt idx="2225">
                  <c:v>724</c:v>
                </c:pt>
                <c:pt idx="2226">
                  <c:v>16.5</c:v>
                </c:pt>
                <c:pt idx="2227">
                  <c:v>11.5</c:v>
                </c:pt>
                <c:pt idx="2228">
                  <c:v>18.5</c:v>
                </c:pt>
                <c:pt idx="2229">
                  <c:v>8</c:v>
                </c:pt>
                <c:pt idx="2230">
                  <c:v>44</c:v>
                </c:pt>
                <c:pt idx="2231">
                  <c:v>23.5</c:v>
                </c:pt>
                <c:pt idx="2232">
                  <c:v>14.5</c:v>
                </c:pt>
                <c:pt idx="2233">
                  <c:v>17.5</c:v>
                </c:pt>
                <c:pt idx="2234">
                  <c:v>9</c:v>
                </c:pt>
                <c:pt idx="2235">
                  <c:v>5.5</c:v>
                </c:pt>
                <c:pt idx="2236">
                  <c:v>21.5</c:v>
                </c:pt>
                <c:pt idx="2237">
                  <c:v>10.5</c:v>
                </c:pt>
                <c:pt idx="2238">
                  <c:v>11.5</c:v>
                </c:pt>
                <c:pt idx="2239">
                  <c:v>15</c:v>
                </c:pt>
                <c:pt idx="2240">
                  <c:v>180</c:v>
                </c:pt>
                <c:pt idx="2241">
                  <c:v>45.5</c:v>
                </c:pt>
                <c:pt idx="2242">
                  <c:v>9.5</c:v>
                </c:pt>
                <c:pt idx="2243">
                  <c:v>7</c:v>
                </c:pt>
                <c:pt idx="2244">
                  <c:v>7</c:v>
                </c:pt>
                <c:pt idx="2245">
                  <c:v>44</c:v>
                </c:pt>
                <c:pt idx="2246">
                  <c:v>22.5</c:v>
                </c:pt>
                <c:pt idx="2247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E6-5B48-9FFE-51967BCDB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726831"/>
        <c:axId val="537801615"/>
      </c:scatterChart>
      <c:valAx>
        <c:axId val="533726831"/>
        <c:scaling>
          <c:orientation val="minMax"/>
          <c:max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6"/>
                    </a:solidFill>
                  </a:rPr>
                  <a:t>Enrichment Ratio - Control</a:t>
                </a:r>
                <a:r>
                  <a:rPr lang="en-US" sz="1400" baseline="0" dirty="0">
                    <a:solidFill>
                      <a:schemeClr val="accent6"/>
                    </a:solidFill>
                  </a:rPr>
                  <a:t> Population</a:t>
                </a:r>
                <a:endParaRPr lang="en-US" sz="1400" dirty="0">
                  <a:solidFill>
                    <a:schemeClr val="accent6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801615"/>
        <c:crosses val="autoZero"/>
        <c:crossBetween val="midCat"/>
      </c:valAx>
      <c:valAx>
        <c:axId val="53780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Average Depth of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726831"/>
        <c:crossesAt val="-6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CF8C-1446-3A48-8188-45FD6104A61C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9823-B0EA-9F43-8D9F-BD3D238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B7E6-2E57-46CA-AAFF-10E8904738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B7E6-2E57-46CA-AAFF-10E890473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B7E6-2E57-46CA-AAFF-10E8904738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FC61D-0AE9-4C09-9A1C-58837250EB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Change </a:t>
            </a:r>
            <a:r>
              <a:rPr lang="es-ES" dirty="0" err="1"/>
              <a:t>antibody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compete vs non compete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B7E6-2E57-46CA-AAFF-10E8904738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significance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control</a:t>
            </a:r>
          </a:p>
          <a:p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7B7E6-2E57-46CA-AAFF-10E8904738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E9A3-6DCA-724D-92DC-97D85F1BE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0F275-C920-8B4A-915A-F7388ACEF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D1AE-57F4-4547-819A-FD25FBEB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7C20-E6E9-1D41-AB9F-8A67EC4C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61AB-2B7D-C54D-A22F-26B8884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10F4-3867-A941-9EAA-3E01FA00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DD649-3986-7648-A612-64112D4A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61ED-5246-014B-B484-40C46E20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38DD-7185-BC45-B0D5-D828061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3648-D5AD-894B-AD4F-662C800B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0F901-ECE0-6840-8516-94BBE19F1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C142-4EF1-6647-A310-55EF60E7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A9D7-C523-2544-A250-5CCE9473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2FD8-B356-5246-9CFF-870E849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7E11-9256-DD4B-8742-B94D950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2498-1537-EF42-8288-CFD92D87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CAF5-C9AA-3A41-93C1-D4D755EF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3863-3DEA-9F4A-A96B-AAA39036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1F07-95A0-4F41-AD7E-60CAB9A6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43C6-5491-974E-950C-BD4C4631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4344-7C6D-7A4D-8FAE-853A11C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E2B6-F034-604A-83DF-20935949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D275-F23A-314A-B481-BEB9CDD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49AB-6DCD-3040-A1A2-346BDFB0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F846-9494-7D41-9BBC-894C094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2EA8-7F23-BD43-9EB8-209DE09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497-8AD1-C846-BB79-910226080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BFC7A-0ABC-6545-8D6A-BEBCF231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8C2A-1A4A-9B49-ADBA-8166788D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D3B5-5E0C-D24B-9123-D96B3B18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EA6D3-1E77-F944-95BA-210C9243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76A1-603E-4849-BA4C-FCA0B751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D9F6-D3A8-8141-ADB3-62BAC480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C0C9-ED0C-6444-9AE0-51A896AE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1637D-3C64-0642-95AE-5AD84B279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3DA8F-9B34-EF48-BE86-3664DC5FB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20896-4896-FE40-B44F-7A6D00D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9B500-FF74-2246-8595-FBF112DD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70AAA-1A9F-7549-9EDE-B15F50DC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DF2A-940C-B04D-865B-DB5AA56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E47E-BF65-0D47-8766-0CB055C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0D43D-750B-6E46-A9F3-467E371D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28F4D-4DED-E443-8717-24BDBAD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08508-5F85-A74B-BC70-D8BEF069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115A2-FCFB-294A-BBF2-3D8A90B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2E70E-1514-0F4A-8362-33768A8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BF8A-C70A-0847-90AD-B55EC1DF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4524-DD93-B44F-9E7A-398D4AD6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9058C-32B1-2344-80D4-79CBAEDB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05A0-46CF-0F44-9A34-974AB762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5CC83-D3D5-7247-8931-954FE8A5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BEABA-EA08-9D42-B081-CDC83AFC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43F1-C0D5-9D45-B8D8-4248B99F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BB29-A77A-3644-A503-B8DFB783D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F99A-204E-B547-8B76-33F4D1FF1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73DF-71FE-C641-8509-F59778B0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EB20-CFD8-FE47-BCA2-1B44DD0A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EDD5E-06CF-1F49-A993-3EB077D8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B5961-181D-084B-AE9C-86A2A16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A1D2-A7C8-EB4F-922F-B04D8FA2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C545-6ED6-A642-833E-E2C30C709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C7FC-7C75-0747-9BF5-38A2D0404C3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402E-D72B-EF47-A261-118C27929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09F4-A110-2E40-AECC-E314C15B2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9894-B197-7849-9C04-FCD01E59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2.png"/><Relationship Id="rId5" Type="http://schemas.openxmlformats.org/officeDocument/2006/relationships/hyperlink" Target="http://dx.doi.org/10.2139/ssrn.3754549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ssrn.com/abstract=3754549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x.doi.org/10.2139/ssrn.3754549" TargetMode="External"/><Relationship Id="rId4" Type="http://schemas.openxmlformats.org/officeDocument/2006/relationships/hyperlink" Target="https://ssrn.com/abstract=37545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C32-AF35-0444-93DA-9E0BBF4D6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SARS-CoV-2 escape mutant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2936-1B4C-784F-84D1-6181D4693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Irene </a:t>
            </a:r>
            <a:r>
              <a:rPr lang="en-US" dirty="0" err="1"/>
              <a:t>Francino</a:t>
            </a:r>
            <a:r>
              <a:rPr lang="en-US" dirty="0"/>
              <a:t>, Whitehead Group</a:t>
            </a:r>
          </a:p>
          <a:p>
            <a:r>
              <a:rPr lang="en-US" dirty="0"/>
              <a:t>Feb 02 2021</a:t>
            </a:r>
          </a:p>
        </p:txBody>
      </p:sp>
    </p:spTree>
    <p:extLst>
      <p:ext uri="{BB962C8B-B14F-4D97-AF65-F5344CB8AC3E}">
        <p14:creationId xmlns:p14="http://schemas.microsoft.com/office/powerpoint/2010/main" val="6789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75704-3839-D44B-BE56-F3063C3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Escape mutants are localized to specific locations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9F070-C285-E041-8A6B-A2AE4FCE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420"/>
            <a:ext cx="12192000" cy="16381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129FBF-E2BA-5449-AD6B-E2928EFCA1B4}"/>
              </a:ext>
            </a:extLst>
          </p:cNvPr>
          <p:cNvSpPr/>
          <p:nvPr/>
        </p:nvSpPr>
        <p:spPr>
          <a:xfrm>
            <a:off x="838200" y="3617844"/>
            <a:ext cx="384313" cy="407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8C026-2572-BC49-9B1B-E552566A7B90}"/>
              </a:ext>
            </a:extLst>
          </p:cNvPr>
          <p:cNvSpPr txBox="1"/>
          <p:nvPr/>
        </p:nvSpPr>
        <p:spPr>
          <a:xfrm>
            <a:off x="1311966" y="3656016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Escape Mutant Hit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04418-842C-6D46-89AF-7466075E5310}"/>
              </a:ext>
            </a:extLst>
          </p:cNvPr>
          <p:cNvSpPr/>
          <p:nvPr/>
        </p:nvSpPr>
        <p:spPr>
          <a:xfrm>
            <a:off x="838200" y="4621005"/>
            <a:ext cx="384313" cy="407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B360C-AC8C-8B4F-B169-FA54B1EB21DE}"/>
              </a:ext>
            </a:extLst>
          </p:cNvPr>
          <p:cNvSpPr txBox="1"/>
          <p:nvPr/>
        </p:nvSpPr>
        <p:spPr>
          <a:xfrm>
            <a:off x="1311966" y="4648547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Mutation not seen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FFBEF-AB40-C14F-AEB1-36CE4E78D205}"/>
              </a:ext>
            </a:extLst>
          </p:cNvPr>
          <p:cNvSpPr/>
          <p:nvPr/>
        </p:nvSpPr>
        <p:spPr>
          <a:xfrm>
            <a:off x="838200" y="4100338"/>
            <a:ext cx="384313" cy="407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35727-CF3B-EE4C-845C-1E660754908D}"/>
              </a:ext>
            </a:extLst>
          </p:cNvPr>
          <p:cNvSpPr txBox="1"/>
          <p:nvPr/>
        </p:nvSpPr>
        <p:spPr>
          <a:xfrm>
            <a:off x="1311966" y="416988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a hit</a:t>
            </a:r>
          </a:p>
        </p:txBody>
      </p:sp>
    </p:spTree>
    <p:extLst>
      <p:ext uri="{BB962C8B-B14F-4D97-AF65-F5344CB8AC3E}">
        <p14:creationId xmlns:p14="http://schemas.microsoft.com/office/powerpoint/2010/main" val="3582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75704-3839-D44B-BE56-F3063C3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Escape mutants map to the periphery of the ACE2 binding footprint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59AF-FFBC-2A44-BA67-5BC775F82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3" r="10049"/>
          <a:stretch/>
        </p:blipFill>
        <p:spPr>
          <a:xfrm>
            <a:off x="755376" y="2445027"/>
            <a:ext cx="3061252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A119E-D556-274C-AD68-6A6420740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9" r="9497"/>
          <a:stretch/>
        </p:blipFill>
        <p:spPr>
          <a:xfrm>
            <a:off x="4258919" y="2315818"/>
            <a:ext cx="3041374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28BF2C-DDC5-BE4D-A9FF-AA3FA2B95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56" r="9497"/>
          <a:stretch/>
        </p:blipFill>
        <p:spPr>
          <a:xfrm>
            <a:off x="7300293" y="2315818"/>
            <a:ext cx="3031434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4D075-708C-2745-8EB8-904B6693AA44}"/>
              </a:ext>
            </a:extLst>
          </p:cNvPr>
          <p:cNvSpPr txBox="1"/>
          <p:nvPr/>
        </p:nvSpPr>
        <p:spPr>
          <a:xfrm>
            <a:off x="755376" y="5973418"/>
            <a:ext cx="23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AB9D1"/>
                </a:solidFill>
              </a:rPr>
              <a:t>CC6-29 escape mutants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5AC9A-336F-4142-9B65-C66357AFE6A1}"/>
              </a:ext>
            </a:extLst>
          </p:cNvPr>
          <p:cNvSpPr txBox="1"/>
          <p:nvPr/>
        </p:nvSpPr>
        <p:spPr>
          <a:xfrm>
            <a:off x="4472862" y="5917961"/>
            <a:ext cx="24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CC12.1 escape mutants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674B5-3CDD-6649-B2EE-A8618951D7A3}"/>
              </a:ext>
            </a:extLst>
          </p:cNvPr>
          <p:cNvSpPr txBox="1"/>
          <p:nvPr/>
        </p:nvSpPr>
        <p:spPr>
          <a:xfrm>
            <a:off x="7613245" y="5917961"/>
            <a:ext cx="24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C2F9"/>
                </a:solidFill>
              </a:rPr>
              <a:t>CC12.3 escape mutants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16C16-CC8E-3848-A414-544D936C0E72}"/>
              </a:ext>
            </a:extLst>
          </p:cNvPr>
          <p:cNvSpPr txBox="1"/>
          <p:nvPr/>
        </p:nvSpPr>
        <p:spPr>
          <a:xfrm>
            <a:off x="2393938" y="1963172"/>
            <a:ext cx="83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7EC56"/>
                </a:solidFill>
              </a:rPr>
              <a:t>ACE2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CEB3-3A2C-E342-8BC2-287F93A4338A}"/>
              </a:ext>
            </a:extLst>
          </p:cNvPr>
          <p:cNvSpPr txBox="1"/>
          <p:nvPr/>
        </p:nvSpPr>
        <p:spPr>
          <a:xfrm>
            <a:off x="2496394" y="475741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6C7E6"/>
                </a:solidFill>
              </a:rPr>
              <a:t>S RBD</a:t>
            </a:r>
          </a:p>
        </p:txBody>
      </p:sp>
    </p:spTree>
    <p:extLst>
      <p:ext uri="{BB962C8B-B14F-4D97-AF65-F5344CB8AC3E}">
        <p14:creationId xmlns:p14="http://schemas.microsoft.com/office/powerpoint/2010/main" val="265545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DFFD22-3290-AB46-B180-07EE211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Identified escape mutants are consistent with antibody structures, </a:t>
            </a:r>
            <a:r>
              <a:rPr lang="en-US" sz="3600" dirty="0" err="1"/>
              <a:t>pseudoneutralization</a:t>
            </a:r>
            <a:r>
              <a:rPr lang="en-US" sz="3600" dirty="0"/>
              <a:t> assays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DD139-96A8-0C45-B9FB-1002DBED2F8E}"/>
              </a:ext>
            </a:extLst>
          </p:cNvPr>
          <p:cNvSpPr txBox="1"/>
          <p:nvPr/>
        </p:nvSpPr>
        <p:spPr>
          <a:xfrm>
            <a:off x="9765095" y="6460436"/>
            <a:ext cx="1588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PDB ID: 7K26, 6XC2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57B19-06EA-B74D-BD27-6A58C3907EE9}"/>
              </a:ext>
            </a:extLst>
          </p:cNvPr>
          <p:cNvGrpSpPr>
            <a:grpSpLocks noChangeAspect="1"/>
          </p:cNvGrpSpPr>
          <p:nvPr/>
        </p:nvGrpSpPr>
        <p:grpSpPr>
          <a:xfrm>
            <a:off x="1220857" y="2486713"/>
            <a:ext cx="4166152" cy="2849710"/>
            <a:chOff x="1538909" y="2405268"/>
            <a:chExt cx="3416300" cy="233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4FF1C1-2286-624E-B5E5-5E3ED5C5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3209" y="2405268"/>
              <a:ext cx="2032000" cy="2336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1F1B99-0CA8-5545-8FB2-1D44BF0EC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8909" y="2405268"/>
              <a:ext cx="1384300" cy="23368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B1C2C73-B03A-2D43-9E29-8A007AEB351B}"/>
              </a:ext>
            </a:extLst>
          </p:cNvPr>
          <p:cNvSpPr/>
          <p:nvPr/>
        </p:nvSpPr>
        <p:spPr>
          <a:xfrm>
            <a:off x="1479908" y="5487154"/>
            <a:ext cx="384313" cy="407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DAF3E-3D8D-8445-B69B-07B9429D11D9}"/>
              </a:ext>
            </a:extLst>
          </p:cNvPr>
          <p:cNvSpPr txBox="1"/>
          <p:nvPr/>
        </p:nvSpPr>
        <p:spPr>
          <a:xfrm>
            <a:off x="1953674" y="5525326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Escape Mutant Hit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49F8-1E38-924F-934B-1A0459012844}"/>
              </a:ext>
            </a:extLst>
          </p:cNvPr>
          <p:cNvSpPr txBox="1"/>
          <p:nvPr/>
        </p:nvSpPr>
        <p:spPr>
          <a:xfrm>
            <a:off x="5552468" y="1701618"/>
            <a:ext cx="44149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YES:</a:t>
            </a:r>
          </a:p>
          <a:p>
            <a:pPr marL="228600" indent="-228600">
              <a:buAutoNum type="arabicPeriod"/>
            </a:pPr>
            <a:r>
              <a:rPr lang="en-US" sz="1000" b="1" u="sng" dirty="0"/>
              <a:t>Control</a:t>
            </a:r>
            <a:r>
              <a:rPr lang="en-US" sz="1000" dirty="0"/>
              <a:t> (K417, Y421, D420) X2 (whole spike)</a:t>
            </a:r>
          </a:p>
          <a:p>
            <a:pPr marL="228600" indent="-228600">
              <a:buFontTx/>
              <a:buAutoNum type="arabicPeriod"/>
            </a:pPr>
            <a:r>
              <a:rPr lang="en-US" sz="1000" b="1" u="sng" dirty="0"/>
              <a:t>I358F</a:t>
            </a:r>
            <a:r>
              <a:rPr lang="en-US" sz="1000" b="1" dirty="0"/>
              <a:t> </a:t>
            </a:r>
            <a:r>
              <a:rPr lang="en-US" sz="1000" dirty="0"/>
              <a:t>(bottom left mutation in both)</a:t>
            </a:r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b="1" u="sng" dirty="0"/>
              <a:t>K417P</a:t>
            </a:r>
            <a:r>
              <a:rPr lang="en-US" sz="1000" dirty="0"/>
              <a:t> – top in both; why so much better than all the others?</a:t>
            </a:r>
          </a:p>
          <a:p>
            <a:pPr marL="228600" indent="-228600">
              <a:buAutoNum type="arabicPeriod"/>
            </a:pPr>
            <a:r>
              <a:rPr lang="en-US" sz="1000" b="1" dirty="0"/>
              <a:t>K417D</a:t>
            </a:r>
            <a:r>
              <a:rPr lang="en-US" sz="1000" dirty="0"/>
              <a:t> – one of top mutations in 12-1 and bottom mutations in 12-3</a:t>
            </a:r>
          </a:p>
          <a:p>
            <a:pPr marL="228600" indent="-228600">
              <a:buAutoNum type="arabicPeriod"/>
            </a:pPr>
            <a:r>
              <a:rPr lang="en-US" sz="1000" b="1" u="sng" dirty="0"/>
              <a:t>K417N</a:t>
            </a:r>
            <a:r>
              <a:rPr lang="en-US" sz="1000" b="1" dirty="0"/>
              <a:t> </a:t>
            </a:r>
            <a:r>
              <a:rPr lang="en-US" sz="1000" dirty="0"/>
              <a:t>– polar are top for 12-1</a:t>
            </a:r>
          </a:p>
          <a:p>
            <a:pPr marL="228600" indent="-228600">
              <a:buAutoNum type="arabicPeriod"/>
            </a:pPr>
            <a:r>
              <a:rPr lang="en-US" sz="1000" b="1" u="sng" dirty="0"/>
              <a:t>K417I</a:t>
            </a:r>
            <a:r>
              <a:rPr lang="en-US" sz="1000" b="1" dirty="0"/>
              <a:t> </a:t>
            </a:r>
            <a:r>
              <a:rPr lang="en-US" sz="1000" dirty="0"/>
              <a:t>– apolar are top for 12-3</a:t>
            </a:r>
          </a:p>
          <a:p>
            <a:pPr marL="228600" indent="-228600">
              <a:buAutoNum type="arabicPeriod"/>
            </a:pPr>
            <a:r>
              <a:rPr lang="en-US" sz="1000" b="1" u="sng" dirty="0"/>
              <a:t>D420K</a:t>
            </a:r>
            <a:r>
              <a:rPr lang="en-US" sz="1000" dirty="0"/>
              <a:t> – best for both</a:t>
            </a:r>
          </a:p>
          <a:p>
            <a:pPr marL="228600" indent="-228600">
              <a:buAutoNum type="arabicPeriod"/>
            </a:pPr>
            <a:r>
              <a:rPr lang="en-US" sz="1000" b="1" u="sng" dirty="0"/>
              <a:t>Y421H</a:t>
            </a:r>
            <a:r>
              <a:rPr lang="en-US" sz="1000" dirty="0"/>
              <a:t> – best for both (with H NOT charged)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EM </a:t>
            </a:r>
            <a:r>
              <a:rPr lang="en-US" sz="1000" dirty="0">
                <a:sym typeface="Wingdings" pitchFamily="2" charset="2"/>
              </a:rPr>
              <a:t> NVT </a:t>
            </a:r>
            <a:r>
              <a:rPr lang="en-US" sz="1000" dirty="0" err="1">
                <a:sym typeface="Wingdings" pitchFamily="2" charset="2"/>
              </a:rPr>
              <a:t>equil</a:t>
            </a:r>
            <a:r>
              <a:rPr lang="en-US" sz="1000" dirty="0">
                <a:sym typeface="Wingdings" pitchFamily="2" charset="2"/>
              </a:rPr>
              <a:t> (500 ps)  NPT </a:t>
            </a:r>
            <a:r>
              <a:rPr lang="en-US" sz="1000" dirty="0" err="1">
                <a:sym typeface="Wingdings" pitchFamily="2" charset="2"/>
              </a:rPr>
              <a:t>equil</a:t>
            </a:r>
            <a:r>
              <a:rPr lang="en-US" sz="1000" dirty="0"/>
              <a:t> (1000 ps) </a:t>
            </a:r>
            <a:r>
              <a:rPr lang="en-US" sz="1000" dirty="0">
                <a:sym typeface="Wingdings" pitchFamily="2" charset="2"/>
              </a:rPr>
              <a:t> NPT prod (40 ns)</a:t>
            </a:r>
          </a:p>
          <a:p>
            <a:pPr marL="228600" indent="-228600">
              <a:buAutoNum type="arabicPeriod"/>
            </a:pPr>
            <a:r>
              <a:rPr lang="en-US" sz="1000" dirty="0">
                <a:sym typeface="Wingdings" pitchFamily="2" charset="2"/>
              </a:rPr>
              <a:t>Freeze last atom? Check RMSD. 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14AD7-6BC7-014D-9F50-E150C28A05C1}"/>
              </a:ext>
            </a:extLst>
          </p:cNvPr>
          <p:cNvSpPr txBox="1"/>
          <p:nvPr/>
        </p:nvSpPr>
        <p:spPr>
          <a:xfrm>
            <a:off x="2606040" y="19842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2AE1DA-4E12-BF49-A760-B0BEB897D694}"/>
              </a:ext>
            </a:extLst>
          </p:cNvPr>
          <p:cNvSpPr/>
          <p:nvPr/>
        </p:nvSpPr>
        <p:spPr>
          <a:xfrm>
            <a:off x="5552468" y="3911568"/>
            <a:ext cx="4853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prstClr val="black"/>
                </a:solidFill>
              </a:rPr>
              <a:t>MAYBE: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K417H</a:t>
            </a:r>
            <a:r>
              <a:rPr lang="en-US" sz="1000" dirty="0">
                <a:solidFill>
                  <a:prstClr val="black"/>
                </a:solidFill>
              </a:rPr>
              <a:t> – why so good? Perhaps not charged at the pH of the experiments (would be consistent with D420H NOT being so good; and for opposite results of H vs. K/R for 421)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K417Q</a:t>
            </a:r>
            <a:r>
              <a:rPr lang="en-US" sz="1000" dirty="0">
                <a:solidFill>
                  <a:prstClr val="black"/>
                </a:solidFill>
              </a:rPr>
              <a:t> – why so bad? (good for model validation)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D420R</a:t>
            </a:r>
            <a:r>
              <a:rPr lang="en-US" sz="1000" dirty="0">
                <a:solidFill>
                  <a:prstClr val="black"/>
                </a:solidFill>
              </a:rPr>
              <a:t> – why D420K so much better?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D420V/P</a:t>
            </a:r>
            <a:r>
              <a:rPr lang="en-US" sz="1000" dirty="0">
                <a:solidFill>
                  <a:prstClr val="black"/>
                </a:solidFill>
              </a:rPr>
              <a:t> – why so bad when D420A so good?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Y421P – </a:t>
            </a:r>
            <a:r>
              <a:rPr lang="en-US" sz="1000" dirty="0">
                <a:solidFill>
                  <a:prstClr val="black"/>
                </a:solidFill>
              </a:rPr>
              <a:t>why so bad (neg?!)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Y421W</a:t>
            </a:r>
            <a:r>
              <a:rPr lang="en-US" sz="1000" dirty="0">
                <a:solidFill>
                  <a:prstClr val="black"/>
                </a:solidFill>
              </a:rPr>
              <a:t> –  still aromatic; why so good? b/c no polar interactions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Q414A </a:t>
            </a:r>
            <a:r>
              <a:rPr lang="en-US" sz="1000" dirty="0">
                <a:solidFill>
                  <a:prstClr val="black"/>
                </a:solidFill>
              </a:rPr>
              <a:t>(top right mutation)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K417S</a:t>
            </a:r>
            <a:r>
              <a:rPr lang="en-US" sz="1000" dirty="0">
                <a:solidFill>
                  <a:prstClr val="black"/>
                </a:solidFill>
              </a:rPr>
              <a:t> – why even better than K417D?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D420A</a:t>
            </a:r>
            <a:r>
              <a:rPr lang="en-US" sz="1000" dirty="0">
                <a:solidFill>
                  <a:prstClr val="black"/>
                </a:solidFill>
              </a:rPr>
              <a:t> – standout 2</a:t>
            </a:r>
            <a:r>
              <a:rPr lang="en-US" sz="1000" baseline="30000" dirty="0">
                <a:solidFill>
                  <a:prstClr val="black"/>
                </a:solidFill>
              </a:rPr>
              <a:t>nd</a:t>
            </a:r>
            <a:r>
              <a:rPr lang="en-US" sz="1000" dirty="0">
                <a:solidFill>
                  <a:prstClr val="black"/>
                </a:solidFill>
              </a:rPr>
              <a:t> best</a:t>
            </a:r>
          </a:p>
          <a:p>
            <a:pPr marL="228600" lvl="0" indent="-228600">
              <a:buFontTx/>
              <a:buAutoNum type="arabicPeriod"/>
            </a:pPr>
            <a:r>
              <a:rPr lang="en-US" sz="1000" b="1" dirty="0">
                <a:solidFill>
                  <a:prstClr val="black"/>
                </a:solidFill>
              </a:rPr>
              <a:t>Y421L</a:t>
            </a:r>
            <a:r>
              <a:rPr lang="en-US" sz="1000" dirty="0">
                <a:solidFill>
                  <a:prstClr val="black"/>
                </a:solidFill>
              </a:rPr>
              <a:t> – 2</a:t>
            </a:r>
            <a:r>
              <a:rPr lang="en-US" sz="1000" baseline="30000" dirty="0">
                <a:solidFill>
                  <a:prstClr val="black"/>
                </a:solidFill>
              </a:rPr>
              <a:t>nd</a:t>
            </a:r>
            <a:r>
              <a:rPr lang="en-US" sz="1000" dirty="0">
                <a:solidFill>
                  <a:prstClr val="black"/>
                </a:solidFill>
              </a:rPr>
              <a:t> best (no polar/</a:t>
            </a:r>
            <a:r>
              <a:rPr lang="en-US" sz="1000" dirty="0" err="1">
                <a:solidFill>
                  <a:prstClr val="black"/>
                </a:solidFill>
              </a:rPr>
              <a:t>aro</a:t>
            </a:r>
            <a:r>
              <a:rPr lang="en-US" sz="1000" dirty="0">
                <a:solidFill>
                  <a:prstClr val="black"/>
                </a:solidFill>
              </a:rPr>
              <a:t>); why better than other </a:t>
            </a:r>
            <a:r>
              <a:rPr lang="en-US" sz="1000" dirty="0" err="1">
                <a:solidFill>
                  <a:prstClr val="black"/>
                </a:solidFill>
              </a:rPr>
              <a:t>apolars</a:t>
            </a:r>
            <a:r>
              <a:rPr lang="en-US" sz="1000" dirty="0">
                <a:solidFill>
                  <a:prstClr val="black"/>
                </a:solidFill>
              </a:rPr>
              <a:t>? (e.g., Y421I)?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/>
              <a:t>P527M</a:t>
            </a:r>
            <a:r>
              <a:rPr lang="en-US" sz="1000" dirty="0"/>
              <a:t> (bottom right mutation in 12-1 only)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/>
              <a:t>Y421N</a:t>
            </a:r>
            <a:r>
              <a:rPr lang="en-US" sz="1000" dirty="0"/>
              <a:t> – still polar; why so good for both? (and why e.g., Y421T or Y421Q not good?)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/>
              <a:t>D420E</a:t>
            </a:r>
            <a:r>
              <a:rPr lang="en-US" sz="1000" dirty="0"/>
              <a:t> – still neg charge (as indicated by 417 results); why so good (for both)?</a:t>
            </a:r>
          </a:p>
          <a:p>
            <a:pPr marL="228600" indent="-228600">
              <a:buFontTx/>
              <a:buAutoNum type="arabicPeriod"/>
            </a:pP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**How can the frequency be below 0? As in Y421P?</a:t>
            </a:r>
          </a:p>
        </p:txBody>
      </p:sp>
    </p:spTree>
    <p:extLst>
      <p:ext uri="{BB962C8B-B14F-4D97-AF65-F5344CB8AC3E}">
        <p14:creationId xmlns:p14="http://schemas.microsoft.com/office/powerpoint/2010/main" val="1861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CB3B-D646-E04F-804B-4434469E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escape mutants – help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3CAF-83FE-1E44-96BB-8F20215394E4}"/>
              </a:ext>
            </a:extLst>
          </p:cNvPr>
          <p:cNvSpPr txBox="1"/>
          <p:nvPr/>
        </p:nvSpPr>
        <p:spPr>
          <a:xfrm>
            <a:off x="1003850" y="2047461"/>
            <a:ext cx="8686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will have some </a:t>
            </a:r>
            <a:r>
              <a:rPr lang="en-US" dirty="0" err="1"/>
              <a:t>pseudoneutralization</a:t>
            </a:r>
            <a:r>
              <a:rPr lang="en-US" dirty="0"/>
              <a:t> data but not all validated. </a:t>
            </a:r>
          </a:p>
          <a:p>
            <a:pPr marL="342900" indent="-342900">
              <a:buAutoNum type="arabicPeriod"/>
            </a:pPr>
            <a:r>
              <a:rPr lang="en-US" dirty="0"/>
              <a:t>Would it make sense to run MD for the two antibodies for which we have structures? CC12.1, CC12.3?</a:t>
            </a:r>
          </a:p>
          <a:p>
            <a:pPr marL="342900" indent="-342900">
              <a:buAutoNum type="arabicPeriod"/>
            </a:pPr>
            <a:r>
              <a:rPr lang="en-US" dirty="0"/>
              <a:t>Any other thoughts for how to help?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9E2B-3579-4ACC-B058-BED5E3E3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SARS-CoV-2 S RBD displays on yeast surface and can bind to ACE2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3C3AE0-537D-4321-AD1D-5C0AD016D080}"/>
              </a:ext>
            </a:extLst>
          </p:cNvPr>
          <p:cNvGrpSpPr/>
          <p:nvPr/>
        </p:nvGrpSpPr>
        <p:grpSpPr>
          <a:xfrm>
            <a:off x="1229296" y="1872426"/>
            <a:ext cx="3464365" cy="5056604"/>
            <a:chOff x="8029571" y="1047094"/>
            <a:chExt cx="2302071" cy="3360114"/>
          </a:xfrm>
        </p:grpSpPr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C311103B-950E-4E69-AD93-C27E4B4EA6D1}"/>
                </a:ext>
              </a:extLst>
            </p:cNvPr>
            <p:cNvSpPr/>
            <p:nvPr/>
          </p:nvSpPr>
          <p:spPr>
            <a:xfrm rot="8799610">
              <a:off x="8029571" y="2699519"/>
              <a:ext cx="1600209" cy="1707689"/>
            </a:xfrm>
            <a:prstGeom prst="chord">
              <a:avLst>
                <a:gd name="adj1" fmla="val 2526147"/>
                <a:gd name="adj2" fmla="val 12182670"/>
              </a:avLst>
            </a:prstGeom>
            <a:solidFill>
              <a:srgbClr val="FDE9A1"/>
            </a:solidFill>
            <a:ln>
              <a:solidFill>
                <a:srgbClr val="FDE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/>
                <a:t>Y¡</a:t>
              </a:r>
              <a:endParaRPr lang="en-US" sz="36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43A130-D416-4463-A22C-CCC70A309254}"/>
                </a:ext>
              </a:extLst>
            </p:cNvPr>
            <p:cNvSpPr/>
            <p:nvPr/>
          </p:nvSpPr>
          <p:spPr>
            <a:xfrm>
              <a:off x="8505825" y="2571748"/>
              <a:ext cx="552450" cy="1905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Aga1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634A47-8741-4352-A453-2E104EA9D4C9}"/>
                </a:ext>
              </a:extLst>
            </p:cNvPr>
            <p:cNvSpPr/>
            <p:nvPr/>
          </p:nvSpPr>
          <p:spPr>
            <a:xfrm>
              <a:off x="8505825" y="2251804"/>
              <a:ext cx="552450" cy="1905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Aga2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93FCD8-F3BB-4F0C-B7B7-B943851C4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9175" y="2442304"/>
              <a:ext cx="0" cy="129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F8974D-DF47-4A77-957F-D7A899656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4451" y="2442304"/>
              <a:ext cx="0" cy="140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A2ABE1-346D-41CF-84FD-8138B3F33A15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782050" y="2041864"/>
              <a:ext cx="47625" cy="209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EAE1C0-9E3C-4912-9905-24E9C443737C}"/>
                </a:ext>
              </a:extLst>
            </p:cNvPr>
            <p:cNvSpPr/>
            <p:nvPr/>
          </p:nvSpPr>
          <p:spPr>
            <a:xfrm rot="19934249">
              <a:off x="8730242" y="1526456"/>
              <a:ext cx="815735" cy="44692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/>
                  </a:solidFill>
                </a:rPr>
                <a:t>S RBD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8C75-1E99-48AB-9023-7886EE65D111}"/>
                </a:ext>
              </a:extLst>
            </p:cNvPr>
            <p:cNvSpPr/>
            <p:nvPr/>
          </p:nvSpPr>
          <p:spPr>
            <a:xfrm>
              <a:off x="9686392" y="1476377"/>
              <a:ext cx="561976" cy="171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c-</a:t>
              </a:r>
              <a:r>
                <a:rPr lang="es-ES" dirty="0" err="1">
                  <a:solidFill>
                    <a:schemeClr val="tx1"/>
                  </a:solidFill>
                </a:rPr>
                <a:t>myc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3F2FF7-79B6-4286-A5E1-9BB743DA8B0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9499026" y="1559933"/>
              <a:ext cx="187366" cy="2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20B5022A-11F7-438F-B813-694409A81A7C}"/>
                </a:ext>
              </a:extLst>
            </p:cNvPr>
            <p:cNvSpPr/>
            <p:nvPr/>
          </p:nvSpPr>
          <p:spPr>
            <a:xfrm>
              <a:off x="10169043" y="1362192"/>
              <a:ext cx="162599" cy="171450"/>
            </a:xfrm>
            <a:prstGeom prst="star5">
              <a:avLst/>
            </a:prstGeom>
            <a:solidFill>
              <a:srgbClr val="6CF472"/>
            </a:solidFill>
            <a:ln>
              <a:solidFill>
                <a:srgbClr val="6CF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44725C-5997-435D-85BC-80ADDAF788C3}"/>
                </a:ext>
              </a:extLst>
            </p:cNvPr>
            <p:cNvGrpSpPr/>
            <p:nvPr/>
          </p:nvGrpSpPr>
          <p:grpSpPr>
            <a:xfrm rot="3891034">
              <a:off x="8510841" y="1230841"/>
              <a:ext cx="529218" cy="376425"/>
              <a:chOff x="7161407" y="3520444"/>
              <a:chExt cx="826257" cy="49054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84D16BB-936E-4002-AFB5-527847E705ED}"/>
                  </a:ext>
                </a:extLst>
              </p:cNvPr>
              <p:cNvCxnSpPr/>
              <p:nvPr/>
            </p:nvCxnSpPr>
            <p:spPr>
              <a:xfrm>
                <a:off x="7161407" y="3748341"/>
                <a:ext cx="5305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499555-FFD9-44B8-8489-AF201F2D01BA}"/>
                  </a:ext>
                </a:extLst>
              </p:cNvPr>
              <p:cNvCxnSpPr/>
              <p:nvPr/>
            </p:nvCxnSpPr>
            <p:spPr>
              <a:xfrm>
                <a:off x="7161407" y="3824541"/>
                <a:ext cx="5305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6454E0-2020-4D9F-8CB8-59946CF9B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8635" y="3821066"/>
                <a:ext cx="309029" cy="1515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D1CBE4C-CEFB-459C-BCBB-2D0D5FB72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3872" y="3874070"/>
                <a:ext cx="286787" cy="13692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91DC629-7EF8-4AAB-9F51-03E4107701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635" y="3553363"/>
                <a:ext cx="249751" cy="1969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F2DFAC-4810-44B3-AE78-8459F7E1E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872" y="3520444"/>
                <a:ext cx="215069" cy="1710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CCC5E257-871C-4185-8087-0E8C65BCD741}"/>
                </a:ext>
              </a:extLst>
            </p:cNvPr>
            <p:cNvSpPr/>
            <p:nvPr/>
          </p:nvSpPr>
          <p:spPr>
            <a:xfrm>
              <a:off x="8502103" y="1047094"/>
              <a:ext cx="162599" cy="171450"/>
            </a:xfrm>
            <a:prstGeom prst="star5">
              <a:avLst/>
            </a:prstGeom>
            <a:solidFill>
              <a:srgbClr val="F612E6"/>
            </a:solidFill>
            <a:ln>
              <a:solidFill>
                <a:srgbClr val="F61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7D9E65-C74C-4DD2-8EFA-676AED3E2567}"/>
                </a:ext>
              </a:extLst>
            </p:cNvPr>
            <p:cNvSpPr txBox="1"/>
            <p:nvPr/>
          </p:nvSpPr>
          <p:spPr>
            <a:xfrm>
              <a:off x="8310027" y="3065074"/>
              <a:ext cx="1087993" cy="26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Yeast surface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B802E9-E706-445C-B8ED-653FBEAFB710}"/>
              </a:ext>
            </a:extLst>
          </p:cNvPr>
          <p:cNvGrpSpPr/>
          <p:nvPr/>
        </p:nvGrpSpPr>
        <p:grpSpPr>
          <a:xfrm>
            <a:off x="5190231" y="2515702"/>
            <a:ext cx="6163569" cy="2710693"/>
            <a:chOff x="363842" y="1040970"/>
            <a:chExt cx="4156725" cy="182902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5DA5BCB-8D00-4E7C-A538-5E908129A39B}"/>
                </a:ext>
              </a:extLst>
            </p:cNvPr>
            <p:cNvGrpSpPr/>
            <p:nvPr/>
          </p:nvGrpSpPr>
          <p:grpSpPr>
            <a:xfrm>
              <a:off x="363842" y="1040970"/>
              <a:ext cx="4156725" cy="1829028"/>
              <a:chOff x="295930" y="1057333"/>
              <a:chExt cx="4156725" cy="182902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AEC3E8-1531-4890-B8B0-8DC561FB71FE}"/>
                  </a:ext>
                </a:extLst>
              </p:cNvPr>
              <p:cNvGrpSpPr/>
              <p:nvPr/>
            </p:nvGrpSpPr>
            <p:grpSpPr>
              <a:xfrm>
                <a:off x="295930" y="1057333"/>
                <a:ext cx="4093990" cy="1829028"/>
                <a:chOff x="325701" y="1028184"/>
                <a:chExt cx="4093990" cy="182902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A116ECC-BEEB-4637-91E1-7DE67EA77B26}"/>
                    </a:ext>
                  </a:extLst>
                </p:cNvPr>
                <p:cNvGrpSpPr/>
                <p:nvPr/>
              </p:nvGrpSpPr>
              <p:grpSpPr>
                <a:xfrm>
                  <a:off x="325701" y="1232885"/>
                  <a:ext cx="4093990" cy="1624327"/>
                  <a:chOff x="-835846" y="289492"/>
                  <a:chExt cx="6296608" cy="2396015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54D9C720-E6B5-46FD-90FC-32AD70763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6780" y="2312864"/>
                    <a:ext cx="3113650" cy="1"/>
                  </a:xfrm>
                  <a:prstGeom prst="straightConnector1">
                    <a:avLst/>
                  </a:prstGeom>
                  <a:ln w="19050">
                    <a:solidFill>
                      <a:srgbClr val="6CF47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963A5B1-A041-4BC2-8963-6C852838A61F}"/>
                      </a:ext>
                    </a:extLst>
                  </p:cNvPr>
                  <p:cNvSpPr txBox="1"/>
                  <p:nvPr/>
                </p:nvSpPr>
                <p:spPr>
                  <a:xfrm>
                    <a:off x="781978" y="2348543"/>
                    <a:ext cx="4678784" cy="3369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cs typeface="Arial" panose="020B0604020202020204" pitchFamily="34" charset="0"/>
                      </a:rPr>
                      <a:t>S RBD N343Q Surface Display (</a:t>
                    </a: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anti-c-</a:t>
                    </a:r>
                    <a:r>
                      <a:rPr lang="en-US" sz="1600" dirty="0" err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myc</a:t>
                    </a: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-FITC</a:t>
                    </a:r>
                    <a:r>
                      <a:rPr lang="en-US" sz="1600" dirty="0"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81B733-D0B4-43CB-A29F-91951123D359}"/>
                      </a:ext>
                    </a:extLst>
                  </p:cNvPr>
                  <p:cNvSpPr txBox="1"/>
                  <p:nvPr/>
                </p:nvSpPr>
                <p:spPr>
                  <a:xfrm>
                    <a:off x="-835846" y="874534"/>
                    <a:ext cx="1535959" cy="13172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cs typeface="Arial" panose="020B0604020202020204" pitchFamily="34" charset="0"/>
                      </a:rPr>
                      <a:t>Ab/hACE2 binding (</a:t>
                    </a:r>
                    <a:r>
                      <a:rPr lang="en-US" sz="1600" dirty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Goat anti-Human IgG Fc PE conjugate)</a:t>
                    </a:r>
                    <a:endParaRPr lang="en-US" sz="1600" dirty="0"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0E14AD3-EA5E-4FC6-B553-F195EA9747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083" y="289492"/>
                    <a:ext cx="0" cy="1943056"/>
                  </a:xfrm>
                  <a:prstGeom prst="straightConnector1">
                    <a:avLst/>
                  </a:prstGeom>
                  <a:ln w="19050">
                    <a:solidFill>
                      <a:srgbClr val="F612E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4" name="Picture2">
                  <a:extLst>
                    <a:ext uri="{FF2B5EF4-FFF2-40B4-BE49-F238E27FC236}">
                      <a16:creationId xmlns:a16="http://schemas.microsoft.com/office/drawing/2014/main" id="{C2589E3D-F55A-4D66-8714-F0E3B6FCB3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 l="8456" b="25316"/>
                <a:stretch/>
              </p:blipFill>
              <p:spPr bwMode="auto">
                <a:xfrm>
                  <a:off x="1397066" y="1028184"/>
                  <a:ext cx="1484596" cy="15290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29" name="Picture2">
                <a:extLst>
                  <a:ext uri="{FF2B5EF4-FFF2-40B4-BE49-F238E27FC236}">
                    <a16:creationId xmlns:a16="http://schemas.microsoft.com/office/drawing/2014/main" id="{1AB7AA58-4668-4276-A4E9-066ABF6E0D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7863" b="25606"/>
              <a:stretch/>
            </p:blipFill>
            <p:spPr bwMode="auto">
              <a:xfrm>
                <a:off x="2968397" y="1068717"/>
                <a:ext cx="1484258" cy="1513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DEA8FC-3059-4B65-9F73-4616039856C0}"/>
                  </a:ext>
                </a:extLst>
              </p:cNvPr>
              <p:cNvSpPr txBox="1"/>
              <p:nvPr/>
            </p:nvSpPr>
            <p:spPr>
              <a:xfrm>
                <a:off x="3142332" y="1128592"/>
                <a:ext cx="975435" cy="228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ACE2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57E465-33B5-47C3-B501-32BEB885F43C}"/>
                </a:ext>
              </a:extLst>
            </p:cNvPr>
            <p:cNvSpPr txBox="1"/>
            <p:nvPr/>
          </p:nvSpPr>
          <p:spPr>
            <a:xfrm>
              <a:off x="1613354" y="1121360"/>
              <a:ext cx="10540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No protein</a:t>
              </a:r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4F408F4C-867D-4E5E-AE83-BF861890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50C9-2B14-4306-9F6D-508DB9181E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E0C399-C946-430F-AAFF-51ED90A848B1}"/>
              </a:ext>
            </a:extLst>
          </p:cNvPr>
          <p:cNvGraphicFramePr>
            <a:graphicFrameLocks noGrp="1"/>
          </p:cNvGraphicFramePr>
          <p:nvPr/>
        </p:nvGraphicFramePr>
        <p:xfrm>
          <a:off x="6420490" y="3074225"/>
          <a:ext cx="482652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93">
                  <a:extLst>
                    <a:ext uri="{9D8B030D-6E8A-4147-A177-3AD203B41FA5}">
                      <a16:colId xmlns:a16="http://schemas.microsoft.com/office/drawing/2014/main" val="1988811225"/>
                    </a:ext>
                  </a:extLst>
                </a:gridCol>
                <a:gridCol w="1441054">
                  <a:extLst>
                    <a:ext uri="{9D8B030D-6E8A-4147-A177-3AD203B41FA5}">
                      <a16:colId xmlns:a16="http://schemas.microsoft.com/office/drawing/2014/main" val="4085535858"/>
                    </a:ext>
                  </a:extLst>
                </a:gridCol>
                <a:gridCol w="1574276">
                  <a:extLst>
                    <a:ext uri="{9D8B030D-6E8A-4147-A177-3AD203B41FA5}">
                      <a16:colId xmlns:a16="http://schemas.microsoft.com/office/drawing/2014/main" val="3471470146"/>
                    </a:ext>
                  </a:extLst>
                </a:gridCol>
              </a:tblGrid>
              <a:tr h="2221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Protein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Experimental </a:t>
                      </a:r>
                      <a:r>
                        <a:rPr lang="es-ES" sz="1600" dirty="0" err="1"/>
                        <a:t>K</a:t>
                      </a:r>
                      <a:r>
                        <a:rPr lang="es-ES" sz="1600" baseline="-25000" dirty="0" err="1"/>
                        <a:t>d</a:t>
                      </a:r>
                      <a:r>
                        <a:rPr lang="es-ES" sz="1600" dirty="0"/>
                        <a:t> </a:t>
                      </a:r>
                      <a:r>
                        <a:rPr lang="en-US" sz="1600" dirty="0"/>
                        <a:t>[</a:t>
                      </a:r>
                      <a:r>
                        <a:rPr lang="en-US" sz="1600" dirty="0" err="1"/>
                        <a:t>nM</a:t>
                      </a:r>
                      <a:r>
                        <a:rPr lang="en-US" sz="1600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</a:t>
                      </a:r>
                      <a:r>
                        <a:rPr lang="en-US" sz="1600" baseline="-25000" dirty="0" err="1"/>
                        <a:t>d</a:t>
                      </a:r>
                      <a:r>
                        <a:rPr lang="en-US" sz="1600" dirty="0"/>
                        <a:t> in literature [</a:t>
                      </a:r>
                      <a:r>
                        <a:rPr lang="en-US" sz="1600" dirty="0" err="1"/>
                        <a:t>nM</a:t>
                      </a:r>
                      <a:r>
                        <a:rPr lang="en-US" sz="1600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47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14.7 </a:t>
                      </a:r>
                      <a:r>
                        <a:rPr lang="en-US" sz="1600" baseline="30000" dirty="0"/>
                        <a:t>(1)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82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Non-neutralizing antibody CR3022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0.171</a:t>
                      </a:r>
                      <a:r>
                        <a:rPr lang="en-US" sz="1600" dirty="0"/>
                        <a:t>±25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&lt;0.1 </a:t>
                      </a:r>
                      <a:r>
                        <a:rPr lang="en-US" sz="1600" baseline="30000" dirty="0"/>
                        <a:t>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12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Neutralizing antibody 910-30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0.230±70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0.104 </a:t>
                      </a:r>
                      <a:r>
                        <a:rPr lang="en-US" sz="1600" baseline="30000" dirty="0"/>
                        <a:t>(3)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2666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50AA245-7FFC-47C9-BA86-299E3A10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Affinities obtained from yeast surface display are comparable with </a:t>
            </a:r>
            <a:r>
              <a:rPr lang="en-US" sz="4000" i="1" dirty="0"/>
              <a:t>in vitro</a:t>
            </a:r>
            <a:r>
              <a:rPr lang="en-US" sz="4000" dirty="0"/>
              <a:t>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E1FF4-938C-4680-8F01-E05F2E9A53D6}"/>
              </a:ext>
            </a:extLst>
          </p:cNvPr>
          <p:cNvSpPr txBox="1"/>
          <p:nvPr/>
        </p:nvSpPr>
        <p:spPr>
          <a:xfrm>
            <a:off x="623657" y="6070878"/>
            <a:ext cx="9811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000" b="0" i="0" dirty="0" err="1">
                <a:solidFill>
                  <a:srgbClr val="222222"/>
                </a:solidFill>
                <a:effectLst/>
              </a:rPr>
              <a:t>Wrapp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 Daniel, et al. "Cryo-EM structure of the 2019-nCoV spike in the prefusion conformation."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Science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 367.6483 (2020): 1260-1263.</a:t>
            </a:r>
          </a:p>
          <a:p>
            <a:pPr marL="228600" indent="-228600">
              <a:buFontTx/>
              <a:buAutoNum type="arabicParenBoth"/>
            </a:pPr>
            <a:r>
              <a:rPr lang="en-US" sz="1000" b="0" i="0" dirty="0">
                <a:solidFill>
                  <a:srgbClr val="222222"/>
                </a:solidFill>
                <a:effectLst/>
              </a:rPr>
              <a:t>Yuan, Meng, et al. "A highly conserved cryptic epitope in the receptor binding domains of SARS-CoV-2 and SARS-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CoV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."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Science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 368.6491 (2020): 630-633..</a:t>
            </a:r>
            <a:endParaRPr lang="en-US" sz="1000" dirty="0"/>
          </a:p>
          <a:p>
            <a:pPr marL="228600" indent="-228600">
              <a:buFontTx/>
              <a:buAutoNum type="arabicParenBoth"/>
            </a:pPr>
            <a:r>
              <a:rPr lang="en-US" sz="1000" dirty="0">
                <a:solidFill>
                  <a:srgbClr val="222222"/>
                </a:solidFill>
              </a:rPr>
              <a:t>Banach, Bailey B. and </a:t>
            </a:r>
            <a:r>
              <a:rPr lang="en-US" sz="1000" dirty="0" err="1">
                <a:solidFill>
                  <a:srgbClr val="222222"/>
                </a:solidFill>
              </a:rPr>
              <a:t>Cerutti</a:t>
            </a:r>
            <a:r>
              <a:rPr lang="en-US" sz="1000" dirty="0">
                <a:solidFill>
                  <a:srgbClr val="222222"/>
                </a:solidFill>
              </a:rPr>
              <a:t>, Gabriele and … </a:t>
            </a:r>
            <a:r>
              <a:rPr lang="en-US" sz="1000" dirty="0" err="1">
                <a:solidFill>
                  <a:srgbClr val="222222"/>
                </a:solidFill>
              </a:rPr>
              <a:t>Francino</a:t>
            </a:r>
            <a:r>
              <a:rPr lang="en-US" sz="1000" dirty="0">
                <a:solidFill>
                  <a:srgbClr val="222222"/>
                </a:solidFill>
              </a:rPr>
              <a:t> </a:t>
            </a:r>
            <a:r>
              <a:rPr lang="en-US" sz="1000" dirty="0" err="1">
                <a:solidFill>
                  <a:srgbClr val="222222"/>
                </a:solidFill>
              </a:rPr>
              <a:t>Urdániz</a:t>
            </a:r>
            <a:r>
              <a:rPr lang="en-US" sz="1000" dirty="0">
                <a:solidFill>
                  <a:srgbClr val="222222"/>
                </a:solidFill>
              </a:rPr>
              <a:t>, Irene M. and …DeKosky, Brandon J., “Paired Heavy and Light Chain Signatures Contribute to Potent SARS-CoV-2 Neutralization in Public Antibody Responses.” Available at SSRN: </a:t>
            </a:r>
            <a:r>
              <a:rPr lang="en-US" sz="1000" dirty="0">
                <a:solidFill>
                  <a:srgbClr val="22222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https://ssrn.com/abstract=3754549</a:t>
            </a:r>
            <a:r>
              <a:rPr lang="en-US" sz="1000" dirty="0">
                <a:solidFill>
                  <a:srgbClr val="222222"/>
                </a:solidFill>
              </a:rPr>
              <a:t> or </a:t>
            </a:r>
            <a:r>
              <a:rPr lang="en-US" sz="1000" dirty="0">
                <a:solidFill>
                  <a:srgbClr val="22222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http://dx.doi.org/10.2139/ssrn.3754549</a:t>
            </a:r>
            <a:endParaRPr lang="en-US" sz="1000" dirty="0">
              <a:solidFill>
                <a:srgbClr val="22222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9A23A-A7FE-4A0F-915E-CD47F4E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009A-A007-4EE6-9D33-1CF42F66B537}" type="slidenum">
              <a:rPr lang="en-US" smtClean="0"/>
              <a:t>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584158-AE93-4639-8B95-13BA0E1AEAFA}"/>
              </a:ext>
            </a:extLst>
          </p:cNvPr>
          <p:cNvGrpSpPr/>
          <p:nvPr/>
        </p:nvGrpSpPr>
        <p:grpSpPr>
          <a:xfrm>
            <a:off x="790225" y="1639235"/>
            <a:ext cx="6192964" cy="3824954"/>
            <a:chOff x="790225" y="1639235"/>
            <a:chExt cx="6192964" cy="38249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5EC204-CECE-40E8-B892-B2861C201E4E}"/>
                </a:ext>
              </a:extLst>
            </p:cNvPr>
            <p:cNvGrpSpPr/>
            <p:nvPr/>
          </p:nvGrpSpPr>
          <p:grpSpPr>
            <a:xfrm>
              <a:off x="1651247" y="1639235"/>
              <a:ext cx="3816299" cy="3064740"/>
              <a:chOff x="10468712" y="3410877"/>
              <a:chExt cx="3383678" cy="251538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B9D125-8F86-48A3-B734-00AB60AB977A}"/>
                  </a:ext>
                </a:extLst>
              </p:cNvPr>
              <p:cNvSpPr txBox="1"/>
              <p:nvPr/>
            </p:nvSpPr>
            <p:spPr>
              <a:xfrm>
                <a:off x="11249928" y="3683976"/>
                <a:ext cx="17265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230 ± 70 </a:t>
                </a:r>
                <a:r>
                  <a:rPr lang="en-US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pM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E5855980-61A3-4714-8E54-4CCF2705C9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68712" y="3410877"/>
              <a:ext cx="3383678" cy="2515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9" name="Graph" r:id="rId6" imgW="3920760" imgH="3000960" progId="Origin95.Graph">
                      <p:embed/>
                    </p:oleObj>
                  </mc:Choice>
                  <mc:Fallback>
                    <p:oleObj name="Graph" r:id="rId6" imgW="3920760" imgH="3000960" progId="Origin95.Graph">
                      <p:embed/>
                      <p:pic>
                        <p:nvPicPr>
                          <p:cNvPr id="6" name="Object 5">
                            <a:extLst>
                              <a:ext uri="{FF2B5EF4-FFF2-40B4-BE49-F238E27FC236}">
                                <a16:creationId xmlns:a16="http://schemas.microsoft.com/office/drawing/2014/main" id="{E5855980-61A3-4714-8E54-4CCF2705C93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0468712" y="3410877"/>
                            <a:ext cx="3383678" cy="25153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284E3F-BE84-48E1-9B30-B66E6703CE7A}"/>
                </a:ext>
              </a:extLst>
            </p:cNvPr>
            <p:cNvSpPr txBox="1"/>
            <p:nvPr/>
          </p:nvSpPr>
          <p:spPr>
            <a:xfrm>
              <a:off x="790225" y="4817858"/>
              <a:ext cx="6192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cs typeface="Arial" panose="020B0604020202020204" pitchFamily="34" charset="0"/>
                </a:rPr>
                <a:t>Technical triplicates for two biological replicates (n = 6)</a:t>
              </a:r>
            </a:p>
            <a:p>
              <a:r>
                <a:rPr lang="en-US" sz="1800" dirty="0">
                  <a:solidFill>
                    <a:srgbClr val="000000"/>
                  </a:solidFill>
                  <a:cs typeface="Arial" panose="020B0604020202020204" pitchFamily="34" charset="0"/>
                </a:rPr>
                <a:t>Error reported is 2 </a:t>
              </a:r>
              <a:r>
                <a:rPr lang="en-US" sz="18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s.e.m.</a:t>
              </a:r>
              <a:endParaRPr lang="en-US" dirty="0"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9AA625-EC8F-4E16-AC1B-E142A470A9B0}"/>
              </a:ext>
            </a:extLst>
          </p:cNvPr>
          <p:cNvGrpSpPr/>
          <p:nvPr/>
        </p:nvGrpSpPr>
        <p:grpSpPr>
          <a:xfrm>
            <a:off x="556476" y="3093753"/>
            <a:ext cx="9060825" cy="2779429"/>
            <a:chOff x="365271" y="2795053"/>
            <a:chExt cx="9060825" cy="2779429"/>
          </a:xfrm>
          <a:noFill/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61C635-40DC-4F06-850C-8102C925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2946" y="2802995"/>
              <a:ext cx="2420083" cy="2363946"/>
            </a:xfrm>
            <a:prstGeom prst="rect">
              <a:avLst/>
            </a:prstGeom>
            <a:grpFill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55130B-8C4B-465C-A3E1-9B8E48A6A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7293" y="2808900"/>
              <a:ext cx="2419607" cy="2363946"/>
            </a:xfrm>
            <a:prstGeom prst="rect">
              <a:avLst/>
            </a:prstGeom>
            <a:grp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FE7161-B5F2-4039-BA85-D9C4ED70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59912" y="2815739"/>
              <a:ext cx="2424806" cy="2363946"/>
            </a:xfrm>
            <a:prstGeom prst="rect">
              <a:avLst/>
            </a:prstGeom>
            <a:grp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3B8956-C3C6-4839-A1E7-C2844C9CC01C}"/>
                </a:ext>
              </a:extLst>
            </p:cNvPr>
            <p:cNvSpPr txBox="1"/>
            <p:nvPr/>
          </p:nvSpPr>
          <p:spPr>
            <a:xfrm>
              <a:off x="1973847" y="2815739"/>
              <a:ext cx="14192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No antibody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600722-B457-4F63-A507-612CB3281BD4}"/>
                </a:ext>
              </a:extLst>
            </p:cNvPr>
            <p:cNvSpPr txBox="1"/>
            <p:nvPr/>
          </p:nvSpPr>
          <p:spPr>
            <a:xfrm>
              <a:off x="4462585" y="2815739"/>
              <a:ext cx="19526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50pM IgG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93C7A3-D671-4345-878E-FD42798473A9}"/>
                </a:ext>
              </a:extLst>
            </p:cNvPr>
            <p:cNvSpPr txBox="1"/>
            <p:nvPr/>
          </p:nvSpPr>
          <p:spPr>
            <a:xfrm>
              <a:off x="7003789" y="2795053"/>
              <a:ext cx="242230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</a:t>
              </a:r>
              <a:r>
                <a:rPr lang="en-US" sz="1800" dirty="0"/>
                <a:t>0pM IgG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113CCF-6548-4F47-BB53-DCEA2B75130C}"/>
                </a:ext>
              </a:extLst>
            </p:cNvPr>
            <p:cNvCxnSpPr/>
            <p:nvPr/>
          </p:nvCxnSpPr>
          <p:spPr>
            <a:xfrm>
              <a:off x="1918141" y="5245459"/>
              <a:ext cx="3319728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548A10-31A8-4E65-8DD0-30467D972158}"/>
                </a:ext>
              </a:extLst>
            </p:cNvPr>
            <p:cNvSpPr txBox="1"/>
            <p:nvPr/>
          </p:nvSpPr>
          <p:spPr>
            <a:xfrm>
              <a:off x="1973847" y="5235928"/>
              <a:ext cx="5405141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 RBD N343Q Surface Display (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anti-c-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myc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-FITC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39B78-7066-4D7B-A3B8-349516690D51}"/>
                </a:ext>
              </a:extLst>
            </p:cNvPr>
            <p:cNvSpPr txBox="1"/>
            <p:nvPr/>
          </p:nvSpPr>
          <p:spPr>
            <a:xfrm>
              <a:off x="365271" y="3636111"/>
              <a:ext cx="1673357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IgG binding (</a:t>
              </a: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anti-Fc PE conjugated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1B9B73-28A1-4FBE-8BE9-340BCB8B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458" y="2815739"/>
              <a:ext cx="0" cy="223002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BC284F-CFB7-4F33-A3F2-9AD843A2D9CA}"/>
                  </a:ext>
                </a:extLst>
              </p:cNvPr>
              <p:cNvSpPr txBox="1"/>
              <p:nvPr/>
            </p:nvSpPr>
            <p:spPr>
              <a:xfrm>
                <a:off x="6884816" y="1910694"/>
                <a:ext cx="3655937" cy="58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ba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ba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ba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ba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BC284F-CFB7-4F33-A3F2-9AD843A2D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16" y="1910694"/>
                <a:ext cx="3655937" cy="5834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9A32-C251-4D62-BC8E-90DFAC2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platform can be used to perform competitive binding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C6FB-D67F-4B02-A9FE-D54EF31C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50C9-2B14-4306-9F6D-508DB9181E2C}" type="slidenum">
              <a:rPr lang="en-US" smtClean="0"/>
              <a:t>4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F257D7-280F-4F37-BE28-C56EE9E7E097}"/>
              </a:ext>
            </a:extLst>
          </p:cNvPr>
          <p:cNvGrpSpPr/>
          <p:nvPr/>
        </p:nvGrpSpPr>
        <p:grpSpPr>
          <a:xfrm>
            <a:off x="5605356" y="1785622"/>
            <a:ext cx="6211788" cy="4259938"/>
            <a:chOff x="5622309" y="1783574"/>
            <a:chExt cx="6211788" cy="42599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BC12DC-69FB-4C8E-8926-A0128F5C9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7430" y="1900551"/>
              <a:ext cx="3256167" cy="35581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5CD4D9-9693-4DE2-8B12-D81DEA468B0D}"/>
                </a:ext>
              </a:extLst>
            </p:cNvPr>
            <p:cNvSpPr txBox="1"/>
            <p:nvPr/>
          </p:nvSpPr>
          <p:spPr>
            <a:xfrm>
              <a:off x="6162521" y="5458736"/>
              <a:ext cx="315660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Fluorescence signal (910-30 binding)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9E265-3D3E-483B-905D-FB7043E4E42C}"/>
                </a:ext>
              </a:extLst>
            </p:cNvPr>
            <p:cNvSpPr txBox="1"/>
            <p:nvPr/>
          </p:nvSpPr>
          <p:spPr>
            <a:xfrm rot="5400000">
              <a:off x="5680698" y="4696672"/>
              <a:ext cx="430887" cy="5476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Cells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3A8A0-BF2A-42CB-90C8-D92E221C87CC}"/>
                </a:ext>
              </a:extLst>
            </p:cNvPr>
            <p:cNvSpPr txBox="1"/>
            <p:nvPr/>
          </p:nvSpPr>
          <p:spPr>
            <a:xfrm>
              <a:off x="9396890" y="1783574"/>
              <a:ext cx="98456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Protein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[100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9A0E7C-E84F-4974-96A4-04D49D8A31EA}"/>
                </a:ext>
              </a:extLst>
            </p:cNvPr>
            <p:cNvSpPr txBox="1"/>
            <p:nvPr/>
          </p:nvSpPr>
          <p:spPr>
            <a:xfrm>
              <a:off x="9613665" y="22218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04017C-41F0-4BF6-A9E9-EA9A1143CCEC}"/>
                </a:ext>
              </a:extLst>
            </p:cNvPr>
            <p:cNvSpPr txBox="1"/>
            <p:nvPr/>
          </p:nvSpPr>
          <p:spPr>
            <a:xfrm>
              <a:off x="10958536" y="221882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EE9AF1-90A1-4468-8298-28DA65869BC2}"/>
                </a:ext>
              </a:extLst>
            </p:cNvPr>
            <p:cNvSpPr txBox="1"/>
            <p:nvPr/>
          </p:nvSpPr>
          <p:spPr>
            <a:xfrm>
              <a:off x="9613665" y="258503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1B70D-5AC9-47C4-BD9A-46A50FFEB1F7}"/>
                </a:ext>
              </a:extLst>
            </p:cNvPr>
            <p:cNvSpPr txBox="1"/>
            <p:nvPr/>
          </p:nvSpPr>
          <p:spPr>
            <a:xfrm>
              <a:off x="10959947" y="261113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3336D-7033-4FFA-9D35-E517F0CCF6C9}"/>
                </a:ext>
              </a:extLst>
            </p:cNvPr>
            <p:cNvSpPr txBox="1"/>
            <p:nvPr/>
          </p:nvSpPr>
          <p:spPr>
            <a:xfrm>
              <a:off x="9473474" y="3019517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901-30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31EBAE-E1CA-439A-87AD-18AD8DC58CA9}"/>
                </a:ext>
              </a:extLst>
            </p:cNvPr>
            <p:cNvSpPr txBox="1"/>
            <p:nvPr/>
          </p:nvSpPr>
          <p:spPr>
            <a:xfrm>
              <a:off x="9434089" y="3400148"/>
              <a:ext cx="934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CR3022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05CF9-354B-4821-9228-52A5FC3048A6}"/>
                </a:ext>
              </a:extLst>
            </p:cNvPr>
            <p:cNvSpPr txBox="1"/>
            <p:nvPr/>
          </p:nvSpPr>
          <p:spPr>
            <a:xfrm>
              <a:off x="9462565" y="3762762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ACE2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7BAFA4-8293-4FA6-859B-982742E5A4E5}"/>
                </a:ext>
              </a:extLst>
            </p:cNvPr>
            <p:cNvSpPr txBox="1"/>
            <p:nvPr/>
          </p:nvSpPr>
          <p:spPr>
            <a:xfrm>
              <a:off x="10952973" y="297304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401CE3-F011-45B7-BE54-7AFB96D620DC}"/>
                </a:ext>
              </a:extLst>
            </p:cNvPr>
            <p:cNvSpPr txBox="1"/>
            <p:nvPr/>
          </p:nvSpPr>
          <p:spPr>
            <a:xfrm>
              <a:off x="10963230" y="333795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46FA3C-6E3D-410C-AF9F-1EAC4DF47BB0}"/>
                </a:ext>
              </a:extLst>
            </p:cNvPr>
            <p:cNvSpPr txBox="1"/>
            <p:nvPr/>
          </p:nvSpPr>
          <p:spPr>
            <a:xfrm>
              <a:off x="10969127" y="375833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1645A4-AF34-4DAA-8D9C-D9900D9327D7}"/>
                </a:ext>
              </a:extLst>
            </p:cNvPr>
            <p:cNvSpPr txBox="1"/>
            <p:nvPr/>
          </p:nvSpPr>
          <p:spPr>
            <a:xfrm>
              <a:off x="9461310" y="4081276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910-30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E043C2-7C81-4C1D-A002-97EAF89D8A40}"/>
                </a:ext>
              </a:extLst>
            </p:cNvPr>
            <p:cNvSpPr txBox="1"/>
            <p:nvPr/>
          </p:nvSpPr>
          <p:spPr>
            <a:xfrm>
              <a:off x="9434089" y="4457145"/>
              <a:ext cx="934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CR3022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3B5269-28BE-495B-88A5-BBBBE1790436}"/>
                </a:ext>
              </a:extLst>
            </p:cNvPr>
            <p:cNvSpPr txBox="1"/>
            <p:nvPr/>
          </p:nvSpPr>
          <p:spPr>
            <a:xfrm>
              <a:off x="9485152" y="4802527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ACE2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6CF7AC-0705-4752-890B-647FA6006F9B}"/>
                </a:ext>
              </a:extLst>
            </p:cNvPr>
            <p:cNvSpPr txBox="1"/>
            <p:nvPr/>
          </p:nvSpPr>
          <p:spPr>
            <a:xfrm>
              <a:off x="10956665" y="414729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5A641D-6E24-4607-BA55-131EB5C8537C}"/>
                </a:ext>
              </a:extLst>
            </p:cNvPr>
            <p:cNvSpPr txBox="1"/>
            <p:nvPr/>
          </p:nvSpPr>
          <p:spPr>
            <a:xfrm>
              <a:off x="10956665" y="4488150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867DF4-360C-4AFD-942F-03AC599F135D}"/>
                </a:ext>
              </a:extLst>
            </p:cNvPr>
            <p:cNvSpPr txBox="1"/>
            <p:nvPr/>
          </p:nvSpPr>
          <p:spPr>
            <a:xfrm>
              <a:off x="10968484" y="4840673"/>
              <a:ext cx="343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8664A-DC88-45C7-A4E1-87F02E28536E}"/>
                </a:ext>
              </a:extLst>
            </p:cNvPr>
            <p:cNvSpPr txBox="1"/>
            <p:nvPr/>
          </p:nvSpPr>
          <p:spPr>
            <a:xfrm>
              <a:off x="10381455" y="1796472"/>
              <a:ext cx="145264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Biotinylated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910-30 [1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6B04C5-88C3-499B-8C22-DA16548C1A99}"/>
              </a:ext>
            </a:extLst>
          </p:cNvPr>
          <p:cNvGrpSpPr/>
          <p:nvPr/>
        </p:nvGrpSpPr>
        <p:grpSpPr>
          <a:xfrm>
            <a:off x="886949" y="1902599"/>
            <a:ext cx="4522715" cy="3692098"/>
            <a:chOff x="849563" y="2111337"/>
            <a:chExt cx="4522715" cy="3692098"/>
          </a:xfrm>
        </p:grpSpPr>
        <p:sp>
          <p:nvSpPr>
            <p:cNvPr id="98" name="Chord 97">
              <a:extLst>
                <a:ext uri="{FF2B5EF4-FFF2-40B4-BE49-F238E27FC236}">
                  <a16:creationId xmlns:a16="http://schemas.microsoft.com/office/drawing/2014/main" id="{7818F8A3-EF36-4A22-B5F5-23388CC5E71E}"/>
                </a:ext>
              </a:extLst>
            </p:cNvPr>
            <p:cNvSpPr/>
            <p:nvPr/>
          </p:nvSpPr>
          <p:spPr>
            <a:xfrm rot="8799610">
              <a:off x="3205284" y="4195945"/>
              <a:ext cx="1506316" cy="1607490"/>
            </a:xfrm>
            <a:prstGeom prst="chord">
              <a:avLst>
                <a:gd name="adj1" fmla="val 2526147"/>
                <a:gd name="adj2" fmla="val 12182670"/>
              </a:avLst>
            </a:prstGeom>
            <a:solidFill>
              <a:srgbClr val="FDE9A1"/>
            </a:solidFill>
            <a:ln>
              <a:solidFill>
                <a:srgbClr val="FDE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Y</a:t>
              </a:r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786A34B-63AD-4755-B035-5AC38742B198}"/>
                </a:ext>
              </a:extLst>
            </p:cNvPr>
            <p:cNvGrpSpPr/>
            <p:nvPr/>
          </p:nvGrpSpPr>
          <p:grpSpPr>
            <a:xfrm>
              <a:off x="849563" y="2111337"/>
              <a:ext cx="4522715" cy="3636644"/>
              <a:chOff x="951937" y="2186026"/>
              <a:chExt cx="4522715" cy="363664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AF07086-259A-43EA-8BAD-8879550E5330}"/>
                  </a:ext>
                </a:extLst>
              </p:cNvPr>
              <p:cNvGrpSpPr/>
              <p:nvPr/>
            </p:nvGrpSpPr>
            <p:grpSpPr>
              <a:xfrm>
                <a:off x="951937" y="2679840"/>
                <a:ext cx="2166996" cy="3142830"/>
                <a:chOff x="838200" y="2598067"/>
                <a:chExt cx="2166996" cy="314283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5F9B549-6004-4093-834E-E0E6C54D8D29}"/>
                    </a:ext>
                  </a:extLst>
                </p:cNvPr>
                <p:cNvGrpSpPr/>
                <p:nvPr/>
              </p:nvGrpSpPr>
              <p:grpSpPr>
                <a:xfrm>
                  <a:off x="838200" y="2598067"/>
                  <a:ext cx="2166996" cy="3142830"/>
                  <a:chOff x="2637774" y="3056457"/>
                  <a:chExt cx="2302071" cy="3338731"/>
                </a:xfrm>
              </p:grpSpPr>
              <p:sp>
                <p:nvSpPr>
                  <p:cNvPr id="36" name="Chord 35">
                    <a:extLst>
                      <a:ext uri="{FF2B5EF4-FFF2-40B4-BE49-F238E27FC236}">
                        <a16:creationId xmlns:a16="http://schemas.microsoft.com/office/drawing/2014/main" id="{CB392382-15B8-4179-B65D-61E747EF002D}"/>
                      </a:ext>
                    </a:extLst>
                  </p:cNvPr>
                  <p:cNvSpPr/>
                  <p:nvPr/>
                </p:nvSpPr>
                <p:spPr>
                  <a:xfrm rot="8799610">
                    <a:off x="2637774" y="4687499"/>
                    <a:ext cx="1600209" cy="1707689"/>
                  </a:xfrm>
                  <a:prstGeom prst="chord">
                    <a:avLst>
                      <a:gd name="adj1" fmla="val 2526147"/>
                      <a:gd name="adj2" fmla="val 12182670"/>
                    </a:avLst>
                  </a:prstGeom>
                  <a:solidFill>
                    <a:srgbClr val="FDE9A1"/>
                  </a:solidFill>
                  <a:ln>
                    <a:solidFill>
                      <a:srgbClr val="FDE9A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Y</a:t>
                    </a:r>
                    <a:endParaRPr lang="en-US" dirty="0"/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E0DFD406-CF66-4858-8921-F93CDC29F911}"/>
                      </a:ext>
                    </a:extLst>
                  </p:cNvPr>
                  <p:cNvSpPr/>
                  <p:nvPr/>
                </p:nvSpPr>
                <p:spPr>
                  <a:xfrm>
                    <a:off x="3114028" y="4559728"/>
                    <a:ext cx="552450" cy="1905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00" dirty="0">
                        <a:solidFill>
                          <a:schemeClr val="tx1"/>
                        </a:solidFill>
                      </a:rPr>
                      <a:t>Aga1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A11422F4-6DDD-4D80-98E9-901016C38849}"/>
                      </a:ext>
                    </a:extLst>
                  </p:cNvPr>
                  <p:cNvSpPr/>
                  <p:nvPr/>
                </p:nvSpPr>
                <p:spPr>
                  <a:xfrm>
                    <a:off x="3114028" y="4239784"/>
                    <a:ext cx="552450" cy="1905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00" dirty="0">
                        <a:solidFill>
                          <a:schemeClr val="tx1"/>
                        </a:solidFill>
                      </a:rPr>
                      <a:t>Aga2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8CE97AF0-9F2E-406E-A39D-61B047860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47378" y="4430284"/>
                    <a:ext cx="0" cy="12944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0FEEE48-4DC7-491D-8CA8-5B6647B0BC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42654" y="4430284"/>
                    <a:ext cx="0" cy="1409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CA834D3-FA1A-4DEF-951C-D86092CE7789}"/>
                      </a:ext>
                    </a:extLst>
                  </p:cNvPr>
                  <p:cNvCxnSpPr>
                    <a:cxnSpLocks/>
                    <a:stCxn id="38" idx="0"/>
                  </p:cNvCxnSpPr>
                  <p:nvPr/>
                </p:nvCxnSpPr>
                <p:spPr>
                  <a:xfrm flipV="1">
                    <a:off x="3390253" y="4029844"/>
                    <a:ext cx="47625" cy="209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76BE9EBB-7EF6-4C54-9321-DE87B0AF7D72}"/>
                      </a:ext>
                    </a:extLst>
                  </p:cNvPr>
                  <p:cNvSpPr/>
                  <p:nvPr/>
                </p:nvSpPr>
                <p:spPr>
                  <a:xfrm rot="19934249">
                    <a:off x="3338445" y="3514436"/>
                    <a:ext cx="815735" cy="446929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000" dirty="0">
                        <a:solidFill>
                          <a:schemeClr val="tx1"/>
                        </a:solidFill>
                      </a:rPr>
                      <a:t>RBD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077EE465-A313-49C5-8D43-267D2D3438CE}"/>
                      </a:ext>
                    </a:extLst>
                  </p:cNvPr>
                  <p:cNvSpPr/>
                  <p:nvPr/>
                </p:nvSpPr>
                <p:spPr>
                  <a:xfrm>
                    <a:off x="4294595" y="3464357"/>
                    <a:ext cx="561976" cy="171450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900" dirty="0">
                        <a:solidFill>
                          <a:schemeClr val="tx1"/>
                        </a:solidFill>
                      </a:rPr>
                      <a:t>c-</a:t>
                    </a:r>
                    <a:r>
                      <a:rPr lang="es-ES" sz="900" dirty="0" err="1">
                        <a:solidFill>
                          <a:schemeClr val="tx1"/>
                        </a:solidFill>
                      </a:rPr>
                      <a:t>myc</a:t>
                    </a:r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50F6A75-4AF4-4C25-B811-2CD31909928F}"/>
                      </a:ext>
                    </a:extLst>
                  </p:cNvPr>
                  <p:cNvCxnSpPr>
                    <a:cxnSpLocks/>
                    <a:stCxn id="42" idx="3"/>
                    <a:endCxn id="43" idx="1"/>
                  </p:cNvCxnSpPr>
                  <p:nvPr/>
                </p:nvCxnSpPr>
                <p:spPr>
                  <a:xfrm>
                    <a:off x="4107229" y="3547913"/>
                    <a:ext cx="187366" cy="21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Star: 5 Points 44">
                    <a:extLst>
                      <a:ext uri="{FF2B5EF4-FFF2-40B4-BE49-F238E27FC236}">
                        <a16:creationId xmlns:a16="http://schemas.microsoft.com/office/drawing/2014/main" id="{C017B407-532D-4337-B814-F083B2CFB71B}"/>
                      </a:ext>
                    </a:extLst>
                  </p:cNvPr>
                  <p:cNvSpPr/>
                  <p:nvPr/>
                </p:nvSpPr>
                <p:spPr>
                  <a:xfrm>
                    <a:off x="4777246" y="3350172"/>
                    <a:ext cx="162599" cy="171450"/>
                  </a:xfrm>
                  <a:prstGeom prst="star5">
                    <a:avLst/>
                  </a:prstGeom>
                  <a:solidFill>
                    <a:srgbClr val="6CF472"/>
                  </a:solidFill>
                  <a:ln>
                    <a:solidFill>
                      <a:srgbClr val="6CF4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tar: 5 Points 45">
                    <a:extLst>
                      <a:ext uri="{FF2B5EF4-FFF2-40B4-BE49-F238E27FC236}">
                        <a16:creationId xmlns:a16="http://schemas.microsoft.com/office/drawing/2014/main" id="{E060E95E-2BEF-4E82-AA10-7AF563FC7F56}"/>
                      </a:ext>
                    </a:extLst>
                  </p:cNvPr>
                  <p:cNvSpPr/>
                  <p:nvPr/>
                </p:nvSpPr>
                <p:spPr>
                  <a:xfrm>
                    <a:off x="3156994" y="3056457"/>
                    <a:ext cx="162599" cy="171450"/>
                  </a:xfrm>
                  <a:prstGeom prst="star5">
                    <a:avLst/>
                  </a:prstGeom>
                  <a:solidFill>
                    <a:srgbClr val="F612E6"/>
                  </a:solidFill>
                  <a:ln>
                    <a:solidFill>
                      <a:srgbClr val="F612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EEF0286-9F72-4E1A-BC54-B7606DADF6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8181" y="4977871"/>
                    <a:ext cx="1229047" cy="2837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Yeast surface</a:t>
                    </a: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CF326B5-EE08-4A32-87D9-C5A17581A6CF}"/>
                    </a:ext>
                  </a:extLst>
                </p:cNvPr>
                <p:cNvSpPr txBox="1"/>
                <p:nvPr/>
              </p:nvSpPr>
              <p:spPr>
                <a:xfrm>
                  <a:off x="838200" y="4849895"/>
                  <a:ext cx="14946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Non-competitive binding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A22A2-A8EF-4DCC-8623-B1476C4C72F8}"/>
                  </a:ext>
                </a:extLst>
              </p:cNvPr>
              <p:cNvSpPr txBox="1"/>
              <p:nvPr/>
            </p:nvSpPr>
            <p:spPr>
              <a:xfrm>
                <a:off x="3282557" y="4953833"/>
                <a:ext cx="1494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Competitive binding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04A1B2F-26A9-45AE-BEEC-A136A83839E1}"/>
                  </a:ext>
                </a:extLst>
              </p:cNvPr>
              <p:cNvCxnSpPr/>
              <p:nvPr/>
            </p:nvCxnSpPr>
            <p:spPr>
              <a:xfrm rot="3838451">
                <a:off x="1522795" y="2948397"/>
                <a:ext cx="2941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0E41F04-9060-4506-9440-8F4A8E8019B6}"/>
                  </a:ext>
                </a:extLst>
              </p:cNvPr>
              <p:cNvCxnSpPr/>
              <p:nvPr/>
            </p:nvCxnSpPr>
            <p:spPr>
              <a:xfrm rot="3838451">
                <a:off x="1479137" y="2969715"/>
                <a:ext cx="2941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277DE7C-D855-49C0-8FB3-96A3F5EE1120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>
                <a:off x="1597980" y="3144096"/>
                <a:ext cx="171306" cy="9662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EBDFE63-3C71-4CD9-950A-9897245409CF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>
                <a:off x="1574101" y="3153629"/>
                <a:ext cx="158976" cy="87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234D1E0-2497-4101-8EAC-F66BAEA55062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 flipV="1">
                <a:off x="1747577" y="3046318"/>
                <a:ext cx="138446" cy="1255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345108A-C410-4E09-A4FB-90F1CE5E2699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 flipV="1">
                <a:off x="1778080" y="3030722"/>
                <a:ext cx="119220" cy="1090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90918D3-30F8-44AC-BBE0-7182FE9E8327}"/>
                  </a:ext>
                </a:extLst>
              </p:cNvPr>
              <p:cNvSpPr/>
              <p:nvPr/>
            </p:nvSpPr>
            <p:spPr>
              <a:xfrm rot="19890035">
                <a:off x="2290039" y="3354404"/>
                <a:ext cx="223230" cy="4698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Protein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E0C0998-7570-49BD-80F6-AE335EB7B801}"/>
                  </a:ext>
                </a:extLst>
              </p:cNvPr>
              <p:cNvGrpSpPr/>
              <p:nvPr/>
            </p:nvGrpSpPr>
            <p:grpSpPr>
              <a:xfrm>
                <a:off x="3553909" y="2186026"/>
                <a:ext cx="1920743" cy="2660740"/>
                <a:chOff x="3696488" y="2218221"/>
                <a:chExt cx="1920743" cy="266074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C6BD6A8-5068-4BAD-B3DA-3A7B85414F53}"/>
                    </a:ext>
                  </a:extLst>
                </p:cNvPr>
                <p:cNvSpPr/>
                <p:nvPr/>
              </p:nvSpPr>
              <p:spPr>
                <a:xfrm rot="19847924">
                  <a:off x="3991782" y="2843055"/>
                  <a:ext cx="223230" cy="46984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Protein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06DD8BE2-57E1-4E50-AA11-D39A52479A68}"/>
                    </a:ext>
                  </a:extLst>
                </p:cNvPr>
                <p:cNvGrpSpPr/>
                <p:nvPr/>
              </p:nvGrpSpPr>
              <p:grpSpPr>
                <a:xfrm>
                  <a:off x="3696488" y="2218221"/>
                  <a:ext cx="1920743" cy="2660740"/>
                  <a:chOff x="3696488" y="2218221"/>
                  <a:chExt cx="1920743" cy="2660740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74FEBD46-9885-4EBE-BCFD-0DB157117993}"/>
                      </a:ext>
                    </a:extLst>
                  </p:cNvPr>
                  <p:cNvGrpSpPr/>
                  <p:nvPr/>
                </p:nvGrpSpPr>
                <p:grpSpPr>
                  <a:xfrm>
                    <a:off x="3696488" y="2218221"/>
                    <a:ext cx="1920743" cy="2660740"/>
                    <a:chOff x="1185191" y="2571895"/>
                    <a:chExt cx="2040468" cy="2826591"/>
                  </a:xfrm>
                </p:grpSpPr>
                <p:sp>
                  <p:nvSpPr>
                    <p:cNvPr id="65" name="Rectangle: Rounded Corners 64">
                      <a:extLst>
                        <a:ext uri="{FF2B5EF4-FFF2-40B4-BE49-F238E27FC236}">
                          <a16:creationId xmlns:a16="http://schemas.microsoft.com/office/drawing/2014/main" id="{C3B9B574-9461-41A7-8335-2A24F0473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9842" y="4629483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00" dirty="0">
                          <a:solidFill>
                            <a:schemeClr val="tx1"/>
                          </a:solidFill>
                        </a:rPr>
                        <a:t>Aga1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24D89DAC-E8A8-49A1-944A-CE5A44F97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9842" y="4309539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00" dirty="0">
                          <a:solidFill>
                            <a:schemeClr val="tx1"/>
                          </a:solidFill>
                        </a:rPr>
                        <a:t>Aga2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955A517A-A743-462F-83A1-AB674960DE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33192" y="4500039"/>
                      <a:ext cx="0" cy="12944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54AC3293-F8B7-4E43-8B4D-7BE58A6FC9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28468" y="4500039"/>
                      <a:ext cx="0" cy="1409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8EA2B271-8403-4ECA-924F-1281BD1ACB1E}"/>
                        </a:ext>
                      </a:extLst>
                    </p:cNvPr>
                    <p:cNvCxnSpPr>
                      <a:cxnSpLocks/>
                      <a:stCxn id="66" idx="0"/>
                    </p:cNvCxnSpPr>
                    <p:nvPr/>
                  </p:nvCxnSpPr>
                  <p:spPr>
                    <a:xfrm flipV="1">
                      <a:off x="1676067" y="4099599"/>
                      <a:ext cx="47625" cy="209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Rectangle: Rounded Corners 69">
                      <a:extLst>
                        <a:ext uri="{FF2B5EF4-FFF2-40B4-BE49-F238E27FC236}">
                          <a16:creationId xmlns:a16="http://schemas.microsoft.com/office/drawing/2014/main" id="{99FA49CF-C248-4A41-BC51-B44BD0A10BE4}"/>
                        </a:ext>
                      </a:extLst>
                    </p:cNvPr>
                    <p:cNvSpPr/>
                    <p:nvPr/>
                  </p:nvSpPr>
                  <p:spPr>
                    <a:xfrm rot="19934249">
                      <a:off x="1624259" y="3584191"/>
                      <a:ext cx="815735" cy="446929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00" dirty="0">
                          <a:solidFill>
                            <a:schemeClr val="tx1"/>
                          </a:solidFill>
                        </a:rPr>
                        <a:t>RBD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5379B5AB-3CE6-487A-90C5-551B85D9A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0409" y="3534112"/>
                      <a:ext cx="561976" cy="17145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900" dirty="0">
                          <a:solidFill>
                            <a:schemeClr val="tx1"/>
                          </a:solidFill>
                        </a:rPr>
                        <a:t>c-</a:t>
                      </a:r>
                      <a:r>
                        <a:rPr lang="es-ES" sz="900" dirty="0" err="1">
                          <a:solidFill>
                            <a:schemeClr val="tx1"/>
                          </a:solidFill>
                        </a:rPr>
                        <a:t>myc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4A6A2EDB-6584-4C9A-8C99-578471F131F2}"/>
                        </a:ext>
                      </a:extLst>
                    </p:cNvPr>
                    <p:cNvCxnSpPr>
                      <a:cxnSpLocks/>
                      <a:stCxn id="70" idx="3"/>
                      <a:endCxn id="71" idx="1"/>
                    </p:cNvCxnSpPr>
                    <p:nvPr/>
                  </p:nvCxnSpPr>
                  <p:spPr>
                    <a:xfrm>
                      <a:off x="2393043" y="3617668"/>
                      <a:ext cx="187366" cy="21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Star: 5 Points 72">
                      <a:extLst>
                        <a:ext uri="{FF2B5EF4-FFF2-40B4-BE49-F238E27FC236}">
                          <a16:creationId xmlns:a16="http://schemas.microsoft.com/office/drawing/2014/main" id="{9248CE80-AAA7-4701-A501-6451EA9C6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060" y="3419927"/>
                      <a:ext cx="162599" cy="171450"/>
                    </a:xfrm>
                    <a:prstGeom prst="star5">
                      <a:avLst/>
                    </a:prstGeom>
                    <a:solidFill>
                      <a:srgbClr val="6CF472"/>
                    </a:solidFill>
                    <a:ln>
                      <a:solidFill>
                        <a:srgbClr val="6CF4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Star: 5 Points 73">
                      <a:extLst>
                        <a:ext uri="{FF2B5EF4-FFF2-40B4-BE49-F238E27FC236}">
                          <a16:creationId xmlns:a16="http://schemas.microsoft.com/office/drawing/2014/main" id="{F3AF86E0-63EA-4452-BB88-D8E5CB977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6293" y="2571895"/>
                      <a:ext cx="162599" cy="171450"/>
                    </a:xfrm>
                    <a:prstGeom prst="star5">
                      <a:avLst/>
                    </a:prstGeom>
                    <a:solidFill>
                      <a:srgbClr val="F612E6"/>
                    </a:solidFill>
                    <a:ln>
                      <a:solidFill>
                        <a:srgbClr val="F612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704CE62-9EFF-4207-BB90-B48846B5E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5191" y="5114785"/>
                      <a:ext cx="1183642" cy="2837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Yeast surface</a:t>
                      </a:r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975A6AD2-828C-450F-A05B-5C90CCB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4232608" y="2331937"/>
                    <a:ext cx="282293" cy="476719"/>
                    <a:chOff x="5135793" y="1794766"/>
                    <a:chExt cx="282293" cy="476719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C805151A-C1C3-47DF-BC40-0372A5C65803}"/>
                        </a:ext>
                      </a:extLst>
                    </p:cNvPr>
                    <p:cNvCxnSpPr/>
                    <p:nvPr/>
                  </p:nvCxnSpPr>
                  <p:spPr>
                    <a:xfrm rot="3838451">
                      <a:off x="5048650" y="1941821"/>
                      <a:ext cx="29411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F5BE19DD-9DDF-44B2-A2C6-F5EF3066DDDA}"/>
                        </a:ext>
                      </a:extLst>
                    </p:cNvPr>
                    <p:cNvCxnSpPr/>
                    <p:nvPr/>
                  </p:nvCxnSpPr>
                  <p:spPr>
                    <a:xfrm rot="3838451">
                      <a:off x="5004992" y="1963139"/>
                      <a:ext cx="29411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61A3A9A6-AB0D-49F7-82AC-70D2D678A9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3838451">
                      <a:off x="5123835" y="2137520"/>
                      <a:ext cx="171306" cy="9662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FDE0E36-9D89-4C4B-9050-FD406071E4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3838451">
                      <a:off x="5099956" y="2147053"/>
                      <a:ext cx="158976" cy="87302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DAFF0F33-8827-47BC-92B3-002A4E8F94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3838451" flipV="1">
                      <a:off x="5273432" y="2039742"/>
                      <a:ext cx="138446" cy="125564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F126072E-A3B5-4575-8DB4-1A7047C379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3838451" flipV="1">
                      <a:off x="5303935" y="2024146"/>
                      <a:ext cx="119220" cy="1090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791D1583-1568-41E8-A61A-F4F6A1C242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4069" y="2456320"/>
                    <a:ext cx="511458" cy="947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51C3073-1847-4138-BEEF-77796909E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58561" y="2252358"/>
                    <a:ext cx="226141" cy="50853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8" name="Star: 5 Points 107">
                <a:extLst>
                  <a:ext uri="{FF2B5EF4-FFF2-40B4-BE49-F238E27FC236}">
                    <a16:creationId xmlns:a16="http://schemas.microsoft.com/office/drawing/2014/main" id="{E4A63298-3C00-4074-A593-C694C88E6934}"/>
                  </a:ext>
                </a:extLst>
              </p:cNvPr>
              <p:cNvSpPr/>
              <p:nvPr/>
            </p:nvSpPr>
            <p:spPr>
              <a:xfrm>
                <a:off x="1400247" y="5488737"/>
                <a:ext cx="153058" cy="161390"/>
              </a:xfrm>
              <a:prstGeom prst="star5">
                <a:avLst/>
              </a:prstGeom>
              <a:solidFill>
                <a:srgbClr val="6CF472"/>
              </a:solidFill>
              <a:ln>
                <a:solidFill>
                  <a:srgbClr val="6CF4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Star: 5 Points 108">
                <a:extLst>
                  <a:ext uri="{FF2B5EF4-FFF2-40B4-BE49-F238E27FC236}">
                    <a16:creationId xmlns:a16="http://schemas.microsoft.com/office/drawing/2014/main" id="{C6573EF8-54F7-4FAD-91AD-FF3C5D0C4E1A}"/>
                  </a:ext>
                </a:extLst>
              </p:cNvPr>
              <p:cNvSpPr/>
              <p:nvPr/>
            </p:nvSpPr>
            <p:spPr>
              <a:xfrm>
                <a:off x="2822210" y="5459263"/>
                <a:ext cx="153058" cy="161390"/>
              </a:xfrm>
              <a:prstGeom prst="star5">
                <a:avLst/>
              </a:prstGeom>
              <a:solidFill>
                <a:srgbClr val="F612E6"/>
              </a:solidFill>
              <a:ln>
                <a:solidFill>
                  <a:srgbClr val="F61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BB113F8-A8AB-44DF-8C6E-3DE77ECB1429}"/>
                  </a:ext>
                </a:extLst>
              </p:cNvPr>
              <p:cNvSpPr txBox="1"/>
              <p:nvPr/>
            </p:nvSpPr>
            <p:spPr>
              <a:xfrm>
                <a:off x="1614958" y="5442547"/>
                <a:ext cx="838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FITC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72A1DBD-CED6-4393-A26E-C1980CCE304B}"/>
                  </a:ext>
                </a:extLst>
              </p:cNvPr>
              <p:cNvSpPr txBox="1"/>
              <p:nvPr/>
            </p:nvSpPr>
            <p:spPr>
              <a:xfrm>
                <a:off x="3037529" y="5442547"/>
                <a:ext cx="838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SAPE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5041E88-9F1A-4840-B58D-0035256DDAE8}"/>
              </a:ext>
            </a:extLst>
          </p:cNvPr>
          <p:cNvSpPr txBox="1"/>
          <p:nvPr/>
        </p:nvSpPr>
        <p:spPr>
          <a:xfrm>
            <a:off x="432487" y="6321764"/>
            <a:ext cx="10369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05050"/>
                </a:solidFill>
                <a:effectLst/>
                <a:latin typeface="NexusSansWebPro"/>
              </a:rPr>
              <a:t>Banach, Bailey B. and </a:t>
            </a:r>
            <a:r>
              <a:rPr lang="en-US" sz="1000" b="0" i="0" dirty="0" err="1">
                <a:solidFill>
                  <a:srgbClr val="505050"/>
                </a:solidFill>
                <a:effectLst/>
                <a:latin typeface="NexusSansWebPro"/>
              </a:rPr>
              <a:t>Cerutti</a:t>
            </a:r>
            <a:r>
              <a:rPr lang="en-US" sz="1000" b="0" i="0" dirty="0">
                <a:solidFill>
                  <a:srgbClr val="505050"/>
                </a:solidFill>
                <a:effectLst/>
                <a:latin typeface="NexusSansWebPro"/>
              </a:rPr>
              <a:t>, Gabriele and … </a:t>
            </a:r>
            <a:r>
              <a:rPr lang="en-US" sz="1000" dirty="0" err="1">
                <a:solidFill>
                  <a:srgbClr val="505050"/>
                </a:solidFill>
                <a:latin typeface="NexusSansWebPro"/>
              </a:rPr>
              <a:t>Francino</a:t>
            </a:r>
            <a:r>
              <a:rPr lang="en-US" sz="1000" dirty="0">
                <a:solidFill>
                  <a:srgbClr val="505050"/>
                </a:solidFill>
                <a:latin typeface="NexusSansWebPro"/>
              </a:rPr>
              <a:t> </a:t>
            </a:r>
            <a:r>
              <a:rPr lang="en-US" sz="1000" dirty="0" err="1">
                <a:solidFill>
                  <a:srgbClr val="505050"/>
                </a:solidFill>
                <a:latin typeface="NexusSansWebPro"/>
              </a:rPr>
              <a:t>Urdániz</a:t>
            </a:r>
            <a:r>
              <a:rPr lang="en-US" sz="1000" dirty="0">
                <a:solidFill>
                  <a:srgbClr val="505050"/>
                </a:solidFill>
                <a:latin typeface="NexusSansWebPro"/>
              </a:rPr>
              <a:t>, Irene M. and …</a:t>
            </a:r>
            <a:r>
              <a:rPr lang="en-US" sz="1000" b="0" i="0" dirty="0">
                <a:solidFill>
                  <a:srgbClr val="505050"/>
                </a:solidFill>
                <a:effectLst/>
                <a:latin typeface="NexusSansWebPro"/>
              </a:rPr>
              <a:t>DeKosky, Brandon J., Paired Heavy and Light Chain Signatures Contribute to Potent SARS-CoV-2 Neutralization in Public Antibody Responses. Available at SSRN: </a:t>
            </a:r>
            <a:r>
              <a:rPr lang="en-US" sz="1000" b="0" i="0" u="sng" dirty="0">
                <a:solidFill>
                  <a:srgbClr val="505050"/>
                </a:solidFill>
                <a:effectLst/>
                <a:latin typeface="NexusSansWebPro"/>
                <a:hlinkClick r:id="rId4"/>
              </a:rPr>
              <a:t>https://ssrn.com/abstract=3754549</a:t>
            </a:r>
            <a:r>
              <a:rPr lang="en-US" sz="1000" b="0" i="0" dirty="0">
                <a:solidFill>
                  <a:srgbClr val="505050"/>
                </a:solidFill>
                <a:effectLst/>
                <a:latin typeface="NexusSansWebPro"/>
              </a:rPr>
              <a:t> or </a:t>
            </a:r>
            <a:r>
              <a:rPr lang="en-US" sz="1000" b="0" i="0" u="sng" dirty="0">
                <a:solidFill>
                  <a:srgbClr val="505050"/>
                </a:solidFill>
                <a:effectLst/>
                <a:latin typeface="NexusSansWebPro"/>
                <a:hlinkClick r:id="rId5"/>
              </a:rPr>
              <a:t>http://dx.doi.org/10.2139/ssrn.3754549</a:t>
            </a: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22ABBC-CC2B-4749-8F8D-0923465C7248}"/>
              </a:ext>
            </a:extLst>
          </p:cNvPr>
          <p:cNvSpPr/>
          <p:nvPr/>
        </p:nvSpPr>
        <p:spPr>
          <a:xfrm>
            <a:off x="6177429" y="4390288"/>
            <a:ext cx="5237846" cy="8237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9FFF-F720-48F6-84A9-E6D88060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mutants identification method overview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2BAE0CA-A03E-4EF9-8DF6-FBCF1C7D56ED}"/>
              </a:ext>
            </a:extLst>
          </p:cNvPr>
          <p:cNvSpPr/>
          <p:nvPr/>
        </p:nvSpPr>
        <p:spPr>
          <a:xfrm>
            <a:off x="4134517" y="1690689"/>
            <a:ext cx="3281190" cy="795060"/>
          </a:xfrm>
          <a:prstGeom prst="chevr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Library transformation and surface display induction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C9F87E1-0E8A-4401-B0F9-9DFAF9843664}"/>
              </a:ext>
            </a:extLst>
          </p:cNvPr>
          <p:cNvSpPr/>
          <p:nvPr/>
        </p:nvSpPr>
        <p:spPr>
          <a:xfrm>
            <a:off x="7239225" y="1705316"/>
            <a:ext cx="3281190" cy="795060"/>
          </a:xfrm>
          <a:prstGeom prst="chevr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Competitive binding between antibody and ACE2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2B54783-618D-4A73-BD16-E40CC5FAC56B}"/>
              </a:ext>
            </a:extLst>
          </p:cNvPr>
          <p:cNvSpPr/>
          <p:nvPr/>
        </p:nvSpPr>
        <p:spPr>
          <a:xfrm>
            <a:off x="1029809" y="4471309"/>
            <a:ext cx="3281190" cy="795060"/>
          </a:xfrm>
          <a:prstGeom prst="chevr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Sorting with FACS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EF3D073-D1B9-43C3-902A-8F11040975E9}"/>
              </a:ext>
            </a:extLst>
          </p:cNvPr>
          <p:cNvSpPr/>
          <p:nvPr/>
        </p:nvSpPr>
        <p:spPr>
          <a:xfrm>
            <a:off x="1029809" y="1690688"/>
            <a:ext cx="3281190" cy="795060"/>
          </a:xfrm>
          <a:prstGeom prst="homePlat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Library preparation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BBB5502-26B2-4F6F-8A6B-652ED9AF0496}"/>
              </a:ext>
            </a:extLst>
          </p:cNvPr>
          <p:cNvSpPr/>
          <p:nvPr/>
        </p:nvSpPr>
        <p:spPr>
          <a:xfrm>
            <a:off x="4134517" y="4482064"/>
            <a:ext cx="3281190" cy="795060"/>
          </a:xfrm>
          <a:prstGeom prst="chevr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Deep sequencing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F5B255A-34DB-4A68-BAD9-392E26CE0EA2}"/>
              </a:ext>
            </a:extLst>
          </p:cNvPr>
          <p:cNvSpPr/>
          <p:nvPr/>
        </p:nvSpPr>
        <p:spPr>
          <a:xfrm>
            <a:off x="7239225" y="4482064"/>
            <a:ext cx="3281190" cy="795060"/>
          </a:xfrm>
          <a:prstGeom prst="chevr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9BD37D-ACD9-437D-AFB1-D58C7A1554B2}"/>
              </a:ext>
            </a:extLst>
          </p:cNvPr>
          <p:cNvGrpSpPr/>
          <p:nvPr/>
        </p:nvGrpSpPr>
        <p:grpSpPr>
          <a:xfrm>
            <a:off x="1256644" y="2846183"/>
            <a:ext cx="2360549" cy="1262169"/>
            <a:chOff x="326013" y="1462720"/>
            <a:chExt cx="2271381" cy="12144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B1FD033-6171-45D1-97A0-E891CC0A2970}"/>
                </a:ext>
              </a:extLst>
            </p:cNvPr>
            <p:cNvSpPr/>
            <p:nvPr/>
          </p:nvSpPr>
          <p:spPr>
            <a:xfrm>
              <a:off x="326013" y="1462720"/>
              <a:ext cx="1059727" cy="121449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5EAB7-3236-4B3C-A80D-FF81A98231CB}"/>
                </a:ext>
              </a:extLst>
            </p:cNvPr>
            <p:cNvCxnSpPr/>
            <p:nvPr/>
          </p:nvCxnSpPr>
          <p:spPr>
            <a:xfrm>
              <a:off x="437666" y="1885361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498954-8268-4C66-937D-57CF31032962}"/>
                </a:ext>
              </a:extLst>
            </p:cNvPr>
            <p:cNvCxnSpPr/>
            <p:nvPr/>
          </p:nvCxnSpPr>
          <p:spPr>
            <a:xfrm>
              <a:off x="437666" y="2037761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C6BEA7-EA6A-4B97-A919-21A0EF76B903}"/>
                </a:ext>
              </a:extLst>
            </p:cNvPr>
            <p:cNvCxnSpPr/>
            <p:nvPr/>
          </p:nvCxnSpPr>
          <p:spPr>
            <a:xfrm>
              <a:off x="437666" y="2180734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18183C-2086-4A87-BE06-3CB1D404CC01}"/>
                </a:ext>
              </a:extLst>
            </p:cNvPr>
            <p:cNvCxnSpPr/>
            <p:nvPr/>
          </p:nvCxnSpPr>
          <p:spPr>
            <a:xfrm>
              <a:off x="437666" y="2323707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8ED2DA-BEC3-4E9D-A8B3-76B1CA7129A8}"/>
                </a:ext>
              </a:extLst>
            </p:cNvPr>
            <p:cNvCxnSpPr/>
            <p:nvPr/>
          </p:nvCxnSpPr>
          <p:spPr>
            <a:xfrm>
              <a:off x="437666" y="2494961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A255E6-5BFB-4262-AE8D-5932C1C40401}"/>
                </a:ext>
              </a:extLst>
            </p:cNvPr>
            <p:cNvSpPr/>
            <p:nvPr/>
          </p:nvSpPr>
          <p:spPr>
            <a:xfrm>
              <a:off x="1537667" y="1462720"/>
              <a:ext cx="1059727" cy="1214492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76F785-02EC-4C6B-BEF7-DE0C09E67998}"/>
                </a:ext>
              </a:extLst>
            </p:cNvPr>
            <p:cNvCxnSpPr/>
            <p:nvPr/>
          </p:nvCxnSpPr>
          <p:spPr>
            <a:xfrm>
              <a:off x="1649320" y="1884653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3331E3-4D72-4DAB-AF7C-4CCA1E7D52CB}"/>
                </a:ext>
              </a:extLst>
            </p:cNvPr>
            <p:cNvCxnSpPr/>
            <p:nvPr/>
          </p:nvCxnSpPr>
          <p:spPr>
            <a:xfrm>
              <a:off x="1649320" y="2037761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11BA8E-1EE6-4928-B2A8-240A831B80B6}"/>
                </a:ext>
              </a:extLst>
            </p:cNvPr>
            <p:cNvCxnSpPr/>
            <p:nvPr/>
          </p:nvCxnSpPr>
          <p:spPr>
            <a:xfrm>
              <a:off x="1649320" y="2180734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326398-A35F-4DDD-990B-D84D201FDBD3}"/>
                </a:ext>
              </a:extLst>
            </p:cNvPr>
            <p:cNvCxnSpPr/>
            <p:nvPr/>
          </p:nvCxnSpPr>
          <p:spPr>
            <a:xfrm>
              <a:off x="1649320" y="2323707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28FC22-48A8-4CED-8EB5-6DC8915E650E}"/>
                </a:ext>
              </a:extLst>
            </p:cNvPr>
            <p:cNvCxnSpPr/>
            <p:nvPr/>
          </p:nvCxnSpPr>
          <p:spPr>
            <a:xfrm>
              <a:off x="1649320" y="2494961"/>
              <a:ext cx="85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B46F81-F26F-4EB6-9EC7-14281C54066D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6" y="1885361"/>
              <a:ext cx="410746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194DD1-330E-47C6-927F-913E8A7D72F8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6" y="2037761"/>
              <a:ext cx="410746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076600-53EF-4C57-AD5F-E16EBEEBBFDE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6" y="2180734"/>
              <a:ext cx="410746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80897D-191E-4408-A891-C64B5BF69352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6" y="2323707"/>
              <a:ext cx="410746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826238-B8F0-4827-A968-340C77F76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6" y="2494961"/>
              <a:ext cx="410746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2C3D92-A17A-4287-9D98-AB21157FCC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9" y="1885361"/>
              <a:ext cx="4107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E2579F-4BA0-458A-A204-1549A4BC0E7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9" y="2037761"/>
              <a:ext cx="4107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21EFF1-E5C3-4955-BD3E-BCE183524FDA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9" y="2180734"/>
              <a:ext cx="4107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7E88C8-F191-4EE6-850A-9C51E385200F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9" y="2323707"/>
              <a:ext cx="4107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ADB921-3F73-4498-BFAE-FA3D14CD110A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9" y="2494961"/>
              <a:ext cx="4107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85E2E2-18FB-4288-BC41-291383F6A19D}"/>
                </a:ext>
              </a:extLst>
            </p:cNvPr>
            <p:cNvSpPr txBox="1"/>
            <p:nvPr/>
          </p:nvSpPr>
          <p:spPr>
            <a:xfrm>
              <a:off x="373962" y="1752252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B936E3-3AB6-48A1-BA85-08E11A8EC751}"/>
                </a:ext>
              </a:extLst>
            </p:cNvPr>
            <p:cNvSpPr txBox="1"/>
            <p:nvPr/>
          </p:nvSpPr>
          <p:spPr>
            <a:xfrm>
              <a:off x="522535" y="1912521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85ED4-F95B-450D-A6ED-52FA9450F3C2}"/>
                </a:ext>
              </a:extLst>
            </p:cNvPr>
            <p:cNvSpPr txBox="1"/>
            <p:nvPr/>
          </p:nvSpPr>
          <p:spPr>
            <a:xfrm>
              <a:off x="674462" y="2048197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58590-2A46-4FBD-963E-EDEBC5403A33}"/>
                </a:ext>
              </a:extLst>
            </p:cNvPr>
            <p:cNvSpPr txBox="1"/>
            <p:nvPr/>
          </p:nvSpPr>
          <p:spPr>
            <a:xfrm>
              <a:off x="463129" y="2191023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A71192-85C4-4382-8023-2BBE5F118516}"/>
                </a:ext>
              </a:extLst>
            </p:cNvPr>
            <p:cNvSpPr txBox="1"/>
            <p:nvPr/>
          </p:nvSpPr>
          <p:spPr>
            <a:xfrm>
              <a:off x="553485" y="2362132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5C36CF-D188-4E04-AD17-081C3E61D48F}"/>
                </a:ext>
              </a:extLst>
            </p:cNvPr>
            <p:cNvSpPr txBox="1"/>
            <p:nvPr/>
          </p:nvSpPr>
          <p:spPr>
            <a:xfrm>
              <a:off x="2100131" y="1761543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62439C-759F-47B1-AB13-27571CC54064}"/>
                </a:ext>
              </a:extLst>
            </p:cNvPr>
            <p:cNvSpPr txBox="1"/>
            <p:nvPr/>
          </p:nvSpPr>
          <p:spPr>
            <a:xfrm>
              <a:off x="2035125" y="1911721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F07B2B-3E98-45B7-BE99-AF42B99112AD}"/>
                </a:ext>
              </a:extLst>
            </p:cNvPr>
            <p:cNvSpPr txBox="1"/>
            <p:nvPr/>
          </p:nvSpPr>
          <p:spPr>
            <a:xfrm>
              <a:off x="2264724" y="2047490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5582BF-2C8F-4CB7-9BF2-4B9C419D37FE}"/>
                </a:ext>
              </a:extLst>
            </p:cNvPr>
            <p:cNvSpPr txBox="1"/>
            <p:nvPr/>
          </p:nvSpPr>
          <p:spPr>
            <a:xfrm>
              <a:off x="2209409" y="2190868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408280-9D2F-4A9A-8847-500E2F6345CB}"/>
                </a:ext>
              </a:extLst>
            </p:cNvPr>
            <p:cNvSpPr txBox="1"/>
            <p:nvPr/>
          </p:nvSpPr>
          <p:spPr>
            <a:xfrm>
              <a:off x="2322139" y="2359793"/>
              <a:ext cx="273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/>
                <a:t>x</a:t>
              </a:r>
              <a:endParaRPr lang="en-US" sz="10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F95E-D3C3-47F2-AAF7-CAB7B1540D70}"/>
                </a:ext>
              </a:extLst>
            </p:cNvPr>
            <p:cNvSpPr txBox="1"/>
            <p:nvPr/>
          </p:nvSpPr>
          <p:spPr>
            <a:xfrm>
              <a:off x="437666" y="1514731"/>
              <a:ext cx="948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Library 1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E688B3-B10D-4DC8-9EF2-4B7718E32712}"/>
                </a:ext>
              </a:extLst>
            </p:cNvPr>
            <p:cNvSpPr txBox="1"/>
            <p:nvPr/>
          </p:nvSpPr>
          <p:spPr>
            <a:xfrm>
              <a:off x="1622642" y="1514731"/>
              <a:ext cx="948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Library 2</a:t>
              </a:r>
              <a:endParaRPr lang="en-US" sz="1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4B07C7-3674-496B-AA7D-5ABDED5A6169}"/>
              </a:ext>
            </a:extLst>
          </p:cNvPr>
          <p:cNvGrpSpPr/>
          <p:nvPr/>
        </p:nvGrpSpPr>
        <p:grpSpPr>
          <a:xfrm>
            <a:off x="8115131" y="2603139"/>
            <a:ext cx="1411599" cy="2364928"/>
            <a:chOff x="8115131" y="2603139"/>
            <a:chExt cx="1411599" cy="236492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0064622-FB1B-4D38-82DC-31B35CC97FBD}"/>
                </a:ext>
              </a:extLst>
            </p:cNvPr>
            <p:cNvGrpSpPr/>
            <p:nvPr/>
          </p:nvGrpSpPr>
          <p:grpSpPr>
            <a:xfrm>
              <a:off x="8486020" y="2931390"/>
              <a:ext cx="189181" cy="389524"/>
              <a:chOff x="8177944" y="2966295"/>
              <a:chExt cx="198024" cy="407732"/>
            </a:xfrm>
          </p:grpSpPr>
          <p:sp>
            <p:nvSpPr>
              <p:cNvPr id="85" name="Partial Circle 84">
                <a:extLst>
                  <a:ext uri="{FF2B5EF4-FFF2-40B4-BE49-F238E27FC236}">
                    <a16:creationId xmlns:a16="http://schemas.microsoft.com/office/drawing/2014/main" id="{A6144B3A-4363-4E95-808D-4379DE6800E5}"/>
                  </a:ext>
                </a:extLst>
              </p:cNvPr>
              <p:cNvSpPr/>
              <p:nvPr/>
            </p:nvSpPr>
            <p:spPr>
              <a:xfrm rot="7278885">
                <a:off x="8216942" y="3187944"/>
                <a:ext cx="165665" cy="152387"/>
              </a:xfrm>
              <a:prstGeom prst="pie">
                <a:avLst>
                  <a:gd name="adj1" fmla="val 19815312"/>
                  <a:gd name="adj2" fmla="val 16200000"/>
                </a:avLst>
              </a:prstGeom>
              <a:solidFill>
                <a:srgbClr val="22E6D3"/>
              </a:solidFill>
              <a:ln>
                <a:solidFill>
                  <a:srgbClr val="22E6D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3930019-D97F-4B6B-A9AF-85DABF2FCF0B}"/>
                  </a:ext>
                </a:extLst>
              </p:cNvPr>
              <p:cNvSpPr/>
              <p:nvPr/>
            </p:nvSpPr>
            <p:spPr>
              <a:xfrm rot="20163999">
                <a:off x="8189389" y="2992577"/>
                <a:ext cx="72111" cy="219250"/>
              </a:xfrm>
              <a:prstGeom prst="ellipse">
                <a:avLst/>
              </a:prstGeom>
              <a:solidFill>
                <a:srgbClr val="22E6D3"/>
              </a:solidFill>
              <a:ln>
                <a:solidFill>
                  <a:srgbClr val="22E6D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143ACF-8201-4A22-B240-12AFDAF82AF1}"/>
                  </a:ext>
                </a:extLst>
              </p:cNvPr>
              <p:cNvSpPr txBox="1"/>
              <p:nvPr/>
            </p:nvSpPr>
            <p:spPr>
              <a:xfrm rot="3888852">
                <a:off x="8062673" y="3081566"/>
                <a:ext cx="407732" cy="17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 ACE2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73087C4-A1F9-4164-8F69-A82F461E9C5C}"/>
                </a:ext>
              </a:extLst>
            </p:cNvPr>
            <p:cNvGrpSpPr/>
            <p:nvPr/>
          </p:nvGrpSpPr>
          <p:grpSpPr>
            <a:xfrm>
              <a:off x="8115131" y="2870168"/>
              <a:ext cx="1411599" cy="2097899"/>
              <a:chOff x="923588" y="3043637"/>
              <a:chExt cx="2302071" cy="3421306"/>
            </a:xfrm>
          </p:grpSpPr>
          <p:sp>
            <p:nvSpPr>
              <p:cNvPr id="73" name="Chord 72">
                <a:extLst>
                  <a:ext uri="{FF2B5EF4-FFF2-40B4-BE49-F238E27FC236}">
                    <a16:creationId xmlns:a16="http://schemas.microsoft.com/office/drawing/2014/main" id="{06CFF7C6-5C13-4D61-99AD-1378B634524B}"/>
                  </a:ext>
                </a:extLst>
              </p:cNvPr>
              <p:cNvSpPr/>
              <p:nvPr/>
            </p:nvSpPr>
            <p:spPr>
              <a:xfrm rot="8799610">
                <a:off x="923588" y="4757254"/>
                <a:ext cx="1600209" cy="1707689"/>
              </a:xfrm>
              <a:prstGeom prst="chord">
                <a:avLst>
                  <a:gd name="adj1" fmla="val 2526147"/>
                  <a:gd name="adj2" fmla="val 12182670"/>
                </a:avLst>
              </a:prstGeom>
              <a:solidFill>
                <a:srgbClr val="FDE9A1"/>
              </a:solidFill>
              <a:ln>
                <a:solidFill>
                  <a:srgbClr val="FDE9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/>
                  <a:t>Y</a:t>
                </a:r>
                <a:endParaRPr lang="en-US" sz="1050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C383EF1-B725-41A6-A654-1829FBF5A379}"/>
                  </a:ext>
                </a:extLst>
              </p:cNvPr>
              <p:cNvSpPr/>
              <p:nvPr/>
            </p:nvSpPr>
            <p:spPr>
              <a:xfrm>
                <a:off x="1399842" y="4629483"/>
                <a:ext cx="552450" cy="1905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500" dirty="0">
                    <a:solidFill>
                      <a:schemeClr val="tx1"/>
                    </a:solidFill>
                  </a:rPr>
                  <a:t>Aga1</a:t>
                </a:r>
                <a:endParaRPr 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BEF1EA3F-8D2E-4FB4-8F38-E626D61E626F}"/>
                  </a:ext>
                </a:extLst>
              </p:cNvPr>
              <p:cNvSpPr/>
              <p:nvPr/>
            </p:nvSpPr>
            <p:spPr>
              <a:xfrm>
                <a:off x="1399842" y="4309539"/>
                <a:ext cx="552450" cy="1905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500" dirty="0">
                    <a:solidFill>
                      <a:schemeClr val="tx1"/>
                    </a:solidFill>
                  </a:rPr>
                  <a:t>Aga2</a:t>
                </a:r>
                <a:endParaRPr lang="en-US" sz="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3E93E52-3B7C-4DDA-870B-F3A09AB6A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3192" y="4500039"/>
                <a:ext cx="0" cy="1294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6DE0C99-430B-4E60-8CE0-12CE3B7A7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8468" y="4500039"/>
                <a:ext cx="0" cy="140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50D7466-D593-4F5F-8C0D-457F052FBBC9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1676067" y="4099599"/>
                <a:ext cx="47625" cy="209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96DD8C3-F872-4A49-8822-DFB37B9255C8}"/>
                  </a:ext>
                </a:extLst>
              </p:cNvPr>
              <p:cNvSpPr/>
              <p:nvPr/>
            </p:nvSpPr>
            <p:spPr>
              <a:xfrm rot="19934249">
                <a:off x="1624259" y="3584191"/>
                <a:ext cx="815735" cy="44692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500" dirty="0">
                    <a:solidFill>
                      <a:schemeClr val="tx1"/>
                    </a:solidFill>
                  </a:rPr>
                  <a:t>RBD</a:t>
                </a:r>
                <a:endParaRPr 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6CFD62A-1FC3-4802-877E-3FDFA1C4F8E1}"/>
                  </a:ext>
                </a:extLst>
              </p:cNvPr>
              <p:cNvSpPr/>
              <p:nvPr/>
            </p:nvSpPr>
            <p:spPr>
              <a:xfrm>
                <a:off x="2580409" y="3534112"/>
                <a:ext cx="561976" cy="17145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" dirty="0">
                    <a:solidFill>
                      <a:schemeClr val="tx1"/>
                    </a:solidFill>
                  </a:rPr>
                  <a:t>c-</a:t>
                </a:r>
                <a:r>
                  <a:rPr lang="es-ES" sz="400" dirty="0" err="1">
                    <a:solidFill>
                      <a:schemeClr val="tx1"/>
                    </a:solidFill>
                  </a:rPr>
                  <a:t>myc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6FF8F0D-2F1E-48FC-AAFD-7AB494F7943C}"/>
                  </a:ext>
                </a:extLst>
              </p:cNvPr>
              <p:cNvCxnSpPr>
                <a:cxnSpLocks/>
                <a:stCxn id="79" idx="3"/>
                <a:endCxn id="80" idx="1"/>
              </p:cNvCxnSpPr>
              <p:nvPr/>
            </p:nvCxnSpPr>
            <p:spPr>
              <a:xfrm>
                <a:off x="2393043" y="3617668"/>
                <a:ext cx="187366" cy="21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Star: 5 Points 81">
                <a:extLst>
                  <a:ext uri="{FF2B5EF4-FFF2-40B4-BE49-F238E27FC236}">
                    <a16:creationId xmlns:a16="http://schemas.microsoft.com/office/drawing/2014/main" id="{64A2C9BC-7EBE-4F67-AEB0-A4BD26B8531E}"/>
                  </a:ext>
                </a:extLst>
              </p:cNvPr>
              <p:cNvSpPr/>
              <p:nvPr/>
            </p:nvSpPr>
            <p:spPr>
              <a:xfrm>
                <a:off x="3063060" y="3419927"/>
                <a:ext cx="162599" cy="171450"/>
              </a:xfrm>
              <a:prstGeom prst="star5">
                <a:avLst/>
              </a:prstGeom>
              <a:solidFill>
                <a:srgbClr val="6CF472"/>
              </a:solidFill>
              <a:ln>
                <a:solidFill>
                  <a:srgbClr val="6CF4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Star: 5 Points 82">
                <a:extLst>
                  <a:ext uri="{FF2B5EF4-FFF2-40B4-BE49-F238E27FC236}">
                    <a16:creationId xmlns:a16="http://schemas.microsoft.com/office/drawing/2014/main" id="{734DE782-781C-4F46-BDBE-39CCD86BE2D1}"/>
                  </a:ext>
                </a:extLst>
              </p:cNvPr>
              <p:cNvSpPr/>
              <p:nvPr/>
            </p:nvSpPr>
            <p:spPr>
              <a:xfrm>
                <a:off x="1410957" y="3043637"/>
                <a:ext cx="162600" cy="171450"/>
              </a:xfrm>
              <a:prstGeom prst="star5">
                <a:avLst/>
              </a:prstGeom>
              <a:solidFill>
                <a:srgbClr val="F612E6"/>
              </a:solidFill>
              <a:ln>
                <a:solidFill>
                  <a:srgbClr val="F61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2EDEA3-C48F-4E08-A79E-7C8843DD522D}"/>
                  </a:ext>
                </a:extLst>
              </p:cNvPr>
              <p:cNvSpPr txBox="1"/>
              <p:nvPr/>
            </p:nvSpPr>
            <p:spPr>
              <a:xfrm>
                <a:off x="1185190" y="5114785"/>
                <a:ext cx="1183641" cy="30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Yeast surface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7AFD209-A302-48EC-915E-ECB219DD57EF}"/>
                </a:ext>
              </a:extLst>
            </p:cNvPr>
            <p:cNvGrpSpPr/>
            <p:nvPr/>
          </p:nvGrpSpPr>
          <p:grpSpPr>
            <a:xfrm>
              <a:off x="8627572" y="2658860"/>
              <a:ext cx="183888" cy="310539"/>
              <a:chOff x="5135793" y="1794766"/>
              <a:chExt cx="282293" cy="476719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87209F7-FD30-4C1C-8948-ED09F28FCFCC}"/>
                  </a:ext>
                </a:extLst>
              </p:cNvPr>
              <p:cNvCxnSpPr/>
              <p:nvPr/>
            </p:nvCxnSpPr>
            <p:spPr>
              <a:xfrm rot="3838451">
                <a:off x="5048650" y="1941821"/>
                <a:ext cx="2941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1451275-4626-40C2-AC89-5D6F827CB594}"/>
                  </a:ext>
                </a:extLst>
              </p:cNvPr>
              <p:cNvCxnSpPr/>
              <p:nvPr/>
            </p:nvCxnSpPr>
            <p:spPr>
              <a:xfrm rot="3838451">
                <a:off x="5004992" y="1963139"/>
                <a:ext cx="2941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4ACB37-04FE-4975-8DF4-2074DEC036E8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>
                <a:off x="5123835" y="2137520"/>
                <a:ext cx="171306" cy="9662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3975755-C359-450B-80B2-521FB30265B3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>
                <a:off x="5099956" y="2147053"/>
                <a:ext cx="158976" cy="87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79F5EA6-BC8A-4F85-8CDA-76843B2DF711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 flipV="1">
                <a:off x="5273432" y="2039742"/>
                <a:ext cx="138446" cy="1255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C4CC4D5-CDCB-4FC8-BF12-B8A0A52132F9}"/>
                  </a:ext>
                </a:extLst>
              </p:cNvPr>
              <p:cNvCxnSpPr>
                <a:cxnSpLocks/>
              </p:cNvCxnSpPr>
              <p:nvPr/>
            </p:nvCxnSpPr>
            <p:spPr>
              <a:xfrm rot="3838451" flipV="1">
                <a:off x="5303935" y="2024146"/>
                <a:ext cx="119220" cy="1090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E147A7-022F-46AB-8C3A-122BF69CF2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8932" y="2736002"/>
              <a:ext cx="333168" cy="617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64973A-0150-479E-A09B-48ADC1542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541" y="2603139"/>
              <a:ext cx="147310" cy="3312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D86C2BCE-D4C9-46A2-ADDB-3A9E0443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66" y="5776576"/>
            <a:ext cx="1414118" cy="86964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1A59605-D006-4186-824C-EB78C10D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63" y="5776576"/>
            <a:ext cx="1291184" cy="86514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1B02A2-5711-4953-9795-A728662CF951}"/>
              </a:ext>
            </a:extLst>
          </p:cNvPr>
          <p:cNvSpPr txBox="1"/>
          <p:nvPr/>
        </p:nvSpPr>
        <p:spPr>
          <a:xfrm>
            <a:off x="1022615" y="5522322"/>
            <a:ext cx="125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 library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71B188-58F9-4DBE-B467-49F5AF256B1D}"/>
              </a:ext>
            </a:extLst>
          </p:cNvPr>
          <p:cNvSpPr txBox="1"/>
          <p:nvPr/>
        </p:nvSpPr>
        <p:spPr>
          <a:xfrm>
            <a:off x="2783907" y="5530994"/>
            <a:ext cx="125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Sorted library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5EDE65-3AE2-4B65-BE55-13AF7FC2D0CC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359284" y="6203795"/>
            <a:ext cx="244891" cy="7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0C987-E23D-47FB-8433-8F680010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009A-A007-4EE6-9D33-1CF42F66B53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ntroduction to Yeast Transformation | Sigma-Aldrich">
            <a:extLst>
              <a:ext uri="{FF2B5EF4-FFF2-40B4-BE49-F238E27FC236}">
                <a16:creationId xmlns:a16="http://schemas.microsoft.com/office/drawing/2014/main" id="{6D1C80A2-BE59-440C-A80C-B4F15C372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3"/>
          <a:stretch/>
        </p:blipFill>
        <p:spPr bwMode="auto">
          <a:xfrm>
            <a:off x="4157070" y="2956029"/>
            <a:ext cx="3181785" cy="7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B63D9B7-7C45-48A6-BFF6-402D9CE9EE37}"/>
              </a:ext>
            </a:extLst>
          </p:cNvPr>
          <p:cNvSpPr txBox="1"/>
          <p:nvPr/>
        </p:nvSpPr>
        <p:spPr>
          <a:xfrm>
            <a:off x="4196199" y="3746036"/>
            <a:ext cx="30785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https://www.sigmaaldrich.com/technical-documents/protocols/biology/introduction-to-yeast-transformation.html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D2D69CD-4BD2-4AEC-AA4E-B4C2EB545ABA}"/>
              </a:ext>
            </a:extLst>
          </p:cNvPr>
          <p:cNvGraphicFramePr>
            <a:graphicFrameLocks noGrp="1"/>
          </p:cNvGraphicFramePr>
          <p:nvPr/>
        </p:nvGraphicFramePr>
        <p:xfrm>
          <a:off x="7346090" y="5424629"/>
          <a:ext cx="3203906" cy="1219200"/>
        </p:xfrm>
        <a:graphic>
          <a:graphicData uri="http://schemas.openxmlformats.org/drawingml/2006/table">
            <a:tbl>
              <a:tblPr/>
              <a:tblGrid>
                <a:gridCol w="612699">
                  <a:extLst>
                    <a:ext uri="{9D8B030D-6E8A-4147-A177-3AD203B41FA5}">
                      <a16:colId xmlns:a16="http://schemas.microsoft.com/office/drawing/2014/main" val="372297696"/>
                    </a:ext>
                  </a:extLst>
                </a:gridCol>
                <a:gridCol w="721122">
                  <a:extLst>
                    <a:ext uri="{9D8B030D-6E8A-4147-A177-3AD203B41FA5}">
                      <a16:colId xmlns:a16="http://schemas.microsoft.com/office/drawing/2014/main" val="750177837"/>
                    </a:ext>
                  </a:extLst>
                </a:gridCol>
                <a:gridCol w="695708">
                  <a:extLst>
                    <a:ext uri="{9D8B030D-6E8A-4147-A177-3AD203B41FA5}">
                      <a16:colId xmlns:a16="http://schemas.microsoft.com/office/drawing/2014/main" val="1007482658"/>
                    </a:ext>
                  </a:extLst>
                </a:gridCol>
                <a:gridCol w="561678">
                  <a:extLst>
                    <a:ext uri="{9D8B030D-6E8A-4147-A177-3AD203B41FA5}">
                      <a16:colId xmlns:a16="http://schemas.microsoft.com/office/drawing/2014/main" val="2974568078"/>
                    </a:ext>
                  </a:extLst>
                </a:gridCol>
                <a:gridCol w="612699">
                  <a:extLst>
                    <a:ext uri="{9D8B030D-6E8A-4147-A177-3AD203B41FA5}">
                      <a16:colId xmlns:a16="http://schemas.microsoft.com/office/drawing/2014/main" val="645787445"/>
                    </a:ext>
                  </a:extLst>
                </a:gridCol>
              </a:tblGrid>
              <a:tr h="310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Enrichment 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          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     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330025"/>
                  </a:ext>
                </a:extLst>
              </a:tr>
              <a:tr h="155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6.00E-05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165785"/>
                  </a:ext>
                </a:extLst>
              </a:tr>
              <a:tr h="155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995152"/>
                  </a:ext>
                </a:extLst>
              </a:tr>
              <a:tr h="155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05448"/>
                  </a:ext>
                </a:extLst>
              </a:tr>
              <a:tr h="155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183596"/>
                  </a:ext>
                </a:extLst>
              </a:tr>
              <a:tr h="155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70211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03FBF18-269E-4CCB-9F33-4926258FA543}"/>
              </a:ext>
            </a:extLst>
          </p:cNvPr>
          <p:cNvSpPr txBox="1"/>
          <p:nvPr/>
        </p:nvSpPr>
        <p:spPr>
          <a:xfrm>
            <a:off x="4173450" y="5424629"/>
            <a:ext cx="29386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M00517:645:000000000-JFJWW:1:1101:15775:1821 1:N:0:13GGCTGCGTTATAGCTTGGAATTCTAACAATCTTGATTCTAAGGTTGGTGGTAATTATAATTACCTGTATAGATTGTTTAGGAAGTCTAATCTCAAACCTTTTGAGAGAGATATTTCAACTGAAATCTATCAGGCCGGTAGCACACCTTGTAATGGTGTTGAAGGTTTTAATTGTTACTTTCCTTTACAATCATATGGTTTCCAACCCACTAATGGTGTTGGTTACCAACCATACAGAGTAGTAGTACTTTC+</a:t>
            </a:r>
          </a:p>
        </p:txBody>
      </p:sp>
    </p:spTree>
    <p:extLst>
      <p:ext uri="{BB962C8B-B14F-4D97-AF65-F5344CB8AC3E}">
        <p14:creationId xmlns:p14="http://schemas.microsoft.com/office/powerpoint/2010/main" val="7410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7A5-57B2-4B1E-BF0B-8097A912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panel of antibodies was developed from convalescent COVID-19 patients’ memory B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1B40-E722-407E-B56C-F03B2EC8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8157"/>
          </a:xfrm>
        </p:spPr>
        <p:txBody>
          <a:bodyPr>
            <a:noAutofit/>
          </a:bodyPr>
          <a:lstStyle/>
          <a:p>
            <a:r>
              <a:rPr lang="en-US" sz="2400" dirty="0"/>
              <a:t>The Scripps Research Institute isolated antibodies from convalescent COVID-19 patients. </a:t>
            </a:r>
          </a:p>
          <a:p>
            <a:r>
              <a:rPr lang="en-US" sz="2400" dirty="0"/>
              <a:t>Developed a panel of neutralizing antibodies that bind at the RBD.</a:t>
            </a:r>
            <a:endParaRPr lang="en-US" sz="2400" dirty="0">
              <a:effectLst/>
            </a:endParaRPr>
          </a:p>
          <a:p>
            <a:r>
              <a:rPr lang="en-US" sz="2400" dirty="0"/>
              <a:t>RBD-A contains the ACE2 epitope.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2047-25AF-4761-AC94-34D9F479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50C9-2B14-4306-9F6D-508DB9181E2C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3211A9-E1EC-4C34-B14D-69A8B94E8992}"/>
              </a:ext>
            </a:extLst>
          </p:cNvPr>
          <p:cNvGrpSpPr/>
          <p:nvPr/>
        </p:nvGrpSpPr>
        <p:grpSpPr>
          <a:xfrm>
            <a:off x="4343256" y="3953782"/>
            <a:ext cx="3505487" cy="1850209"/>
            <a:chOff x="9231345" y="3639140"/>
            <a:chExt cx="2712276" cy="13932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B8893F-CBE5-444F-A71A-E02F08A4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1345" y="3639140"/>
              <a:ext cx="2712276" cy="13932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AF594-EF8C-4A9B-BA7D-55919BDE36D3}"/>
                </a:ext>
              </a:extLst>
            </p:cNvPr>
            <p:cNvSpPr txBox="1"/>
            <p:nvPr/>
          </p:nvSpPr>
          <p:spPr>
            <a:xfrm>
              <a:off x="9231345" y="3639140"/>
              <a:ext cx="47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619A4C-CE8A-4A8A-A6B2-312ABD444B8B}"/>
              </a:ext>
            </a:extLst>
          </p:cNvPr>
          <p:cNvSpPr txBox="1"/>
          <p:nvPr/>
        </p:nvSpPr>
        <p:spPr>
          <a:xfrm>
            <a:off x="459704" y="6538912"/>
            <a:ext cx="102351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Rogers, Thomas F., et al. "Isolation of potent SARS-CoV-2 neutralizing antibodies and protection from disease in a small animal model."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369.6506 (2020): 956-963.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347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8C80-3AD8-48FE-9A45-BBF2681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10/11 </a:t>
            </a:r>
            <a:r>
              <a:rPr lang="en-US" dirty="0" err="1"/>
              <a:t>mAbs</a:t>
            </a:r>
            <a:r>
              <a:rPr lang="en-US" dirty="0"/>
              <a:t> bind </a:t>
            </a:r>
            <a:r>
              <a:rPr lang="en-US" dirty="0" err="1"/>
              <a:t>aglycosylated</a:t>
            </a:r>
            <a:r>
              <a:rPr lang="en-US" dirty="0"/>
              <a:t> RBD; 6/11 compete with human ACE2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2DED31-4E22-4D8D-9198-E06BAA28A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0" b="37574"/>
          <a:stretch/>
        </p:blipFill>
        <p:spPr>
          <a:xfrm>
            <a:off x="6288638" y="1960484"/>
            <a:ext cx="3343236" cy="36568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B235907-0241-449D-8CD0-0DD1DA87425E}"/>
              </a:ext>
            </a:extLst>
          </p:cNvPr>
          <p:cNvGrpSpPr/>
          <p:nvPr/>
        </p:nvGrpSpPr>
        <p:grpSpPr>
          <a:xfrm>
            <a:off x="6033566" y="1865199"/>
            <a:ext cx="5460652" cy="4306991"/>
            <a:chOff x="759476" y="138122"/>
            <a:chExt cx="5142357" cy="40559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CC872A-D73F-475A-8765-DD0720D8B8A3}"/>
                </a:ext>
              </a:extLst>
            </p:cNvPr>
            <p:cNvSpPr txBox="1"/>
            <p:nvPr/>
          </p:nvSpPr>
          <p:spPr>
            <a:xfrm>
              <a:off x="1605816" y="3643374"/>
              <a:ext cx="1936090" cy="5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Fluorescence signal (hACE2 binding)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A84DAE-4F9F-4B66-A744-D80000B2E755}"/>
                </a:ext>
              </a:extLst>
            </p:cNvPr>
            <p:cNvSpPr txBox="1"/>
            <p:nvPr/>
          </p:nvSpPr>
          <p:spPr>
            <a:xfrm>
              <a:off x="759476" y="2304048"/>
              <a:ext cx="405771" cy="106695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dirty="0"/>
                <a:t>Cells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EEAA3A-1AC3-4EF8-99AF-C7CCE38A8A71}"/>
                </a:ext>
              </a:extLst>
            </p:cNvPr>
            <p:cNvSpPr txBox="1"/>
            <p:nvPr/>
          </p:nvSpPr>
          <p:spPr>
            <a:xfrm>
              <a:off x="4163058" y="138122"/>
              <a:ext cx="765558" cy="33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000" dirty="0"/>
                <a:t>Antibody</a:t>
              </a:r>
            </a:p>
            <a:p>
              <a:pPr algn="ctr">
                <a:spcBef>
                  <a:spcPts val="200"/>
                </a:spcBef>
              </a:pPr>
              <a:r>
                <a:rPr lang="en-US" sz="1000" dirty="0"/>
                <a:t>[10</a:t>
              </a:r>
              <a:r>
                <a:rPr lang="es-ES" sz="1000" dirty="0"/>
                <a:t>µ</a:t>
              </a:r>
              <a:r>
                <a:rPr lang="en-US" sz="1000" dirty="0"/>
                <a:t>g/ml]</a:t>
              </a:r>
            </a:p>
            <a:p>
              <a:pPr algn="ctr">
                <a:spcBef>
                  <a:spcPts val="200"/>
                </a:spcBef>
              </a:pPr>
              <a:endParaRPr lang="en-US" sz="300" dirty="0"/>
            </a:p>
            <a:p>
              <a:pPr algn="ctr">
                <a:spcBef>
                  <a:spcPts val="200"/>
                </a:spcBef>
              </a:pPr>
              <a:r>
                <a:rPr lang="en-US" sz="1000" dirty="0"/>
                <a:t>-</a:t>
              </a:r>
            </a:p>
            <a:p>
              <a:pPr algn="ctr">
                <a:spcBef>
                  <a:spcPts val="200"/>
                </a:spcBef>
              </a:pPr>
              <a:endParaRPr lang="en-US" sz="300" dirty="0"/>
            </a:p>
            <a:p>
              <a:pPr algn="ctr">
                <a:spcBef>
                  <a:spcPts val="200"/>
                </a:spcBef>
              </a:pPr>
              <a:r>
                <a:rPr lang="en-US" sz="1000" dirty="0"/>
                <a:t>-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CC12.1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CC12.3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CC6.31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CC6.29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CC6.30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CC12.13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CC12.7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CC12.17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CC6.32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CC6.33</a:t>
              </a:r>
              <a:endParaRPr lang="en-US" sz="300" dirty="0"/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CC12.19</a:t>
              </a:r>
            </a:p>
            <a:p>
              <a:pPr algn="ctr">
                <a:spcBef>
                  <a:spcPts val="200"/>
                </a:spcBef>
                <a:spcAft>
                  <a:spcPts val="300"/>
                </a:spcAft>
              </a:pPr>
              <a:r>
                <a:rPr lang="en-US" sz="1000" dirty="0"/>
                <a:t>CR3022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5AE10-F906-42F4-8C75-EB8A49EB6975}"/>
                </a:ext>
              </a:extLst>
            </p:cNvPr>
            <p:cNvSpPr txBox="1"/>
            <p:nvPr/>
          </p:nvSpPr>
          <p:spPr>
            <a:xfrm>
              <a:off x="4824462" y="138122"/>
              <a:ext cx="1077371" cy="328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s-ES" sz="1000" dirty="0"/>
                <a:t>Biotinylated hACE2 [75nM]</a:t>
              </a:r>
            </a:p>
            <a:p>
              <a:pPr algn="ctr">
                <a:spcBef>
                  <a:spcPts val="300"/>
                </a:spcBef>
              </a:pPr>
              <a:endParaRPr lang="es-ES" sz="300" dirty="0"/>
            </a:p>
            <a:p>
              <a:pPr algn="ctr">
                <a:spcBef>
                  <a:spcPts val="300"/>
                </a:spcBef>
              </a:pPr>
              <a:r>
                <a:rPr lang="es-ES" sz="1000" dirty="0"/>
                <a:t>-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  <a:endParaRPr lang="es-ES" sz="300" dirty="0"/>
            </a:p>
            <a:p>
              <a:pPr algn="ctr">
                <a:spcBef>
                  <a:spcPts val="300"/>
                </a:spcBef>
                <a:spcAft>
                  <a:spcPts val="200"/>
                </a:spcAft>
              </a:pPr>
              <a:r>
                <a:rPr lang="es-ES" sz="1000" dirty="0"/>
                <a:t>+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297AFD-9DDD-4536-B82B-7BBDB78C5162}"/>
                </a:ext>
              </a:extLst>
            </p:cNvPr>
            <p:cNvCxnSpPr>
              <a:cxnSpLocks/>
            </p:cNvCxnSpPr>
            <p:nvPr/>
          </p:nvCxnSpPr>
          <p:spPr>
            <a:xfrm>
              <a:off x="2629175" y="349282"/>
              <a:ext cx="0" cy="312060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50FC15-ADCA-424E-AA5D-E55E8894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199B50C9-2B14-4306-9F6D-508DB9181E2C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5ECDFD-5888-4389-896D-C3E0F0741FC0}"/>
              </a:ext>
            </a:extLst>
          </p:cNvPr>
          <p:cNvGrpSpPr/>
          <p:nvPr/>
        </p:nvGrpSpPr>
        <p:grpSpPr>
          <a:xfrm>
            <a:off x="4536214" y="2459664"/>
            <a:ext cx="1441421" cy="2891105"/>
            <a:chOff x="4208224" y="2456669"/>
            <a:chExt cx="1441421" cy="28911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377D5-9C75-4626-9763-3222A79F61E5}"/>
                </a:ext>
              </a:extLst>
            </p:cNvPr>
            <p:cNvSpPr txBox="1"/>
            <p:nvPr/>
          </p:nvSpPr>
          <p:spPr>
            <a:xfrm>
              <a:off x="4216731" y="2641529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CC12.1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B030C-CD70-4FCF-9B68-BB6C78D03312}"/>
                </a:ext>
              </a:extLst>
            </p:cNvPr>
            <p:cNvSpPr txBox="1"/>
            <p:nvPr/>
          </p:nvSpPr>
          <p:spPr>
            <a:xfrm>
              <a:off x="4213446" y="3112653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CC6.31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F96980-F32F-4498-B6CF-D7715FB1072F}"/>
                </a:ext>
              </a:extLst>
            </p:cNvPr>
            <p:cNvSpPr txBox="1"/>
            <p:nvPr/>
          </p:nvSpPr>
          <p:spPr>
            <a:xfrm>
              <a:off x="4216731" y="2868735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CC12.3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94106F-C570-46FB-ABDD-26DBE8937E37}"/>
                </a:ext>
              </a:extLst>
            </p:cNvPr>
            <p:cNvSpPr txBox="1"/>
            <p:nvPr/>
          </p:nvSpPr>
          <p:spPr>
            <a:xfrm>
              <a:off x="4224193" y="3858486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CC12.13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BA265C-1521-45D3-838C-0BCA6CAC23B3}"/>
                </a:ext>
              </a:extLst>
            </p:cNvPr>
            <p:cNvSpPr txBox="1"/>
            <p:nvPr/>
          </p:nvSpPr>
          <p:spPr>
            <a:xfrm>
              <a:off x="4216731" y="4331166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CC12.17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42241D-FA2E-4D55-80AE-228B7313E08C}"/>
                </a:ext>
              </a:extLst>
            </p:cNvPr>
            <p:cNvSpPr txBox="1"/>
            <p:nvPr/>
          </p:nvSpPr>
          <p:spPr>
            <a:xfrm>
              <a:off x="4213446" y="3352096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CC6.29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762A8C-C91B-4506-BA8F-7163587B169B}"/>
                </a:ext>
              </a:extLst>
            </p:cNvPr>
            <p:cNvSpPr txBox="1"/>
            <p:nvPr/>
          </p:nvSpPr>
          <p:spPr>
            <a:xfrm>
              <a:off x="4224193" y="4560272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CC6.32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D5CB4-7709-4AC9-B337-B662B1B65D22}"/>
                </a:ext>
              </a:extLst>
            </p:cNvPr>
            <p:cNvSpPr txBox="1"/>
            <p:nvPr/>
          </p:nvSpPr>
          <p:spPr>
            <a:xfrm>
              <a:off x="4208224" y="5039997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CR3022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B3A2A0-F5DF-4795-92E6-1E2941F0728F}"/>
                </a:ext>
              </a:extLst>
            </p:cNvPr>
            <p:cNvSpPr txBox="1"/>
            <p:nvPr/>
          </p:nvSpPr>
          <p:spPr>
            <a:xfrm>
              <a:off x="4216731" y="4087592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CC12.7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C51FBC-5AF9-4990-923E-A57292A852B3}"/>
                </a:ext>
              </a:extLst>
            </p:cNvPr>
            <p:cNvSpPr txBox="1"/>
            <p:nvPr/>
          </p:nvSpPr>
          <p:spPr>
            <a:xfrm>
              <a:off x="4224193" y="3595954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CC6.30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112FBA-6129-492A-9713-DD6A35F679E2}"/>
                </a:ext>
              </a:extLst>
            </p:cNvPr>
            <p:cNvSpPr txBox="1"/>
            <p:nvPr/>
          </p:nvSpPr>
          <p:spPr>
            <a:xfrm>
              <a:off x="4222779" y="4810891"/>
              <a:ext cx="85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</a:t>
              </a:r>
              <a:r>
                <a:rPr lang="en-US" sz="1400" dirty="0"/>
                <a:t>C12.19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60F43-8502-4A2C-BE4C-87F83E2DC930}"/>
                </a:ext>
              </a:extLst>
            </p:cNvPr>
            <p:cNvSpPr txBox="1"/>
            <p:nvPr/>
          </p:nvSpPr>
          <p:spPr>
            <a:xfrm>
              <a:off x="4215509" y="2456669"/>
              <a:ext cx="143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 antibody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B74D169-D728-45E2-85C7-B2872786435F}"/>
              </a:ext>
            </a:extLst>
          </p:cNvPr>
          <p:cNvSpPr txBox="1"/>
          <p:nvPr/>
        </p:nvSpPr>
        <p:spPr>
          <a:xfrm>
            <a:off x="1596910" y="5736041"/>
            <a:ext cx="230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Fluorescence signal (Antibody IgG binding)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95C50F-8E39-4818-81E1-4610C609D33A}"/>
              </a:ext>
            </a:extLst>
          </p:cNvPr>
          <p:cNvSpPr txBox="1"/>
          <p:nvPr/>
        </p:nvSpPr>
        <p:spPr>
          <a:xfrm>
            <a:off x="751990" y="4230836"/>
            <a:ext cx="430887" cy="11329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dirty="0"/>
              <a:t>Cells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FBF04E3-D86A-4083-A3D2-FE38B0509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4" r="47921" b="17957"/>
          <a:stretch/>
        </p:blipFill>
        <p:spPr>
          <a:xfrm>
            <a:off x="1012231" y="1978729"/>
            <a:ext cx="3414063" cy="375731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FFBE5D-35E3-451F-81FA-3F2ACB9D0C05}"/>
              </a:ext>
            </a:extLst>
          </p:cNvPr>
          <p:cNvCxnSpPr>
            <a:cxnSpLocks/>
          </p:cNvCxnSpPr>
          <p:nvPr/>
        </p:nvCxnSpPr>
        <p:spPr>
          <a:xfrm>
            <a:off x="2748718" y="2157984"/>
            <a:ext cx="0" cy="31927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248BED-A99A-47C4-AF6E-65B44FEB1256}"/>
              </a:ext>
            </a:extLst>
          </p:cNvPr>
          <p:cNvSpPr txBox="1"/>
          <p:nvPr/>
        </p:nvSpPr>
        <p:spPr>
          <a:xfrm>
            <a:off x="4541436" y="5279638"/>
            <a:ext cx="855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CC6.33</a:t>
            </a:r>
          </a:p>
        </p:txBody>
      </p:sp>
    </p:spTree>
    <p:extLst>
      <p:ext uri="{BB962C8B-B14F-4D97-AF65-F5344CB8AC3E}">
        <p14:creationId xmlns:p14="http://schemas.microsoft.com/office/powerpoint/2010/main" val="5062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1094-E9B9-46DE-A537-A8023D78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FACS is used to collect mutants able to escape </a:t>
            </a:r>
            <a:r>
              <a:rPr lang="en-US" sz="3600" dirty="0" err="1"/>
              <a:t>mAb</a:t>
            </a:r>
            <a:r>
              <a:rPr lang="en-US" sz="3600" dirty="0"/>
              <a:t> blockage of ACE2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15BC6D-4F9C-4FA3-AE3A-B595409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50C9-2B14-4306-9F6D-508DB9181E2C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89B84-2B4B-4A4A-B67B-CF052BC323BE}"/>
              </a:ext>
            </a:extLst>
          </p:cNvPr>
          <p:cNvGrpSpPr/>
          <p:nvPr/>
        </p:nvGrpSpPr>
        <p:grpSpPr>
          <a:xfrm>
            <a:off x="7162400" y="4102557"/>
            <a:ext cx="3455474" cy="2566954"/>
            <a:chOff x="6180027" y="2673214"/>
            <a:chExt cx="3193346" cy="26387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CE39EB8-1136-4430-9F48-7491DCB2C81B}"/>
                </a:ext>
              </a:extLst>
            </p:cNvPr>
            <p:cNvGrpSpPr/>
            <p:nvPr/>
          </p:nvGrpSpPr>
          <p:grpSpPr>
            <a:xfrm>
              <a:off x="6180027" y="2697235"/>
              <a:ext cx="3193346" cy="2614743"/>
              <a:chOff x="6094970" y="1727167"/>
              <a:chExt cx="3147686" cy="25905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5DDB130-9490-4C4A-983D-F9EDFF193E2C}"/>
                  </a:ext>
                </a:extLst>
              </p:cNvPr>
              <p:cNvGrpSpPr/>
              <p:nvPr/>
            </p:nvGrpSpPr>
            <p:grpSpPr>
              <a:xfrm>
                <a:off x="6094970" y="1727167"/>
                <a:ext cx="3116510" cy="2590583"/>
                <a:chOff x="7762689" y="1772607"/>
                <a:chExt cx="3353668" cy="2697549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21D4743-9171-4098-BE47-D681E967B3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12256" y="1772607"/>
                  <a:ext cx="2366345" cy="2212830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452659-042B-4797-814A-46ECA8E02190}"/>
                    </a:ext>
                  </a:extLst>
                </p:cNvPr>
                <p:cNvSpPr txBox="1"/>
                <p:nvPr/>
              </p:nvSpPr>
              <p:spPr>
                <a:xfrm>
                  <a:off x="10200605" y="1820586"/>
                  <a:ext cx="649970" cy="29285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A56E981-7502-47F6-9AFA-BBF4A2E21D72}"/>
                    </a:ext>
                  </a:extLst>
                </p:cNvPr>
                <p:cNvSpPr txBox="1"/>
                <p:nvPr/>
              </p:nvSpPr>
              <p:spPr>
                <a:xfrm>
                  <a:off x="8641855" y="3964321"/>
                  <a:ext cx="2474502" cy="505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cs typeface="Arial" panose="020B0604020202020204" pitchFamily="34" charset="0"/>
                    </a:rPr>
                    <a:t>S RBD N343Q Surface Display (</a:t>
                  </a:r>
                  <a:r>
                    <a:rPr lang="en-US" sz="16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</a:rPr>
                    <a:t>anti-c-</a:t>
                  </a:r>
                  <a:r>
                    <a:rPr lang="en-US" sz="1600" dirty="0" err="1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</a:rPr>
                    <a:t>myc</a:t>
                  </a:r>
                  <a:r>
                    <a:rPr lang="en-US" sz="16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</a:rPr>
                    <a:t>-FITC</a:t>
                  </a:r>
                  <a:r>
                    <a:rPr lang="en-US" sz="1600" dirty="0"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A25AAB-4357-4CC4-8457-16B878BE0D27}"/>
                    </a:ext>
                  </a:extLst>
                </p:cNvPr>
                <p:cNvSpPr txBox="1"/>
                <p:nvPr/>
              </p:nvSpPr>
              <p:spPr>
                <a:xfrm>
                  <a:off x="7762689" y="2450226"/>
                  <a:ext cx="996700" cy="718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cs typeface="Arial" panose="020B0604020202020204" pitchFamily="34" charset="0"/>
                    </a:rPr>
                    <a:t>hACE2 binding (SAPE</a:t>
                  </a:r>
                  <a:r>
                    <a:rPr lang="en-US" sz="1600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</a:rPr>
                    <a:t>)</a:t>
                  </a:r>
                  <a:endParaRPr lang="en-US" sz="1600" dirty="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44377-9767-44A8-9687-059E5155A65D}"/>
                  </a:ext>
                </a:extLst>
              </p:cNvPr>
              <p:cNvSpPr txBox="1"/>
              <p:nvPr/>
            </p:nvSpPr>
            <p:spPr>
              <a:xfrm>
                <a:off x="8062112" y="2172329"/>
                <a:ext cx="1180544" cy="3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Top 5-10%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ECA06-65AA-4EC7-A420-93788FF996F8}"/>
                </a:ext>
              </a:extLst>
            </p:cNvPr>
            <p:cNvSpPr txBox="1"/>
            <p:nvPr/>
          </p:nvSpPr>
          <p:spPr>
            <a:xfrm>
              <a:off x="7139677" y="2673214"/>
              <a:ext cx="1964084" cy="34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Bound population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C58BCE-A895-4806-B813-1A128E86A4D5}"/>
              </a:ext>
            </a:extLst>
          </p:cNvPr>
          <p:cNvGrpSpPr/>
          <p:nvPr/>
        </p:nvGrpSpPr>
        <p:grpSpPr>
          <a:xfrm>
            <a:off x="7230221" y="1261297"/>
            <a:ext cx="3668528" cy="2677036"/>
            <a:chOff x="988041" y="2293308"/>
            <a:chExt cx="5096018" cy="37187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D95245-2878-42D3-AEAE-BCB01864E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378" b="6463"/>
            <a:stretch/>
          </p:blipFill>
          <p:spPr>
            <a:xfrm>
              <a:off x="1922320" y="2293308"/>
              <a:ext cx="3174041" cy="289267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795794-22BC-4FEA-8440-AD0C0592C322}"/>
                </a:ext>
              </a:extLst>
            </p:cNvPr>
            <p:cNvSpPr txBox="1"/>
            <p:nvPr/>
          </p:nvSpPr>
          <p:spPr>
            <a:xfrm>
              <a:off x="2002932" y="5199705"/>
              <a:ext cx="4081127" cy="81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S RBD N343Q Surface Display (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anti-c-</a:t>
              </a:r>
              <a:r>
                <a:rPr lang="en-US" sz="16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myc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-FITC</a:t>
              </a:r>
              <a:r>
                <a:rPr lang="en-US" sz="1600" dirty="0"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24E8CD-2FAD-4103-B9D5-8B4F160C5D43}"/>
                </a:ext>
              </a:extLst>
            </p:cNvPr>
            <p:cNvSpPr txBox="1"/>
            <p:nvPr/>
          </p:nvSpPr>
          <p:spPr>
            <a:xfrm>
              <a:off x="988041" y="3515072"/>
              <a:ext cx="1150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hACE2 binding (SAPE</a:t>
              </a:r>
              <a:r>
                <a:rPr lang="en-US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D784CF-7B63-4ED2-B740-8CF0E4EE7EB9}"/>
                </a:ext>
              </a:extLst>
            </p:cNvPr>
            <p:cNvSpPr txBox="1"/>
            <p:nvPr/>
          </p:nvSpPr>
          <p:spPr>
            <a:xfrm>
              <a:off x="2221336" y="2348418"/>
              <a:ext cx="2519553" cy="128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No </a:t>
              </a:r>
              <a:r>
                <a:rPr lang="es-ES" dirty="0" err="1"/>
                <a:t>protein</a:t>
              </a:r>
              <a:r>
                <a:rPr lang="es-ES" dirty="0"/>
                <a:t> – </a:t>
              </a:r>
              <a:r>
                <a:rPr lang="es-ES" dirty="0">
                  <a:solidFill>
                    <a:schemeClr val="accent6"/>
                  </a:solidFill>
                </a:rPr>
                <a:t>control </a:t>
              </a:r>
              <a:r>
                <a:rPr lang="es-ES" dirty="0" err="1">
                  <a:solidFill>
                    <a:schemeClr val="accent6"/>
                  </a:solidFill>
                </a:rPr>
                <a:t>population</a:t>
              </a:r>
              <a:r>
                <a:rPr lang="es-ES" dirty="0">
                  <a:solidFill>
                    <a:schemeClr val="accent6"/>
                  </a:solidFill>
                </a:rPr>
                <a:t> 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736DED5-48EC-4827-A685-9CE5BEE2A2A7}"/>
              </a:ext>
            </a:extLst>
          </p:cNvPr>
          <p:cNvGrpSpPr/>
          <p:nvPr/>
        </p:nvGrpSpPr>
        <p:grpSpPr>
          <a:xfrm>
            <a:off x="3806385" y="2212658"/>
            <a:ext cx="2495466" cy="4006526"/>
            <a:chOff x="940479" y="2309399"/>
            <a:chExt cx="2495466" cy="40065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0E6E5D-C6F0-4624-BDAD-CCF0730253D3}"/>
                </a:ext>
              </a:extLst>
            </p:cNvPr>
            <p:cNvGrpSpPr/>
            <p:nvPr/>
          </p:nvGrpSpPr>
          <p:grpSpPr>
            <a:xfrm>
              <a:off x="940479" y="2673531"/>
              <a:ext cx="2495466" cy="3642394"/>
              <a:chOff x="940479" y="2673531"/>
              <a:chExt cx="2495466" cy="36423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2E90356-F497-49BA-8FBC-9657C89B2A79}"/>
                  </a:ext>
                </a:extLst>
              </p:cNvPr>
              <p:cNvGrpSpPr/>
              <p:nvPr/>
            </p:nvGrpSpPr>
            <p:grpSpPr>
              <a:xfrm>
                <a:off x="940479" y="2673531"/>
                <a:ext cx="2495466" cy="3642394"/>
                <a:chOff x="838199" y="2577939"/>
                <a:chExt cx="2166997" cy="316295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2CDDB10-EAC6-4948-92D9-582F363A6E9B}"/>
                    </a:ext>
                  </a:extLst>
                </p:cNvPr>
                <p:cNvGrpSpPr/>
                <p:nvPr/>
              </p:nvGrpSpPr>
              <p:grpSpPr>
                <a:xfrm>
                  <a:off x="838200" y="2577939"/>
                  <a:ext cx="2166996" cy="3162959"/>
                  <a:chOff x="877092" y="1321808"/>
                  <a:chExt cx="2302071" cy="336011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2EA5981C-96E7-4C0F-A800-A54E9DC36824}"/>
                      </a:ext>
                    </a:extLst>
                  </p:cNvPr>
                  <p:cNvGrpSpPr/>
                  <p:nvPr/>
                </p:nvGrpSpPr>
                <p:grpSpPr>
                  <a:xfrm>
                    <a:off x="877092" y="1321808"/>
                    <a:ext cx="2302071" cy="3360114"/>
                    <a:chOff x="2637774" y="3035074"/>
                    <a:chExt cx="2302071" cy="3360114"/>
                  </a:xfrm>
                </p:grpSpPr>
                <p:sp>
                  <p:nvSpPr>
                    <p:cNvPr id="31" name="Chord 30">
                      <a:extLst>
                        <a:ext uri="{FF2B5EF4-FFF2-40B4-BE49-F238E27FC236}">
                          <a16:creationId xmlns:a16="http://schemas.microsoft.com/office/drawing/2014/main" id="{EF458B7E-F52C-469B-914D-A43DF3E5922F}"/>
                        </a:ext>
                      </a:extLst>
                    </p:cNvPr>
                    <p:cNvSpPr/>
                    <p:nvPr/>
                  </p:nvSpPr>
                  <p:spPr>
                    <a:xfrm rot="8799610">
                      <a:off x="2637774" y="4687499"/>
                      <a:ext cx="1600209" cy="1707689"/>
                    </a:xfrm>
                    <a:prstGeom prst="chord">
                      <a:avLst>
                        <a:gd name="adj1" fmla="val 2526147"/>
                        <a:gd name="adj2" fmla="val 12182670"/>
                      </a:avLst>
                    </a:prstGeom>
                    <a:solidFill>
                      <a:srgbClr val="FDE9A1"/>
                    </a:solidFill>
                    <a:ln>
                      <a:solidFill>
                        <a:srgbClr val="FDE9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2800" dirty="0"/>
                        <a:t>Y</a:t>
                      </a:r>
                      <a:endParaRPr lang="en-US" sz="2800" dirty="0"/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3A6DE7DE-1B97-4BE3-9223-642956EB7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4028" y="4559728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Aga1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B3F29B54-8552-4420-8465-63509C6AC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4028" y="4239784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Aga2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C0BD54CA-D56F-4EA5-A4BB-30825A414F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7378" y="4430284"/>
                      <a:ext cx="0" cy="12944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EC92D472-6485-43EC-B1FB-D706458D0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42654" y="4430284"/>
                      <a:ext cx="0" cy="1409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4C442B4-3639-4E2B-BA11-B94D76D00D78}"/>
                        </a:ext>
                      </a:extLst>
                    </p:cNvPr>
                    <p:cNvCxnSpPr>
                      <a:cxnSpLocks/>
                      <a:stCxn id="33" idx="0"/>
                    </p:cNvCxnSpPr>
                    <p:nvPr/>
                  </p:nvCxnSpPr>
                  <p:spPr>
                    <a:xfrm flipV="1">
                      <a:off x="3390253" y="4029844"/>
                      <a:ext cx="47625" cy="209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: Rounded Corners 43">
                      <a:extLst>
                        <a:ext uri="{FF2B5EF4-FFF2-40B4-BE49-F238E27FC236}">
                          <a16:creationId xmlns:a16="http://schemas.microsoft.com/office/drawing/2014/main" id="{A84CE129-689D-479E-ACC6-D099C72F6889}"/>
                        </a:ext>
                      </a:extLst>
                    </p:cNvPr>
                    <p:cNvSpPr/>
                    <p:nvPr/>
                  </p:nvSpPr>
                  <p:spPr>
                    <a:xfrm rot="19934249">
                      <a:off x="3338445" y="3514436"/>
                      <a:ext cx="815735" cy="446929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RBD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Rectangle: Rounded Corners 44">
                      <a:extLst>
                        <a:ext uri="{FF2B5EF4-FFF2-40B4-BE49-F238E27FC236}">
                          <a16:creationId xmlns:a16="http://schemas.microsoft.com/office/drawing/2014/main" id="{207E5600-117C-4BCA-AA22-4C26CE1D8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595" y="3464357"/>
                      <a:ext cx="561976" cy="17145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c-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</a:rPr>
                        <a:t>myc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9C74CC05-FB8B-457D-A0E5-9957972FC972}"/>
                        </a:ext>
                      </a:extLst>
                    </p:cNvPr>
                    <p:cNvCxnSpPr>
                      <a:cxnSpLocks/>
                      <a:stCxn id="44" idx="3"/>
                      <a:endCxn id="45" idx="1"/>
                    </p:cNvCxnSpPr>
                    <p:nvPr/>
                  </p:nvCxnSpPr>
                  <p:spPr>
                    <a:xfrm>
                      <a:off x="4107229" y="3547913"/>
                      <a:ext cx="187366" cy="21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Star: 5 Points 46">
                      <a:extLst>
                        <a:ext uri="{FF2B5EF4-FFF2-40B4-BE49-F238E27FC236}">
                          <a16:creationId xmlns:a16="http://schemas.microsoft.com/office/drawing/2014/main" id="{3E7D1E98-3AFE-4A73-A5C7-8C0622797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7246" y="3350172"/>
                      <a:ext cx="162599" cy="171450"/>
                    </a:xfrm>
                    <a:prstGeom prst="star5">
                      <a:avLst/>
                    </a:prstGeom>
                    <a:solidFill>
                      <a:srgbClr val="6CF472"/>
                    </a:solidFill>
                    <a:ln>
                      <a:solidFill>
                        <a:srgbClr val="6CF4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  <p:sp>
                  <p:nvSpPr>
                    <p:cNvPr id="48" name="Star: 5 Points 47">
                      <a:extLst>
                        <a:ext uri="{FF2B5EF4-FFF2-40B4-BE49-F238E27FC236}">
                          <a16:creationId xmlns:a16="http://schemas.microsoft.com/office/drawing/2014/main" id="{B9762C3C-5676-4EF9-971D-92D389CD7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0306" y="3035074"/>
                      <a:ext cx="162599" cy="171450"/>
                    </a:xfrm>
                    <a:prstGeom prst="star5">
                      <a:avLst/>
                    </a:prstGeom>
                    <a:solidFill>
                      <a:srgbClr val="F612E6"/>
                    </a:solidFill>
                    <a:ln>
                      <a:solidFill>
                        <a:srgbClr val="F612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BFCA3DD1-8081-4C0D-BE8C-68B11A3B9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8181" y="4977871"/>
                      <a:ext cx="1229047" cy="2555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Yeast surface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47ABC9CD-905A-42BE-AABC-10E43016EEF3}"/>
                      </a:ext>
                    </a:extLst>
                  </p:cNvPr>
                  <p:cNvGrpSpPr/>
                  <p:nvPr/>
                </p:nvGrpSpPr>
                <p:grpSpPr>
                  <a:xfrm rot="308525">
                    <a:off x="1488058" y="1477500"/>
                    <a:ext cx="294624" cy="490263"/>
                    <a:chOff x="6779315" y="2931736"/>
                    <a:chExt cx="370340" cy="616256"/>
                  </a:xfrm>
                  <a:solidFill>
                    <a:srgbClr val="FF5050"/>
                  </a:solidFill>
                </p:grpSpPr>
                <p:sp>
                  <p:nvSpPr>
                    <p:cNvPr id="28" name="Partial Circle 27">
                      <a:extLst>
                        <a:ext uri="{FF2B5EF4-FFF2-40B4-BE49-F238E27FC236}">
                          <a16:creationId xmlns:a16="http://schemas.microsoft.com/office/drawing/2014/main" id="{EC622F1F-48A7-4CE8-926C-A42616E6B561}"/>
                        </a:ext>
                      </a:extLst>
                    </p:cNvPr>
                    <p:cNvSpPr/>
                    <p:nvPr/>
                  </p:nvSpPr>
                  <p:spPr>
                    <a:xfrm rot="6970360">
                      <a:off x="6855958" y="3254296"/>
                      <a:ext cx="305957" cy="281436"/>
                    </a:xfrm>
                    <a:prstGeom prst="pie">
                      <a:avLst>
                        <a:gd name="adj1" fmla="val 19815312"/>
                        <a:gd name="adj2" fmla="val 16200000"/>
                      </a:avLst>
                    </a:prstGeom>
                    <a:solidFill>
                      <a:srgbClr val="22E6D3"/>
                    </a:solidFill>
                    <a:ln>
                      <a:solidFill>
                        <a:srgbClr val="22E6D3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2A8E7C49-7811-4A16-B978-3DC4DCE54603}"/>
                        </a:ext>
                      </a:extLst>
                    </p:cNvPr>
                    <p:cNvSpPr/>
                    <p:nvPr/>
                  </p:nvSpPr>
                  <p:spPr>
                    <a:xfrm rot="19855474">
                      <a:off x="6779315" y="2931736"/>
                      <a:ext cx="133176" cy="404918"/>
                    </a:xfrm>
                    <a:prstGeom prst="ellipse">
                      <a:avLst/>
                    </a:prstGeom>
                    <a:solidFill>
                      <a:srgbClr val="22E6D3"/>
                    </a:solidFill>
                    <a:ln>
                      <a:solidFill>
                        <a:srgbClr val="22E6D3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</p:grp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00B37A-9280-482D-9CEC-926DA29BB215}"/>
                    </a:ext>
                  </a:extLst>
                </p:cNvPr>
                <p:cNvSpPr txBox="1"/>
                <p:nvPr/>
              </p:nvSpPr>
              <p:spPr>
                <a:xfrm>
                  <a:off x="838199" y="4849895"/>
                  <a:ext cx="1695738" cy="561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Non-competitive binding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E6C38-AE93-4AAC-9ACC-2ED61ECA3141}"/>
                  </a:ext>
                </a:extLst>
              </p:cNvPr>
              <p:cNvSpPr txBox="1"/>
              <p:nvPr/>
            </p:nvSpPr>
            <p:spPr>
              <a:xfrm rot="3888852">
                <a:off x="1394542" y="2946042"/>
                <a:ext cx="6493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ACE2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065B19-360B-4AFF-80C8-1DF65956A974}"/>
                </a:ext>
              </a:extLst>
            </p:cNvPr>
            <p:cNvGrpSpPr/>
            <p:nvPr/>
          </p:nvGrpSpPr>
          <p:grpSpPr>
            <a:xfrm rot="11944224">
              <a:off x="1896468" y="2349250"/>
              <a:ext cx="326278" cy="549115"/>
              <a:chOff x="1796443" y="2457565"/>
              <a:chExt cx="326278" cy="549115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1F72B8-DB7F-4660-8951-AF9D6830E164}"/>
                  </a:ext>
                </a:extLst>
              </p:cNvPr>
              <p:cNvCxnSpPr/>
              <p:nvPr/>
            </p:nvCxnSpPr>
            <p:spPr>
              <a:xfrm rot="14670672">
                <a:off x="1881698" y="2837335"/>
                <a:ext cx="3386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483BD5B-F3B9-4C63-815E-68058D1B5CC2}"/>
                  </a:ext>
                </a:extLst>
              </p:cNvPr>
              <p:cNvCxnSpPr/>
              <p:nvPr/>
            </p:nvCxnSpPr>
            <p:spPr>
              <a:xfrm rot="14670672">
                <a:off x="1932201" y="2813258"/>
                <a:ext cx="33869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E752A3B-53B5-42B3-A270-FF06455961FE}"/>
                  </a:ext>
                </a:extLst>
              </p:cNvPr>
              <p:cNvCxnSpPr>
                <a:cxnSpLocks/>
              </p:cNvCxnSpPr>
              <p:nvPr/>
            </p:nvCxnSpPr>
            <p:spPr>
              <a:xfrm rot="14670672">
                <a:off x="1939173" y="2500566"/>
                <a:ext cx="197271" cy="11126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59211B8-300E-4011-AF1C-C4E36F51B422}"/>
                  </a:ext>
                </a:extLst>
              </p:cNvPr>
              <p:cNvCxnSpPr>
                <a:cxnSpLocks/>
              </p:cNvCxnSpPr>
              <p:nvPr/>
            </p:nvCxnSpPr>
            <p:spPr>
              <a:xfrm rot="14670672">
                <a:off x="1980917" y="2500647"/>
                <a:ext cx="183073" cy="1005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F9A9033-A3C8-4D7E-98C7-8FEBAB2A6C40}"/>
                  </a:ext>
                </a:extLst>
              </p:cNvPr>
              <p:cNvCxnSpPr>
                <a:cxnSpLocks/>
              </p:cNvCxnSpPr>
              <p:nvPr/>
            </p:nvCxnSpPr>
            <p:spPr>
              <a:xfrm rot="14670672" flipV="1">
                <a:off x="1803848" y="2578396"/>
                <a:ext cx="159431" cy="14459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BFDB1E6-CFFC-46B2-86C8-32308A6AEAB7}"/>
                  </a:ext>
                </a:extLst>
              </p:cNvPr>
              <p:cNvCxnSpPr>
                <a:cxnSpLocks/>
              </p:cNvCxnSpPr>
              <p:nvPr/>
            </p:nvCxnSpPr>
            <p:spPr>
              <a:xfrm rot="14670672" flipV="1">
                <a:off x="1790606" y="2615108"/>
                <a:ext cx="137291" cy="1256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4FFF7E-876C-44E4-8E35-2A4A88F8EE35}"/>
                </a:ext>
              </a:extLst>
            </p:cNvPr>
            <p:cNvCxnSpPr/>
            <p:nvPr/>
          </p:nvCxnSpPr>
          <p:spPr>
            <a:xfrm>
              <a:off x="1725489" y="2385507"/>
              <a:ext cx="538035" cy="3340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DD68D6-8F14-462D-8755-A312FB81A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596" y="2309399"/>
              <a:ext cx="445405" cy="4691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DC1F07-DB86-4FD8-839D-040C91238D72}"/>
              </a:ext>
            </a:extLst>
          </p:cNvPr>
          <p:cNvGrpSpPr/>
          <p:nvPr/>
        </p:nvGrpSpPr>
        <p:grpSpPr>
          <a:xfrm>
            <a:off x="1127273" y="2049321"/>
            <a:ext cx="2524367" cy="4220098"/>
            <a:chOff x="1127273" y="2049321"/>
            <a:chExt cx="2524367" cy="422009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59EA8C-D556-4352-BC12-6892EC01DEAA}"/>
                </a:ext>
              </a:extLst>
            </p:cNvPr>
            <p:cNvGrpSpPr/>
            <p:nvPr/>
          </p:nvGrpSpPr>
          <p:grpSpPr>
            <a:xfrm>
              <a:off x="1127273" y="2049321"/>
              <a:ext cx="2524367" cy="4220098"/>
              <a:chOff x="2980098" y="2058972"/>
              <a:chExt cx="2192094" cy="366462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286C65E-DDD1-4A9E-9F41-84D50FDBDEE4}"/>
                  </a:ext>
                </a:extLst>
              </p:cNvPr>
              <p:cNvGrpSpPr/>
              <p:nvPr/>
            </p:nvGrpSpPr>
            <p:grpSpPr>
              <a:xfrm>
                <a:off x="2980098" y="2058972"/>
                <a:ext cx="2192094" cy="3664622"/>
                <a:chOff x="2980098" y="2058972"/>
                <a:chExt cx="2192094" cy="366462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3B17E6D-8ED8-4221-8F14-3039DAAB7080}"/>
                    </a:ext>
                  </a:extLst>
                </p:cNvPr>
                <p:cNvGrpSpPr/>
                <p:nvPr/>
              </p:nvGrpSpPr>
              <p:grpSpPr>
                <a:xfrm>
                  <a:off x="3005196" y="2058972"/>
                  <a:ext cx="2166996" cy="3664622"/>
                  <a:chOff x="3357763" y="802906"/>
                  <a:chExt cx="2302071" cy="3893048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29F587C-24E1-4871-AF95-4324BA928750}"/>
                      </a:ext>
                    </a:extLst>
                  </p:cNvPr>
                  <p:cNvGrpSpPr/>
                  <p:nvPr/>
                </p:nvGrpSpPr>
                <p:grpSpPr>
                  <a:xfrm>
                    <a:off x="3357763" y="802906"/>
                    <a:ext cx="2302071" cy="3893048"/>
                    <a:chOff x="923588" y="2571895"/>
                    <a:chExt cx="2302071" cy="3893048"/>
                  </a:xfrm>
                </p:grpSpPr>
                <p:sp>
                  <p:nvSpPr>
                    <p:cNvPr id="66" name="Chord 65">
                      <a:extLst>
                        <a:ext uri="{FF2B5EF4-FFF2-40B4-BE49-F238E27FC236}">
                          <a16:creationId xmlns:a16="http://schemas.microsoft.com/office/drawing/2014/main" id="{4FB2BC39-4C82-4731-92FE-F44516C53ED4}"/>
                        </a:ext>
                      </a:extLst>
                    </p:cNvPr>
                    <p:cNvSpPr/>
                    <p:nvPr/>
                  </p:nvSpPr>
                  <p:spPr>
                    <a:xfrm rot="8799610">
                      <a:off x="923588" y="4757254"/>
                      <a:ext cx="1600209" cy="1707689"/>
                    </a:xfrm>
                    <a:prstGeom prst="chord">
                      <a:avLst>
                        <a:gd name="adj1" fmla="val 2526147"/>
                        <a:gd name="adj2" fmla="val 12182670"/>
                      </a:avLst>
                    </a:prstGeom>
                    <a:solidFill>
                      <a:srgbClr val="FDE9A1"/>
                    </a:solidFill>
                    <a:ln>
                      <a:solidFill>
                        <a:srgbClr val="FDE9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2800" dirty="0"/>
                        <a:t>Y</a:t>
                      </a:r>
                      <a:endParaRPr lang="en-US" sz="2800" dirty="0"/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3F8F2615-1981-407E-A3A7-B8A0389D1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9842" y="4629483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Aga1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03BB246E-52C4-4AFA-B297-3B7E05E76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9842" y="4309539"/>
                      <a:ext cx="552450" cy="190500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Aga2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CAAC21BC-B3C8-4DE4-80FD-2620DEE0CA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33192" y="4500039"/>
                      <a:ext cx="0" cy="12944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DC641BBC-C0B8-4EAF-A22D-7B620E19FD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28468" y="4500039"/>
                      <a:ext cx="0" cy="1409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56DD8B0E-7283-4086-9F8D-8FB067C4FC48}"/>
                        </a:ext>
                      </a:extLst>
                    </p:cNvPr>
                    <p:cNvCxnSpPr>
                      <a:cxnSpLocks/>
                      <a:stCxn id="68" idx="0"/>
                    </p:cNvCxnSpPr>
                    <p:nvPr/>
                  </p:nvCxnSpPr>
                  <p:spPr>
                    <a:xfrm flipV="1">
                      <a:off x="1676067" y="4099599"/>
                      <a:ext cx="47625" cy="209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Rectangle: Rounded Corners 71">
                      <a:extLst>
                        <a:ext uri="{FF2B5EF4-FFF2-40B4-BE49-F238E27FC236}">
                          <a16:creationId xmlns:a16="http://schemas.microsoft.com/office/drawing/2014/main" id="{0E4E2E4F-1CE3-41F8-89E3-436B7EA5AAE2}"/>
                        </a:ext>
                      </a:extLst>
                    </p:cNvPr>
                    <p:cNvSpPr/>
                    <p:nvPr/>
                  </p:nvSpPr>
                  <p:spPr>
                    <a:xfrm rot="19934249">
                      <a:off x="1624259" y="3584191"/>
                      <a:ext cx="815735" cy="446929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RBD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" name="Rectangle: Rounded Corners 72">
                      <a:extLst>
                        <a:ext uri="{FF2B5EF4-FFF2-40B4-BE49-F238E27FC236}">
                          <a16:creationId xmlns:a16="http://schemas.microsoft.com/office/drawing/2014/main" id="{869B6F28-A504-464A-8832-4F60FAEA5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0409" y="3534112"/>
                      <a:ext cx="561976" cy="17145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c-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</a:rPr>
                        <a:t>myc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3D47F706-1CDB-41D2-815A-EA68A44F8169}"/>
                        </a:ext>
                      </a:extLst>
                    </p:cNvPr>
                    <p:cNvCxnSpPr>
                      <a:cxnSpLocks/>
                      <a:stCxn id="72" idx="3"/>
                      <a:endCxn id="73" idx="1"/>
                    </p:cNvCxnSpPr>
                    <p:nvPr/>
                  </p:nvCxnSpPr>
                  <p:spPr>
                    <a:xfrm>
                      <a:off x="2393043" y="3617668"/>
                      <a:ext cx="187366" cy="21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Star: 5 Points 74">
                      <a:extLst>
                        <a:ext uri="{FF2B5EF4-FFF2-40B4-BE49-F238E27FC236}">
                          <a16:creationId xmlns:a16="http://schemas.microsoft.com/office/drawing/2014/main" id="{7E79486B-C784-479C-A32E-70A8ACE64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060" y="3419927"/>
                      <a:ext cx="162599" cy="171450"/>
                    </a:xfrm>
                    <a:prstGeom prst="star5">
                      <a:avLst/>
                    </a:prstGeom>
                    <a:solidFill>
                      <a:srgbClr val="6CF472"/>
                    </a:solidFill>
                    <a:ln>
                      <a:solidFill>
                        <a:srgbClr val="6CF47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  <p:sp>
                  <p:nvSpPr>
                    <p:cNvPr id="76" name="Star: 5 Points 75">
                      <a:extLst>
                        <a:ext uri="{FF2B5EF4-FFF2-40B4-BE49-F238E27FC236}">
                          <a16:creationId xmlns:a16="http://schemas.microsoft.com/office/drawing/2014/main" id="{13ABFFA4-939E-472C-ACC6-9B48C2BEF7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6293" y="2571895"/>
                      <a:ext cx="162599" cy="171450"/>
                    </a:xfrm>
                    <a:prstGeom prst="star5">
                      <a:avLst/>
                    </a:prstGeom>
                    <a:solidFill>
                      <a:srgbClr val="F612E6"/>
                    </a:solidFill>
                    <a:ln>
                      <a:solidFill>
                        <a:srgbClr val="F612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9DAC2602-44D5-4314-B1E4-13454FD10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5191" y="5114785"/>
                      <a:ext cx="1183642" cy="2555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Yeast surface</a:t>
                      </a:r>
                    </a:p>
                  </p:txBody>
                </p: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3CC4656A-4125-4951-A6CA-0194E44F057F}"/>
                        </a:ext>
                      </a:extLst>
                    </p:cNvPr>
                    <p:cNvGrpSpPr/>
                    <p:nvPr/>
                  </p:nvGrpSpPr>
                  <p:grpSpPr>
                    <a:xfrm rot="3838451">
                      <a:off x="1483074" y="3318104"/>
                      <a:ext cx="486573" cy="332270"/>
                      <a:chOff x="7161407" y="3520444"/>
                      <a:chExt cx="826257" cy="490548"/>
                    </a:xfrm>
                  </p:grpSpPr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ABE399D1-B5C6-44CD-BEB5-454B712FF01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61407" y="3748341"/>
                        <a:ext cx="530564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D9A8224B-65D4-4D82-B123-2AB1850A87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61407" y="3824541"/>
                        <a:ext cx="530564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47741FC9-3FC5-4FF2-96A4-C7ECD161DA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78635" y="3821066"/>
                        <a:ext cx="309029" cy="151542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31EEC7E-C44A-40B5-B63C-005B261A41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73872" y="3874070"/>
                        <a:ext cx="286787" cy="136922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Connector 82">
                        <a:extLst>
                          <a:ext uri="{FF2B5EF4-FFF2-40B4-BE49-F238E27FC236}">
                            <a16:creationId xmlns:a16="http://schemas.microsoft.com/office/drawing/2014/main" id="{D0DD8C9E-B6AD-45BF-B2AD-13A0A70656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78635" y="3553363"/>
                        <a:ext cx="249751" cy="196932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742EFA3B-14D7-4674-AC96-1D395EA920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673872" y="3520444"/>
                        <a:ext cx="215069" cy="17108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623FD822-8BDC-498A-BA71-6A19778AB9A6}"/>
                      </a:ext>
                    </a:extLst>
                  </p:cNvPr>
                  <p:cNvGrpSpPr/>
                  <p:nvPr/>
                </p:nvGrpSpPr>
                <p:grpSpPr>
                  <a:xfrm rot="308525">
                    <a:off x="4150300" y="949051"/>
                    <a:ext cx="294624" cy="490263"/>
                    <a:chOff x="6779315" y="2931736"/>
                    <a:chExt cx="370340" cy="616256"/>
                  </a:xfrm>
                  <a:solidFill>
                    <a:srgbClr val="FF5050"/>
                  </a:solidFill>
                </p:grpSpPr>
                <p:sp>
                  <p:nvSpPr>
                    <p:cNvPr id="64" name="Partial Circle 63">
                      <a:extLst>
                        <a:ext uri="{FF2B5EF4-FFF2-40B4-BE49-F238E27FC236}">
                          <a16:creationId xmlns:a16="http://schemas.microsoft.com/office/drawing/2014/main" id="{3148A372-1E24-44D2-879C-B5EE208BA938}"/>
                        </a:ext>
                      </a:extLst>
                    </p:cNvPr>
                    <p:cNvSpPr/>
                    <p:nvPr/>
                  </p:nvSpPr>
                  <p:spPr>
                    <a:xfrm rot="6970360">
                      <a:off x="6855958" y="3254296"/>
                      <a:ext cx="305957" cy="281436"/>
                    </a:xfrm>
                    <a:prstGeom prst="pie">
                      <a:avLst>
                        <a:gd name="adj1" fmla="val 19815312"/>
                        <a:gd name="adj2" fmla="val 16200000"/>
                      </a:avLst>
                    </a:prstGeom>
                    <a:solidFill>
                      <a:srgbClr val="22E6D3"/>
                    </a:solidFill>
                    <a:ln>
                      <a:solidFill>
                        <a:srgbClr val="22E6D3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D84408D5-4FA0-4CB3-8F1D-B8AA7445EF53}"/>
                        </a:ext>
                      </a:extLst>
                    </p:cNvPr>
                    <p:cNvSpPr/>
                    <p:nvPr/>
                  </p:nvSpPr>
                  <p:spPr>
                    <a:xfrm rot="19855474">
                      <a:off x="6779315" y="2931736"/>
                      <a:ext cx="133176" cy="404918"/>
                    </a:xfrm>
                    <a:prstGeom prst="ellipse">
                      <a:avLst/>
                    </a:prstGeom>
                    <a:solidFill>
                      <a:srgbClr val="22E6D3"/>
                    </a:solidFill>
                    <a:ln>
                      <a:solidFill>
                        <a:srgbClr val="22E6D3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/>
                    </a:p>
                  </p:txBody>
                </p:sp>
              </p:grp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A34C95D-D8D4-4127-AF77-F1B093E2C9CF}"/>
                    </a:ext>
                  </a:extLst>
                </p:cNvPr>
                <p:cNvSpPr txBox="1"/>
                <p:nvPr/>
              </p:nvSpPr>
              <p:spPr>
                <a:xfrm>
                  <a:off x="2980098" y="4826779"/>
                  <a:ext cx="1494679" cy="561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Competitive binding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D5D196-7B6E-4F05-89C1-8E54F041EB4C}"/>
                  </a:ext>
                </a:extLst>
              </p:cNvPr>
              <p:cNvSpPr txBox="1"/>
              <p:nvPr/>
            </p:nvSpPr>
            <p:spPr>
              <a:xfrm rot="3888852">
                <a:off x="3577234" y="2287303"/>
                <a:ext cx="563912" cy="240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ACE2</a:t>
                </a: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6AB149-3B59-4C8B-A95B-C9227BA33AC8}"/>
                </a:ext>
              </a:extLst>
            </p:cNvPr>
            <p:cNvCxnSpPr/>
            <p:nvPr/>
          </p:nvCxnSpPr>
          <p:spPr>
            <a:xfrm>
              <a:off x="1844040" y="2252082"/>
              <a:ext cx="538035" cy="3340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72E205-7D45-4888-804E-ED27D0E0C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147" y="2175974"/>
              <a:ext cx="445405" cy="46914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1C5E668-3D26-194E-B9FE-0DDBCAB3AF5D}"/>
              </a:ext>
            </a:extLst>
          </p:cNvPr>
          <p:cNvSpPr txBox="1"/>
          <p:nvPr/>
        </p:nvSpPr>
        <p:spPr>
          <a:xfrm>
            <a:off x="9195998" y="1844949"/>
            <a:ext cx="129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5-10%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79111-23E9-4E4D-B2EF-15A1A6ED507B}"/>
              </a:ext>
            </a:extLst>
          </p:cNvPr>
          <p:cNvSpPr/>
          <p:nvPr/>
        </p:nvSpPr>
        <p:spPr>
          <a:xfrm>
            <a:off x="9269204" y="1857503"/>
            <a:ext cx="771620" cy="4578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5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D190-6D06-F946-A09A-78D393BC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Escape mutants are identified by volcano plot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8EE7-8DFF-B94E-BB9F-E295D8A2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39" y="54774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Compute enrichment ratios of </a:t>
            </a:r>
            <a:r>
              <a:rPr lang="en-US" sz="2000" dirty="0">
                <a:solidFill>
                  <a:schemeClr val="accent5"/>
                </a:solidFill>
              </a:rPr>
              <a:t>bound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/>
                </a:solidFill>
              </a:rPr>
              <a:t>control population </a:t>
            </a:r>
            <a:r>
              <a:rPr lang="en-US" sz="2000" dirty="0"/>
              <a:t>relative to a reference population (unselected). </a:t>
            </a:r>
          </a:p>
          <a:p>
            <a:r>
              <a:rPr lang="en-US" sz="2000" dirty="0"/>
              <a:t>Use the control population distribution to set a </a:t>
            </a:r>
            <a:r>
              <a:rPr lang="en-US" sz="2000" dirty="0">
                <a:solidFill>
                  <a:schemeClr val="accent2"/>
                </a:solidFill>
              </a:rPr>
              <a:t>False Discovery Rate (FDR) of 0.5</a:t>
            </a:r>
            <a:r>
              <a:rPr lang="en-US" sz="2000" dirty="0"/>
              <a:t>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7B8E65-06BA-6544-865C-6866F97E3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579762"/>
              </p:ext>
            </p:extLst>
          </p:nvPr>
        </p:nvGraphicFramePr>
        <p:xfrm>
          <a:off x="6329569" y="1690688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A22853-7217-214E-8F69-3F4B3774A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16860"/>
              </p:ext>
            </p:extLst>
          </p:nvPr>
        </p:nvGraphicFramePr>
        <p:xfrm>
          <a:off x="962439" y="1690688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53EBE-E522-A845-ADC9-8807CA290AD3}"/>
              </a:ext>
            </a:extLst>
          </p:cNvPr>
          <p:cNvCxnSpPr>
            <a:cxnSpLocks/>
          </p:cNvCxnSpPr>
          <p:nvPr/>
        </p:nvCxnSpPr>
        <p:spPr>
          <a:xfrm>
            <a:off x="4467639" y="1819896"/>
            <a:ext cx="0" cy="291216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111F62-37A0-DF45-8807-DE420DD2194D}"/>
              </a:ext>
            </a:extLst>
          </p:cNvPr>
          <p:cNvCxnSpPr/>
          <p:nvPr/>
        </p:nvCxnSpPr>
        <p:spPr>
          <a:xfrm>
            <a:off x="4467639" y="3072226"/>
            <a:ext cx="665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917C9-8C78-F54A-8214-374A4B7AF67A}"/>
              </a:ext>
            </a:extLst>
          </p:cNvPr>
          <p:cNvSpPr txBox="1"/>
          <p:nvPr/>
        </p:nvSpPr>
        <p:spPr>
          <a:xfrm>
            <a:off x="4463312" y="267048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FDR &lt; 0.5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109B9-C859-964C-8E16-4DCF32E011E8}"/>
              </a:ext>
            </a:extLst>
          </p:cNvPr>
          <p:cNvSpPr/>
          <p:nvPr/>
        </p:nvSpPr>
        <p:spPr>
          <a:xfrm>
            <a:off x="9770165" y="1838739"/>
            <a:ext cx="904461" cy="2882348"/>
          </a:xfrm>
          <a:prstGeom prst="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ECE8A-7BA0-8E48-9352-811C56E533E2}"/>
              </a:ext>
            </a:extLst>
          </p:cNvPr>
          <p:cNvSpPr txBox="1"/>
          <p:nvPr/>
        </p:nvSpPr>
        <p:spPr>
          <a:xfrm>
            <a:off x="9761404" y="2254988"/>
            <a:ext cx="90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Escape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Mutants</a:t>
            </a:r>
          </a:p>
        </p:txBody>
      </p:sp>
    </p:spTree>
    <p:extLst>
      <p:ext uri="{BB962C8B-B14F-4D97-AF65-F5344CB8AC3E}">
        <p14:creationId xmlns:p14="http://schemas.microsoft.com/office/powerpoint/2010/main" val="6979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1276</Words>
  <Application>Microsoft Macintosh PowerPoint</Application>
  <PresentationFormat>Widescreen</PresentationFormat>
  <Paragraphs>294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NexusSansWebPro</vt:lpstr>
      <vt:lpstr>Office Theme</vt:lpstr>
      <vt:lpstr>Graph</vt:lpstr>
      <vt:lpstr>SARS-CoV-2 escape mutant analysis</vt:lpstr>
      <vt:lpstr>SARS-CoV-2 S RBD displays on yeast surface and can bind to ACE2</vt:lpstr>
      <vt:lpstr>Affinities obtained from yeast surface display are comparable with in vitro results</vt:lpstr>
      <vt:lpstr>Our platform can be used to perform competitive binding experiments</vt:lpstr>
      <vt:lpstr>Escape mutants identification method overview</vt:lpstr>
      <vt:lpstr>A panel of antibodies was developed from convalescent COVID-19 patients’ memory B cells</vt:lpstr>
      <vt:lpstr>10/11 mAbs bind aglycosylated RBD; 6/11 compete with human ACE2</vt:lpstr>
      <vt:lpstr>FACS is used to collect mutants able to escape mAb blockage of ACE2</vt:lpstr>
      <vt:lpstr>Escape mutants are identified by volcano plot analysis </vt:lpstr>
      <vt:lpstr>Escape mutants are localized to specific locations </vt:lpstr>
      <vt:lpstr>Escape mutants map to the periphery of the ACE2 binding footprint </vt:lpstr>
      <vt:lpstr>Identified escape mutants are consistent with antibody structures, pseudoneutralization assays</vt:lpstr>
      <vt:lpstr>Interesting escape mutants – help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escape mutant analysis</dc:title>
  <dc:creator>Microsoft Office User</dc:creator>
  <cp:lastModifiedBy>Kayla Sprenger</cp:lastModifiedBy>
  <cp:revision>69</cp:revision>
  <dcterms:created xsi:type="dcterms:W3CDTF">2021-02-03T01:41:15Z</dcterms:created>
  <dcterms:modified xsi:type="dcterms:W3CDTF">2021-02-04T22:56:34Z</dcterms:modified>
</cp:coreProperties>
</file>