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6"/>
    <p:restoredTop sz="85391"/>
  </p:normalViewPr>
  <p:slideViewPr>
    <p:cSldViewPr>
      <p:cViewPr varScale="1">
        <p:scale>
          <a:sx n="107" d="100"/>
          <a:sy n="107" d="100"/>
        </p:scale>
        <p:origin x="22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= Finished last run, need to start next step</a:t>
            </a:r>
          </a:p>
          <a:p>
            <a:r>
              <a:rPr lang="en-US" dirty="0"/>
              <a:t>Red = failed</a:t>
            </a:r>
          </a:p>
          <a:p>
            <a:r>
              <a:rPr lang="en-US" dirty="0"/>
              <a:t>Yellow = waiting</a:t>
            </a:r>
          </a:p>
          <a:p>
            <a:r>
              <a:rPr lang="en-US" dirty="0"/>
              <a:t>Green = running</a:t>
            </a:r>
          </a:p>
          <a:p>
            <a:endParaRPr lang="en-US" dirty="0"/>
          </a:p>
          <a:p>
            <a:r>
              <a:rPr lang="en-US" dirty="0"/>
              <a:t>Send updated table to Kayla </a:t>
            </a:r>
          </a:p>
          <a:p>
            <a:r>
              <a:rPr lang="en-US" dirty="0"/>
              <a:t>- Keep track of job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8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AIChe</a:t>
            </a:r>
            <a:r>
              <a:rPr lang="en-US" dirty="0"/>
              <a:t> – April Deadline; WIC</a:t>
            </a:r>
          </a:p>
          <a:p>
            <a:r>
              <a:rPr lang="en-US" dirty="0"/>
              <a:t>BMES</a:t>
            </a:r>
          </a:p>
          <a:p>
            <a:r>
              <a:rPr lang="en-US" dirty="0"/>
              <a:t>ACS</a:t>
            </a:r>
          </a:p>
          <a:p>
            <a:r>
              <a:rPr lang="en-US" dirty="0"/>
              <a:t>Gordon Conference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19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spike on hold</a:t>
            </a:r>
          </a:p>
          <a:p>
            <a:endParaRPr lang="en-US" dirty="0"/>
          </a:p>
          <a:p>
            <a:r>
              <a:rPr lang="en-US" dirty="0"/>
              <a:t>Segmentation fault – either </a:t>
            </a:r>
            <a:r>
              <a:rPr lang="en-US" dirty="0" err="1"/>
              <a:t>em</a:t>
            </a:r>
            <a:r>
              <a:rPr lang="en-US" dirty="0"/>
              <a:t> or </a:t>
            </a:r>
            <a:r>
              <a:rPr lang="en-US" dirty="0" err="1"/>
              <a:t>gmx</a:t>
            </a:r>
            <a:r>
              <a:rPr lang="en-US" dirty="0"/>
              <a:t> cannot run on that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5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state flag to be -npt_prod_0_1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blanca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68E4A-974F-5D4D-83CB-20C08280C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6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624D-2E17-4342-836E-71ABD23E16DA}" type="datetime1">
              <a:rPr lang="en-US" smtClean="0"/>
              <a:t>2/14/21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9774-7BFA-2B46-9164-BB83C5C0C417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0BE7-A5C5-9249-9037-8ACB2BCEBBDA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DAE0-167C-E244-AE75-755727B4BFA0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B8E0-CBFA-FC4A-AD97-50731D705069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FCDB0-7162-1D45-AB97-8B8A3ADC1110}" type="datetime1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E8EB-CBB6-1047-939C-60CDFDC42FD6}" type="datetime1">
              <a:rPr lang="en-US" smtClean="0"/>
              <a:t>2/14/21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A744-C10E-944E-932B-DFB1BC4B0793}" type="datetime1">
              <a:rPr lang="en-US" smtClean="0"/>
              <a:t>2/14/21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D325-3520-DD4F-BF35-A2D53BC8878C}" type="datetime1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ACA1-86EE-4C4D-9C7E-5B68DA790A24}" type="datetime1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6322-EA0F-1E47-B778-C2F5BEC8CF0F}" type="datetime1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  <a:p>
            <a:r>
              <a:rPr lang="en-US" dirty="0"/>
              <a:t>February 12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78D3-1647-AC4B-BA7C-D0F78BF0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3C5605-15C9-A944-B531-A5751BD94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443773"/>
              </p:ext>
            </p:extLst>
          </p:nvPr>
        </p:nvGraphicFramePr>
        <p:xfrm>
          <a:off x="453483" y="143959"/>
          <a:ext cx="8229600" cy="647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864090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1727960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9617033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672843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5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sprenger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 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sprenger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c_3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FF"/>
                          </a:highlight>
                        </a:rPr>
                        <a:t>Npt_equil</a:t>
                      </a:r>
                      <a:r>
                        <a:rPr lang="en-US" sz="1100" dirty="0">
                          <a:highlight>
                            <a:srgbClr val="00FFFF"/>
                          </a:highlight>
                        </a:rPr>
                        <a:t> – summit ace2_c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7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Control Whole Spike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whole_1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whole_3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9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D420E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sprenger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D420E_1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D420E_3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62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D420K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D420K_1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D420K_3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highlight>
                            <a:srgbClr val="00FFFF"/>
                          </a:highlight>
                        </a:rPr>
                        <a:t>Npt_equil</a:t>
                      </a:r>
                      <a:r>
                        <a:rPr lang="en-US" sz="1100" dirty="0">
                          <a:highlight>
                            <a:srgbClr val="00FFFF"/>
                          </a:highlight>
                        </a:rPr>
                        <a:t>– summit ace2_D420K</a:t>
                      </a:r>
                    </a:p>
                    <a:p>
                      <a:endParaRPr lang="en-US" sz="11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5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E484K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E484K_1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E484K_3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7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E484N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E484N_1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E484N_3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I358F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I358F_1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 I358F_3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K417D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K417D_1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K417D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22354"/>
                  </a:ext>
                </a:extLst>
              </a:tr>
              <a:tr h="404681">
                <a:tc>
                  <a:txBody>
                    <a:bodyPr/>
                    <a:lstStyle/>
                    <a:p>
                      <a:r>
                        <a:rPr lang="en-US" sz="1100" dirty="0"/>
                        <a:t>K417I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K417I_1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K417I_3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K417M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K417M_1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Npt_equil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–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blanca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K417M_3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K417N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K417N_1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K417N_3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7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K417P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K417P_1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Y421P_3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highlight>
                            <a:srgbClr val="00FFFF"/>
                          </a:highlight>
                        </a:rPr>
                        <a:t>Npt_equil</a:t>
                      </a:r>
                      <a:r>
                        <a:rPr lang="en-US" sz="1100" dirty="0">
                          <a:highlight>
                            <a:srgbClr val="00FFFF"/>
                          </a:highlight>
                        </a:rPr>
                        <a:t> – summit ace2_K417P</a:t>
                      </a:r>
                    </a:p>
                    <a:p>
                      <a:endParaRPr lang="en-US" sz="11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13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N501Y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N501Y_1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N501_3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7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Y421H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Y421H_1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Y421H_3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Nvt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– summit ace2_Y421H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8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Y421N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Y421N_1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Npt_prod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n-US" sz="1100" dirty="0" err="1">
                          <a:highlight>
                            <a:srgbClr val="00FF00"/>
                          </a:highlight>
                        </a:rPr>
                        <a:t>blanca</a:t>
                      </a:r>
                      <a:r>
                        <a:rPr lang="en-US" sz="1100" dirty="0">
                          <a:highlight>
                            <a:srgbClr val="00FF00"/>
                          </a:highlight>
                        </a:rPr>
                        <a:t> Y421N_3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236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0277B-77F4-9B4E-AEC5-CD958449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70F0F-4BDD-4C46-AA5B-9FE85BCD6A9A}"/>
              </a:ext>
            </a:extLst>
          </p:cNvPr>
          <p:cNvSpPr txBox="1"/>
          <p:nvPr/>
        </p:nvSpPr>
        <p:spPr>
          <a:xfrm>
            <a:off x="9155875" y="1676400"/>
            <a:ext cx="464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Blue = Finished last run, need to start next step</a:t>
            </a:r>
          </a:p>
          <a:p>
            <a:r>
              <a:rPr lang="en-US" sz="1050" dirty="0"/>
              <a:t>Red = failed</a:t>
            </a:r>
          </a:p>
          <a:p>
            <a:r>
              <a:rPr lang="en-US" sz="1050" dirty="0"/>
              <a:t>Yellow = waiting</a:t>
            </a:r>
          </a:p>
          <a:p>
            <a:r>
              <a:rPr lang="en-US" sz="1050" dirty="0"/>
              <a:t>Green = running</a:t>
            </a:r>
          </a:p>
        </p:txBody>
      </p:sp>
    </p:spTree>
    <p:extLst>
      <p:ext uri="{BB962C8B-B14F-4D97-AF65-F5344CB8AC3E}">
        <p14:creationId xmlns:p14="http://schemas.microsoft.com/office/powerpoint/2010/main" val="283087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B505-53C7-1841-AF5A-7A4FF3D4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FD06-3B78-FC41-AB7C-265D014F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E546-699E-5345-9DE7-EAC052C5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4482288-B75D-D448-8B95-7EAD1AFD3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692218"/>
              </p:ext>
            </p:extLst>
          </p:nvPr>
        </p:nvGraphicFramePr>
        <p:xfrm>
          <a:off x="453483" y="143959"/>
          <a:ext cx="82296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864090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172796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9617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5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7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 Whole Spike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9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D420E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62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45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E484K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1000 </a:t>
                      </a:r>
                      <a:r>
                        <a:rPr lang="en-US" dirty="0" err="1">
                          <a:highlight>
                            <a:srgbClr val="00FFFF"/>
                          </a:highlight>
                        </a:rPr>
                        <a:t>ps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FF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1000 ps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0FFFF"/>
                        </a:highlight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7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E484N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500 </a:t>
                      </a:r>
                      <a:r>
                        <a:rPr lang="en-US" dirty="0" err="1">
                          <a:highlight>
                            <a:srgbClr val="00FFFF"/>
                          </a:highlight>
                        </a:rPr>
                        <a:t>ps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FF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1000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FF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ps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0FFFF"/>
                        </a:highlight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I358F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100 ns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K417D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2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K417I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8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K417M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Failed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9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K417N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7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K417P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13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N501Y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1000 </a:t>
                      </a:r>
                      <a:r>
                        <a:rPr lang="en-US" dirty="0" err="1">
                          <a:highlight>
                            <a:srgbClr val="00FFFF"/>
                          </a:highlight>
                        </a:rPr>
                        <a:t>ps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1000 </a:t>
                      </a:r>
                      <a:r>
                        <a:rPr lang="en-US" dirty="0" err="1">
                          <a:highlight>
                            <a:srgbClr val="00FFFF"/>
                          </a:highlight>
                        </a:rPr>
                        <a:t>ps</a:t>
                      </a:r>
                      <a:endParaRPr lang="en-US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7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Y421H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8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Y421N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423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7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A78E-CC48-1349-BEE4-672568FD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8C14-EE3B-D34D-9654-B249F193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Control: </a:t>
            </a:r>
          </a:p>
          <a:p>
            <a:pPr marL="0" indent="0">
              <a:buNone/>
            </a:pPr>
            <a:r>
              <a:rPr lang="en-US" dirty="0" err="1"/>
              <a:t>slurmstepd</a:t>
            </a:r>
            <a:r>
              <a:rPr lang="en-US" dirty="0"/>
              <a:t>: error: *** JOB 11104892 ON bhpc-c5-u7-18 CANCELLED AT 2021-02-11T05:24:37 ***</a:t>
            </a:r>
          </a:p>
          <a:p>
            <a:pPr>
              <a:buFontTx/>
              <a:buChar char="-"/>
            </a:pPr>
            <a:r>
              <a:rPr lang="en-US" dirty="0"/>
              <a:t>Submitted again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D420E: </a:t>
            </a:r>
          </a:p>
          <a:p>
            <a:pPr marL="0" indent="0">
              <a:buNone/>
            </a:pPr>
            <a:r>
              <a:rPr lang="en-US" dirty="0" err="1"/>
              <a:t>slurmstepd</a:t>
            </a:r>
            <a:r>
              <a:rPr lang="en-US" dirty="0"/>
              <a:t>: error: *** JOB 6909541 ON shas0612 CANCELLED AT 2021-02-12T04:18:30 DUE TO TIME LIMIT ***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I358F: </a:t>
            </a:r>
          </a:p>
          <a:p>
            <a:pPr marL="0" indent="0">
              <a:buNone/>
            </a:pPr>
            <a:r>
              <a:rPr lang="en-US" dirty="0" err="1"/>
              <a:t>slurmstepd</a:t>
            </a:r>
            <a:r>
              <a:rPr lang="en-US" dirty="0"/>
              <a:t>: error: *** JOB 6896798 ON shas0139 CANCELLED AT 2021-02-09T19:47:53 *** (RESTART)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K417M: </a:t>
            </a:r>
          </a:p>
          <a:p>
            <a:pPr marL="0" indent="0">
              <a:buNone/>
            </a:pPr>
            <a:r>
              <a:rPr lang="en-US" dirty="0"/>
              <a:t>/var/spool/</a:t>
            </a:r>
            <a:r>
              <a:rPr lang="en-US" dirty="0" err="1"/>
              <a:t>slurmd</a:t>
            </a:r>
            <a:r>
              <a:rPr lang="en-US" dirty="0"/>
              <a:t>/job11116389/</a:t>
            </a:r>
            <a:r>
              <a:rPr lang="en-US" dirty="0" err="1"/>
              <a:t>slurm_script</a:t>
            </a:r>
            <a:r>
              <a:rPr lang="en-US" dirty="0"/>
              <a:t>: line 11: 12995 Segmentation fault      (core dumped) </a:t>
            </a:r>
            <a:r>
              <a:rPr lang="en-US" dirty="0" err="1"/>
              <a:t>gmx_mpi</a:t>
            </a:r>
            <a:r>
              <a:rPr lang="en-US" dirty="0"/>
              <a:t> </a:t>
            </a:r>
            <a:r>
              <a:rPr lang="en-US" dirty="0" err="1"/>
              <a:t>mdrun</a:t>
            </a:r>
            <a:r>
              <a:rPr lang="en-US" dirty="0"/>
              <a:t> -s </a:t>
            </a:r>
            <a:r>
              <a:rPr lang="en-US" dirty="0" err="1"/>
              <a:t>em.tpr</a:t>
            </a:r>
            <a:r>
              <a:rPr lang="en-US" dirty="0"/>
              <a:t> -cpi state -</a:t>
            </a:r>
            <a:r>
              <a:rPr lang="en-US" dirty="0" err="1"/>
              <a:t>deffnm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-</a:t>
            </a:r>
            <a:r>
              <a:rPr lang="en-US" dirty="0" err="1"/>
              <a:t>ntomp</a:t>
            </a:r>
            <a:r>
              <a:rPr lang="en-US" dirty="0"/>
              <a:t> 40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4D72-74CB-3747-855E-D753F47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38D9-D33A-BF4F-9744-37F38ECB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Concern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544D-52F2-2342-B913-343415E5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I submit the </a:t>
            </a:r>
            <a:r>
              <a:rPr lang="en-US" dirty="0" err="1"/>
              <a:t>test.sh</a:t>
            </a:r>
            <a:r>
              <a:rPr lang="en-US" dirty="0"/>
              <a:t> file with the –cpi flag I don’t think it is starting from where it left off last.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“No previous checkpoint file present with -cpi option, assuming this is a new run.”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69503-AE89-C043-A9C3-B97EC449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3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6498-E47D-D348-96B3-99B4B91B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9A0D-D533-9D40-A93E-DA20545D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Jobs all waiting: </a:t>
            </a:r>
          </a:p>
          <a:p>
            <a:r>
              <a:rPr lang="en-US" dirty="0"/>
              <a:t>           6909076      shas </a:t>
            </a:r>
            <a:r>
              <a:rPr lang="en-US" dirty="0" err="1"/>
              <a:t>whole_nv</a:t>
            </a:r>
            <a:r>
              <a:rPr lang="en-US" dirty="0"/>
              <a:t> emrh4010 PD       0:00      2 (Priority) </a:t>
            </a:r>
          </a:p>
          <a:p>
            <a:r>
              <a:rPr lang="en-US" dirty="0"/>
              <a:t>           6909609      shas  I358F_1 emrh4010 PD       0:00      2 (Priority) </a:t>
            </a:r>
          </a:p>
          <a:p>
            <a:r>
              <a:rPr lang="en-US" dirty="0"/>
              <a:t>           6909766      shas  K417P_1 emrh4010 PD       0:00      2 (Priority) </a:t>
            </a:r>
          </a:p>
          <a:p>
            <a:r>
              <a:rPr lang="en-US" dirty="0"/>
              <a:t>           6909716      shas  K417N_1 emrh4010 PD       0:00      2 (Priority) </a:t>
            </a:r>
          </a:p>
          <a:p>
            <a:r>
              <a:rPr lang="en-US" dirty="0"/>
              <a:t>           6909979      shas  Y421H_3 emrh4010 PD       0:00      2 (Priority) </a:t>
            </a:r>
          </a:p>
          <a:p>
            <a:r>
              <a:rPr lang="en-US" dirty="0"/>
              <a:t>           6909516      shas      c_3 emrh4010 PD       0:00      1 (Priority) </a:t>
            </a:r>
          </a:p>
          <a:p>
            <a:r>
              <a:rPr lang="en-US" dirty="0"/>
              <a:t>           6909564      shas  D420K_1 emrh4010 PD       0:00      1 (Priority) </a:t>
            </a:r>
          </a:p>
          <a:p>
            <a:r>
              <a:rPr lang="en-US" dirty="0"/>
              <a:t>           6909587      shas  D420K_3 emrh4010 PD       0:00      1 (Priority) </a:t>
            </a:r>
          </a:p>
          <a:p>
            <a:r>
              <a:rPr lang="en-US" dirty="0"/>
              <a:t>           6909632      shas  K417D_1 emrh4010 PD       0:00      1 (Priority) </a:t>
            </a:r>
          </a:p>
          <a:p>
            <a:r>
              <a:rPr lang="en-US" dirty="0"/>
              <a:t>           6909671      shas  K417D_3 emrh4010 PD       0:00      1 (Priority) </a:t>
            </a:r>
          </a:p>
          <a:p>
            <a:r>
              <a:rPr lang="en-US" dirty="0"/>
              <a:t>           6909694      shas  K417I_1 emrh4010 PD       0:00      1 (Priority) </a:t>
            </a:r>
          </a:p>
          <a:p>
            <a:r>
              <a:rPr lang="en-US" dirty="0"/>
              <a:t>           6909744      shas  K417N_3 emrh4010 PD       0:00      1 (Priority) </a:t>
            </a:r>
          </a:p>
          <a:p>
            <a:r>
              <a:rPr lang="en-US" dirty="0"/>
              <a:t>           6909870      shas  K417P_3 emrh4010 PD       0:00      1 (Priority) </a:t>
            </a:r>
          </a:p>
          <a:p>
            <a:r>
              <a:rPr lang="en-US" dirty="0"/>
              <a:t>           6909925      shas  Y421H_1 emrh4010 PD       0:00      1 (Priority)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9763E-C6F0-4C4C-9FB9-D3DBEE0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2969</TotalTime>
  <Words>947</Words>
  <Application>Microsoft Macintosh PowerPoint</Application>
  <PresentationFormat>On-screen Show (4:3)</PresentationFormat>
  <Paragraphs>171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COVID Projects</vt:lpstr>
      <vt:lpstr>PowerPoint Presentation</vt:lpstr>
      <vt:lpstr>PowerPoint Presentation</vt:lpstr>
      <vt:lpstr>Errors</vt:lpstr>
      <vt:lpstr>General Concern  </vt:lpstr>
      <vt:lpstr>Summit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Projects</dc:title>
  <dc:creator>Emily Rachel Rhodes</dc:creator>
  <cp:lastModifiedBy>Emily Rachel Rhodes</cp:lastModifiedBy>
  <cp:revision>89</cp:revision>
  <dcterms:created xsi:type="dcterms:W3CDTF">2021-01-21T03:40:47Z</dcterms:created>
  <dcterms:modified xsi:type="dcterms:W3CDTF">2021-02-15T06:37:47Z</dcterms:modified>
</cp:coreProperties>
</file>