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345" r:id="rId5"/>
    <p:sldId id="3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9"/>
    <p:restoredTop sz="93632"/>
  </p:normalViewPr>
  <p:slideViewPr>
    <p:cSldViewPr>
      <p:cViewPr>
        <p:scale>
          <a:sx n="111" d="100"/>
          <a:sy n="111" d="100"/>
        </p:scale>
        <p:origin x="576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= Finished last run, need to start next step</a:t>
            </a:r>
          </a:p>
          <a:p>
            <a:r>
              <a:rPr lang="en-US" dirty="0"/>
              <a:t>Red = failed</a:t>
            </a:r>
          </a:p>
          <a:p>
            <a:r>
              <a:rPr lang="en-US" dirty="0"/>
              <a:t>Yellow = waiting</a:t>
            </a:r>
          </a:p>
          <a:p>
            <a:r>
              <a:rPr lang="en-US" dirty="0"/>
              <a:t>Green = running</a:t>
            </a:r>
          </a:p>
          <a:p>
            <a:endParaRPr lang="en-US" dirty="0"/>
          </a:p>
          <a:p>
            <a:r>
              <a:rPr lang="en-US" dirty="0"/>
              <a:t>Send updated table to Kayla </a:t>
            </a:r>
          </a:p>
          <a:p>
            <a:r>
              <a:rPr lang="en-US" dirty="0"/>
              <a:t>- Keep track of job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2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March 10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0277B-77F4-9B4E-AEC5-CD958449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114C7F-5D8D-EE47-BFE1-8276796ED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203290"/>
              </p:ext>
            </p:extLst>
          </p:nvPr>
        </p:nvGraphicFramePr>
        <p:xfrm>
          <a:off x="1917700" y="1524000"/>
          <a:ext cx="5308599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8288">
                  <a:extLst>
                    <a:ext uri="{9D8B030D-6E8A-4147-A177-3AD203B41FA5}">
                      <a16:colId xmlns:a16="http://schemas.microsoft.com/office/drawing/2014/main" val="1119797399"/>
                    </a:ext>
                  </a:extLst>
                </a:gridCol>
                <a:gridCol w="697665">
                  <a:extLst>
                    <a:ext uri="{9D8B030D-6E8A-4147-A177-3AD203B41FA5}">
                      <a16:colId xmlns:a16="http://schemas.microsoft.com/office/drawing/2014/main" val="2802388263"/>
                    </a:ext>
                  </a:extLst>
                </a:gridCol>
                <a:gridCol w="697665">
                  <a:extLst>
                    <a:ext uri="{9D8B030D-6E8A-4147-A177-3AD203B41FA5}">
                      <a16:colId xmlns:a16="http://schemas.microsoft.com/office/drawing/2014/main" val="364667516"/>
                    </a:ext>
                  </a:extLst>
                </a:gridCol>
                <a:gridCol w="751576">
                  <a:extLst>
                    <a:ext uri="{9D8B030D-6E8A-4147-A177-3AD203B41FA5}">
                      <a16:colId xmlns:a16="http://schemas.microsoft.com/office/drawing/2014/main" val="31116301"/>
                    </a:ext>
                  </a:extLst>
                </a:gridCol>
                <a:gridCol w="925992">
                  <a:extLst>
                    <a:ext uri="{9D8B030D-6E8A-4147-A177-3AD203B41FA5}">
                      <a16:colId xmlns:a16="http://schemas.microsoft.com/office/drawing/2014/main" val="980506000"/>
                    </a:ext>
                  </a:extLst>
                </a:gridCol>
                <a:gridCol w="637413">
                  <a:extLst>
                    <a:ext uri="{9D8B030D-6E8A-4147-A177-3AD203B41FA5}">
                      <a16:colId xmlns:a16="http://schemas.microsoft.com/office/drawing/2014/main" val="53664063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Mutant/Control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12-1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12-3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ACE2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12-1 gg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b38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23644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Control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45.238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35.906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33.882 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92378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Control Whole Spike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23.028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18.242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33425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D420E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26.510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26689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D420K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90.162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71.768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26.668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22.386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29.672 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760858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E484K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90.782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32.516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12532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E484N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89.370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32.444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36419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I358F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33.348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52685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K417D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Kayla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76.976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32.690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29019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K417I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Kayla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Kayla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38.020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46274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K417M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Kayla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38.400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14999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K417N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Kayla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Kayla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28.096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44265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K417P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89.214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Kayla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43.720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30.572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34.598 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959698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N501Y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44.602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74141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Y421H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50.296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25.598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20.822 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387251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Y421N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78.398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90.478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24.164 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1815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9C99146-3BCF-294E-8522-598A1C49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Simulation Update:</a:t>
            </a:r>
          </a:p>
        </p:txBody>
      </p:sp>
    </p:spTree>
    <p:extLst>
      <p:ext uri="{BB962C8B-B14F-4D97-AF65-F5344CB8AC3E}">
        <p14:creationId xmlns:p14="http://schemas.microsoft.com/office/powerpoint/2010/main" val="346012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05AE-0E12-8146-878B-36FE4F04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C999-5621-7E42-9725-01B7FFE1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flag to add to prevent my jobs from failing on nodes that don’t run GROMACS?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9283C-43DC-324A-862D-E91A0EE8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0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085B-0EF9-B54A-92C8-3529272A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D255-66AB-1741-B5A0-0A12F37A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impact do these mutations have on binding with ACE2? </a:t>
            </a:r>
          </a:p>
          <a:p>
            <a:r>
              <a:rPr lang="en-US" dirty="0"/>
              <a:t>Spend more time with Y421N (12.3) and N501Y (12.3) simulations to try and understand why these mutations are </a:t>
            </a:r>
            <a:r>
              <a:rPr lang="en-US" i="1" dirty="0"/>
              <a:t>not </a:t>
            </a:r>
            <a:r>
              <a:rPr lang="en-US" dirty="0"/>
              <a:t>predicted to weaken the binding free energy.</a:t>
            </a:r>
          </a:p>
          <a:p>
            <a:r>
              <a:rPr lang="en-US" dirty="0"/>
              <a:t>484: The simulations predict escape (expected – South Africa variant) while the experiments did not, why is this?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C420-F36D-1241-AE7A-2A7FED2B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3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6FCB-A3A9-144C-AA25-2A0A2D98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39CA-E9A1-794C-AA1C-35CF6476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Waters are fascinating to 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would really like to continue with the COVID project I am mainly focused on and add a follow up paper with more mutations and really highlight the impact of polarization.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067-3B96-AE47-967B-79B06558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5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10549</TotalTime>
  <Words>297</Words>
  <Application>Microsoft Macintosh PowerPoint</Application>
  <PresentationFormat>On-screen Show (4:3)</PresentationFormat>
  <Paragraphs>100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COVID Project</vt:lpstr>
      <vt:lpstr>Simulation Update:</vt:lpstr>
      <vt:lpstr>Failing Jobs</vt:lpstr>
      <vt:lpstr>Next Steps </vt:lpstr>
      <vt:lpstr>Right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144</cp:revision>
  <dcterms:created xsi:type="dcterms:W3CDTF">2021-01-21T03:40:47Z</dcterms:created>
  <dcterms:modified xsi:type="dcterms:W3CDTF">2021-03-10T21:30:25Z</dcterms:modified>
</cp:coreProperties>
</file>