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8" r:id="rId3"/>
    <p:sldId id="359" r:id="rId4"/>
    <p:sldId id="296" r:id="rId5"/>
    <p:sldId id="313" r:id="rId6"/>
    <p:sldId id="297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0"/>
    <p:restoredTop sz="93632"/>
  </p:normalViewPr>
  <p:slideViewPr>
    <p:cSldViewPr>
      <p:cViewPr varScale="1">
        <p:scale>
          <a:sx n="75" d="100"/>
          <a:sy n="75" d="100"/>
        </p:scale>
        <p:origin x="168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March 17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about RBD Library creation</a:t>
            </a:r>
          </a:p>
          <a:p>
            <a:r>
              <a:rPr lang="en-US" dirty="0"/>
              <a:t>Annotate and understand the methods for building protein libraries </a:t>
            </a:r>
          </a:p>
          <a:p>
            <a:endParaRPr lang="en-US" dirty="0"/>
          </a:p>
          <a:p>
            <a:r>
              <a:rPr lang="en-US" dirty="0"/>
              <a:t>Other things I should be doing to be prepared for this? </a:t>
            </a:r>
          </a:p>
          <a:p>
            <a:r>
              <a:rPr lang="en-US" dirty="0"/>
              <a:t>People I should talk to? Papers to read?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309-EF10-AD4B-A9AE-D6AE3143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Backburner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CA020-D553-EF42-AB06-F8D32743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2438400"/>
            <a:ext cx="8534400" cy="34290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10669</TotalTime>
  <Words>215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COVID Projects</vt:lpstr>
      <vt:lpstr>RBD Library</vt:lpstr>
      <vt:lpstr>Backburner Projects</vt:lpstr>
      <vt:lpstr>Neutralization Cut-Off</vt:lpstr>
      <vt:lpstr>Procedure: </vt:lpstr>
      <vt:lpstr>RBD Conformation Impact on Association Rate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149</cp:revision>
  <dcterms:created xsi:type="dcterms:W3CDTF">2021-01-21T03:40:47Z</dcterms:created>
  <dcterms:modified xsi:type="dcterms:W3CDTF">2021-03-17T22:14:30Z</dcterms:modified>
</cp:coreProperties>
</file>