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58" r:id="rId3"/>
    <p:sldId id="359" r:id="rId4"/>
    <p:sldId id="296" r:id="rId5"/>
    <p:sldId id="313" r:id="rId6"/>
    <p:sldId id="297" r:id="rId7"/>
    <p:sldId id="31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y Rachel Rhodes" initials="ERR" lastIdx="1" clrIdx="0">
    <p:extLst>
      <p:ext uri="{19B8F6BF-5375-455C-9EA6-DF929625EA0E}">
        <p15:presenceInfo xmlns:p15="http://schemas.microsoft.com/office/powerpoint/2012/main" userId="S::emrh4010@colorado.edu::034ea795-a16d-493b-96d4-ebec3b044e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33"/>
    <p:restoredTop sz="93632"/>
  </p:normalViewPr>
  <p:slideViewPr>
    <p:cSldViewPr>
      <p:cViewPr varScale="1">
        <p:scale>
          <a:sx n="106" d="100"/>
          <a:sy n="106" d="100"/>
        </p:scale>
        <p:origin x="2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22CEA-2134-C54D-B545-5847DA6C4A8E}" type="datetimeFigureOut">
              <a:rPr lang="en-US" smtClean="0"/>
              <a:t>3/19/21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8E4A-974F-5D4D-83CB-20C08280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624D-2E17-4342-836E-71ABD23E16DA}" type="datetime1">
              <a:rPr lang="en-US" smtClean="0"/>
              <a:t>3/19/21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9774-7BFA-2B46-9164-BB83C5C0C417}" type="datetime1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BE7-A5C5-9249-9037-8ACB2BCEBBDA}" type="datetime1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DAE0-167C-E244-AE75-755727B4BFA0}" type="datetime1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B8E0-CBFA-FC4A-AD97-50731D705069}" type="datetime1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CDB0-7162-1D45-AB97-8B8A3ADC1110}" type="datetime1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E8EB-CBB6-1047-939C-60CDFDC42FD6}" type="datetime1">
              <a:rPr lang="en-US" smtClean="0"/>
              <a:t>3/19/21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A744-C10E-944E-932B-DFB1BC4B0793}" type="datetime1">
              <a:rPr lang="en-US" smtClean="0"/>
              <a:t>3/19/21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D325-3520-DD4F-BF35-A2D53BC8878C}" type="datetime1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ACA1-86EE-4C4D-9C7E-5B68DA790A24}" type="datetime1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6322-EA0F-1E47-B778-C2F5BEC8CF0F}" type="datetime1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8264"/>
            <a:ext cx="2895600" cy="437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F42D21-39B1-084D-AA66-6EBB2309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410200"/>
            <a:ext cx="2057400" cy="10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89132-32A6-074C-946C-17B2E08E6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2D39-6A29-DC44-BAFB-FE27A656D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Rhodes</a:t>
            </a:r>
          </a:p>
          <a:p>
            <a:r>
              <a:rPr lang="en-US" dirty="0"/>
              <a:t>March 19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678D3-1647-AC4B-BA7C-D0F78BF0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E23E-CC00-B648-89BF-2CE80165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RBD Library – Wet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AFFD-0A01-A242-9211-F8EF7853A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about RBD Library creation</a:t>
            </a:r>
          </a:p>
          <a:p>
            <a:r>
              <a:rPr lang="en-US" dirty="0"/>
              <a:t>Annotate and understand the methods for building protein libraries </a:t>
            </a:r>
          </a:p>
          <a:p>
            <a:endParaRPr lang="en-US" dirty="0"/>
          </a:p>
          <a:p>
            <a:r>
              <a:rPr lang="en-US" dirty="0"/>
              <a:t>Ordering oligos to do this</a:t>
            </a:r>
          </a:p>
          <a:p>
            <a:endParaRPr lang="en-US" dirty="0"/>
          </a:p>
          <a:p>
            <a:r>
              <a:rPr lang="en-US" dirty="0"/>
              <a:t>Month turn around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78AA7-FD82-E94D-9D9A-4E5B5077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1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EF309-EF10-AD4B-A9AE-D6AE31439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Backburner Projects – Moving up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CA020-D553-EF42-AB06-F8D32743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3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6F49-9CFC-5F4F-8F26-94D36775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FB879"/>
                </a:solidFill>
              </a:rPr>
              <a:t>Neutralization Cut-Off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2FEF6-6C2E-664D-8EDB-90DFC87B6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F092B-AA8E-4D4A-A553-9BE4B442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8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47C4BF-CB2B-2047-9EB0-C793718BDF12}"/>
              </a:ext>
            </a:extLst>
          </p:cNvPr>
          <p:cNvSpPr/>
          <p:nvPr/>
        </p:nvSpPr>
        <p:spPr>
          <a:xfrm>
            <a:off x="304800" y="3200400"/>
            <a:ext cx="8534400" cy="2743200"/>
          </a:xfrm>
          <a:prstGeom prst="rect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FD337-B118-1348-813E-2EA3DEB9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61E56-8A9A-0B47-845E-E3AFD754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lphaLcPeriod"/>
            </a:pPr>
            <a:r>
              <a:rPr lang="en-US" dirty="0"/>
              <a:t>Write differential equations to describe the number of antibodies bound to each virus. </a:t>
            </a:r>
          </a:p>
          <a:p>
            <a:pPr marL="514350" indent="-514350">
              <a:buAutoNum type="alphaLcPeriod"/>
            </a:pPr>
            <a:r>
              <a:rPr lang="en-US" dirty="0"/>
              <a:t>Write a function for infectivity that depends on the number of spike proteins bound. </a:t>
            </a:r>
          </a:p>
          <a:p>
            <a:pPr marL="514350" indent="-514350">
              <a:buAutoNum type="alphaLcPeriod"/>
            </a:pPr>
            <a:r>
              <a:rPr lang="en-US" dirty="0"/>
              <a:t>Using the concentrations and times of neutralization provided fit the function for infectivity</a:t>
            </a:r>
          </a:p>
          <a:p>
            <a:pPr marL="514350" indent="-514350">
              <a:buAutoNum type="alphaLcPeriod"/>
            </a:pPr>
            <a:r>
              <a:rPr lang="en-US" dirty="0"/>
              <a:t>Test the model by trying to “predict” neutralization cut-offs for known antibodies and check if they are correct. </a:t>
            </a:r>
          </a:p>
          <a:p>
            <a:pPr marL="514350" indent="-514350">
              <a:buAutoNum type="alphaLcPeriod"/>
            </a:pPr>
            <a:r>
              <a:rPr lang="en-US" dirty="0"/>
              <a:t>Use the model to predict neutralization cut-offs for new antibodies.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17231-0AC5-BC43-9F9A-5975A534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2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6F49-9CFC-5F4F-8F26-94D36775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FB879"/>
                </a:solidFill>
              </a:rPr>
              <a:t>RBD Conformation Impact on Association 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2FEF6-6C2E-664D-8EDB-90DFC87B6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F092B-AA8E-4D4A-A553-9BE4B442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7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28B0FE1-247C-B04D-BCAC-A31563F13F45}"/>
              </a:ext>
            </a:extLst>
          </p:cNvPr>
          <p:cNvSpPr/>
          <p:nvPr/>
        </p:nvSpPr>
        <p:spPr>
          <a:xfrm>
            <a:off x="304800" y="2438400"/>
            <a:ext cx="8534400" cy="3429000"/>
          </a:xfrm>
          <a:prstGeom prst="rect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EEBAD-B0D5-A543-866E-0E33DF1E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EAF31-8999-9647-9617-569A076F6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Find the spike protein in 4 different states: 0 up, 1 up, 2 up, 3 up and align it to the antibody</a:t>
            </a:r>
          </a:p>
          <a:p>
            <a:pPr marL="514350" indent="-514350">
              <a:buAutoNum type="arabicPeriod"/>
            </a:pPr>
            <a:r>
              <a:rPr lang="en-US" dirty="0"/>
              <a:t>Determine the association rate corresponding to each of these states</a:t>
            </a:r>
          </a:p>
          <a:p>
            <a:pPr marL="514350" indent="-514350">
              <a:buAutoNum type="arabicPeriod"/>
            </a:pPr>
            <a:r>
              <a:rPr lang="en-US" dirty="0"/>
              <a:t>Model affinity maturation of B cells where the antigens are the spike proteins in different conformations.</a:t>
            </a:r>
          </a:p>
          <a:p>
            <a:pPr marL="514350" indent="-514350">
              <a:buAutoNum type="arabicPeriod"/>
            </a:pPr>
            <a:r>
              <a:rPr lang="en-US" dirty="0"/>
              <a:t>Show how the different conformations impact affinity maturation.</a:t>
            </a:r>
          </a:p>
          <a:p>
            <a:pPr marL="514350" indent="-514350">
              <a:buAutoNum type="arabicPeriod"/>
            </a:pPr>
            <a:r>
              <a:rPr lang="en-US" dirty="0"/>
              <a:t>Apply this theory to other strains of COVID.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72019-F87B-6843-834D-B597708D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72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D2FAE437-F00D-DD4A-AC38-4C796DC0A3DB}" vid="{3EB96968-D974-1345-8B4A-B17990668F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10751</TotalTime>
  <Words>207</Words>
  <Application>Microsoft Macintosh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</vt:lpstr>
      <vt:lpstr>Office Theme</vt:lpstr>
      <vt:lpstr>COVID Projects</vt:lpstr>
      <vt:lpstr>RBD Library – Wet Lab</vt:lpstr>
      <vt:lpstr>Backburner Projects – Moving up </vt:lpstr>
      <vt:lpstr>Neutralization Cut-Off</vt:lpstr>
      <vt:lpstr>Procedure: </vt:lpstr>
      <vt:lpstr>RBD Conformation Impact on Association Rate</vt:lpstr>
      <vt:lpstr>Procedure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Projects</dc:title>
  <dc:creator>Emily Rachel Rhodes</dc:creator>
  <cp:lastModifiedBy>Emily Rachel Rhodes</cp:lastModifiedBy>
  <cp:revision>151</cp:revision>
  <dcterms:created xsi:type="dcterms:W3CDTF">2021-01-21T03:40:47Z</dcterms:created>
  <dcterms:modified xsi:type="dcterms:W3CDTF">2021-03-19T17:45:50Z</dcterms:modified>
</cp:coreProperties>
</file>