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5" r:id="rId3"/>
    <p:sldId id="288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3"/>
    <p:restoredTop sz="90547"/>
  </p:normalViewPr>
  <p:slideViewPr>
    <p:cSldViewPr>
      <p:cViewPr varScale="1">
        <p:scale>
          <a:sx n="99" d="100"/>
          <a:sy n="99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09:36:29.991" idx="2">
    <p:pos x="10" y="10"/>
    <p:text>Repeat of others?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Finish table of antibody/antigen complexes</a:t>
            </a:r>
          </a:p>
          <a:p>
            <a:pPr lvl="1"/>
            <a:r>
              <a:rPr lang="en-US" dirty="0"/>
              <a:t>Compile all structures, germline and complexes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Finish table of antibody/antigen complexes</a:t>
            </a:r>
          </a:p>
          <a:p>
            <a:pPr lvl="1"/>
            <a:r>
              <a:rPr lang="en-US" dirty="0"/>
              <a:t>Compile all structures, germline and complexes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F559-C1CC-7644-8796-9DBDCE46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Antibody/Antigen Complexes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556833-3F2B-744A-ABF9-E3A1D8EF0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642553"/>
              </p:ext>
            </p:extLst>
          </p:nvPr>
        </p:nvGraphicFramePr>
        <p:xfrm>
          <a:off x="457200" y="11430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3072972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1351989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85045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969708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130012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Broadly Neutralizing Antibody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Germline? (Sequence)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Structure?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Complex?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177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0716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35O22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gp120-gp41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930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3BNC117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62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8ANC195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gp120-gp41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3672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Cap256.VRC26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055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0430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PGDM1400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apex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2456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4431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94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11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apex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34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10E8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067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0838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594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 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alphaCCR5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3157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VRC01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450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VRC07-523LS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12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6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F559-C1CC-7644-8796-9DBDCE46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Antibody/Antigen Complexes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556833-3F2B-744A-ABF9-E3A1D8EF0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22796"/>
              </p:ext>
            </p:extLst>
          </p:nvPr>
        </p:nvGraphicFramePr>
        <p:xfrm>
          <a:off x="457200" y="1092893"/>
          <a:ext cx="8229600" cy="576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3072972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1351989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85045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969708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13001253"/>
                    </a:ext>
                  </a:extLst>
                </a:gridCol>
              </a:tblGrid>
              <a:tr h="402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Broadly Neutralizing Antibody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Germline? (Sequence)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Structure?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Complex?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177949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10E8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00137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10E8v4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49313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17b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alphaCCR5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326979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43743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7B2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33197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513339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A32 x CD3 MP3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55325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B12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742203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378075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34293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625535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alphaCD4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455900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gp120 C3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7829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CD4bs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782893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alphaCCR5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51472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PG9-16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301006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PGDM1400fv.V8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apex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38570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PGT121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 glycan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402105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PGT145 x CD3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 apex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534086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gp120-gp41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694139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PGT151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23638"/>
                  </a:ext>
                </a:extLst>
              </a:tr>
              <a:tr h="243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alphaCCR5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87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9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Reading all RC documentation </a:t>
            </a:r>
          </a:p>
          <a:p>
            <a:r>
              <a:rPr lang="en-US" dirty="0">
                <a:solidFill>
                  <a:schemeClr val="accent3"/>
                </a:solidFill>
              </a:rPr>
              <a:t>Read discussion portion of paper</a:t>
            </a:r>
          </a:p>
          <a:p>
            <a:r>
              <a:rPr lang="en-US" dirty="0"/>
              <a:t>Immunology Book (almost done)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Python tutorial</a:t>
            </a:r>
          </a:p>
          <a:p>
            <a:r>
              <a:rPr lang="en-US" dirty="0"/>
              <a:t>VIM tutorial</a:t>
            </a:r>
          </a:p>
          <a:p>
            <a:r>
              <a:rPr lang="en-US" dirty="0"/>
              <a:t>GROMACS + VMD tutorial (done once, but will redo as refresher)</a:t>
            </a:r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Proposed way of analyzing ICM</a:t>
            </a:r>
          </a:p>
          <a:p>
            <a:pPr lvl="2"/>
            <a:r>
              <a:rPr lang="en-US" dirty="0"/>
              <a:t>Map – compare distribution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paper?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265</Words>
  <Application>Microsoft Macintosh PowerPoint</Application>
  <PresentationFormat>On-screen Show (4:3)</PresentationFormat>
  <Paragraphs>130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Helvetica</vt:lpstr>
      <vt:lpstr>Office Theme</vt:lpstr>
      <vt:lpstr>Weekly Updates</vt:lpstr>
      <vt:lpstr>Table of Antibody/Antigen Complexes</vt:lpstr>
      <vt:lpstr>Table of Antibody/Antigen Complexes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8</cp:revision>
  <dcterms:created xsi:type="dcterms:W3CDTF">2020-08-28T18:03:45Z</dcterms:created>
  <dcterms:modified xsi:type="dcterms:W3CDTF">2021-01-07T17:21:09Z</dcterms:modified>
</cp:coreProperties>
</file>