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8" r:id="rId3"/>
    <p:sldId id="289" r:id="rId4"/>
    <p:sldId id="290" r:id="rId5"/>
    <p:sldId id="286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3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03"/>
    <p:restoredTop sz="90547"/>
  </p:normalViewPr>
  <p:slideViewPr>
    <p:cSldViewPr>
      <p:cViewPr varScale="1">
        <p:scale>
          <a:sx n="99" d="100"/>
          <a:sy n="99" d="100"/>
        </p:scale>
        <p:origin x="1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tutorial </a:t>
            </a:r>
          </a:p>
          <a:p>
            <a:r>
              <a:rPr lang="en-US" dirty="0"/>
              <a:t>Immunology Book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9/25/20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25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807-74A4-0442-BF96-8FC480C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D380-04D0-CA4E-BB7E-63F5F4B6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papers</a:t>
            </a:r>
          </a:p>
          <a:p>
            <a:r>
              <a:rPr lang="en-US" dirty="0"/>
              <a:t>Walked through code line by line</a:t>
            </a:r>
          </a:p>
          <a:p>
            <a:r>
              <a:rPr lang="en-US" dirty="0"/>
              <a:t>Uploaded everything to GitHub</a:t>
            </a:r>
          </a:p>
          <a:p>
            <a:pPr lvl="2"/>
            <a:r>
              <a:rPr lang="en-US" dirty="0"/>
              <a:t>Python scripts</a:t>
            </a:r>
          </a:p>
          <a:p>
            <a:pPr lvl="2"/>
            <a:r>
              <a:rPr lang="en-US" dirty="0"/>
              <a:t>PDB files </a:t>
            </a:r>
          </a:p>
          <a:p>
            <a:pPr lvl="1"/>
            <a:r>
              <a:rPr lang="en-US" dirty="0"/>
              <a:t>Repo on Summit</a:t>
            </a:r>
          </a:p>
          <a:p>
            <a:pPr lvl="1"/>
            <a:r>
              <a:rPr lang="en-US" dirty="0"/>
              <a:t>Repo on desktop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1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E3C3B0-089B-5345-941B-0A5258CE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 through Python Scripts: Questions about code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1A6FFE-90D4-A24B-B157-DD826E89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Running the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F18DDE-AE5C-144A-9A43-43372999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never run python code on a super computer</a:t>
            </a:r>
          </a:p>
          <a:p>
            <a:pPr lvl="1"/>
            <a:r>
              <a:rPr lang="en-US" dirty="0"/>
              <a:t>Could I start just running a sample of the code? </a:t>
            </a:r>
          </a:p>
          <a:p>
            <a:pPr lvl="2"/>
            <a:r>
              <a:rPr lang="en-US" dirty="0"/>
              <a:t>Try the other two B-cell seeding options? </a:t>
            </a:r>
          </a:p>
          <a:p>
            <a:pPr lvl="1"/>
            <a:r>
              <a:rPr lang="en-US" dirty="0"/>
              <a:t>How do I do this? </a:t>
            </a:r>
          </a:p>
          <a:p>
            <a:pPr lvl="2"/>
            <a:r>
              <a:rPr lang="en-US" dirty="0"/>
              <a:t>I wrote a bash script but I am not sure how this works </a:t>
            </a:r>
          </a:p>
        </p:txBody>
      </p:sp>
    </p:spTree>
    <p:extLst>
      <p:ext uri="{BB962C8B-B14F-4D97-AF65-F5344CB8AC3E}">
        <p14:creationId xmlns:p14="http://schemas.microsoft.com/office/powerpoint/2010/main" val="30557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3490-BE9C-A64D-AD57-D5E2F5B7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C96C-3506-F040-9AA1-215BF148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VIM tutorial</a:t>
            </a:r>
          </a:p>
          <a:p>
            <a:r>
              <a:rPr lang="en-US" dirty="0"/>
              <a:t>GROMACS + VMD tutorial (done once, but will redo as refresher)</a:t>
            </a:r>
          </a:p>
          <a:p>
            <a:r>
              <a:rPr lang="en-US" dirty="0"/>
              <a:t>GitHub Tutorial</a:t>
            </a:r>
          </a:p>
        </p:txBody>
      </p:sp>
    </p:spTree>
    <p:extLst>
      <p:ext uri="{BB962C8B-B14F-4D97-AF65-F5344CB8AC3E}">
        <p14:creationId xmlns:p14="http://schemas.microsoft.com/office/powerpoint/2010/main" val="36696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3190-9C30-0843-8A78-D1717322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C74E-1416-2349-B17C-18322CB9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Near future:</a:t>
            </a:r>
          </a:p>
          <a:p>
            <a:pPr lvl="1"/>
            <a:r>
              <a:rPr lang="en-US" dirty="0"/>
              <a:t>Run the code</a:t>
            </a:r>
          </a:p>
          <a:p>
            <a:pPr lvl="1"/>
            <a:r>
              <a:rPr lang="en-US" dirty="0"/>
              <a:t>NSF &amp; Hertz Fellowship Applications</a:t>
            </a:r>
          </a:p>
          <a:p>
            <a:pPr lvl="2"/>
            <a:r>
              <a:rPr lang="en-US" dirty="0"/>
              <a:t>Prof. </a:t>
            </a:r>
            <a:r>
              <a:rPr lang="en-US" dirty="0" err="1"/>
              <a:t>Pfaendtner</a:t>
            </a:r>
            <a:endParaRPr lang="en-US" dirty="0"/>
          </a:p>
          <a:p>
            <a:pPr lvl="2"/>
            <a:r>
              <a:rPr lang="en-US" dirty="0"/>
              <a:t>Prof. Pozzo</a:t>
            </a:r>
          </a:p>
          <a:p>
            <a:pPr lvl="2"/>
            <a:r>
              <a:rPr lang="en-US" dirty="0"/>
              <a:t>Prof. Sprenger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Larger goal: </a:t>
            </a:r>
          </a:p>
          <a:p>
            <a:pPr lvl="1"/>
            <a:r>
              <a:rPr lang="en-US" dirty="0"/>
              <a:t>Review paper</a:t>
            </a:r>
          </a:p>
          <a:p>
            <a:pPr lvl="2"/>
            <a:r>
              <a:rPr lang="en-US" dirty="0"/>
              <a:t>Help with grants</a:t>
            </a:r>
          </a:p>
        </p:txBody>
      </p:sp>
    </p:spTree>
    <p:extLst>
      <p:ext uri="{BB962C8B-B14F-4D97-AF65-F5344CB8AC3E}">
        <p14:creationId xmlns:p14="http://schemas.microsoft.com/office/powerpoint/2010/main" val="70695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146</Words>
  <Application>Microsoft Macintosh PowerPoint</Application>
  <PresentationFormat>On-screen Show 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Helvetica</vt:lpstr>
      <vt:lpstr>Office Theme</vt:lpstr>
      <vt:lpstr>Weekly Updates</vt:lpstr>
      <vt:lpstr>This Week</vt:lpstr>
      <vt:lpstr>Go through Python Scripts: Questions about code  </vt:lpstr>
      <vt:lpstr>Try Running the Code</vt:lpstr>
      <vt:lpstr>Working on…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rhodese</dc:creator>
  <cp:lastModifiedBy>Emily Rachel Rhodes</cp:lastModifiedBy>
  <cp:revision>13</cp:revision>
  <dcterms:created xsi:type="dcterms:W3CDTF">2020-08-28T18:03:45Z</dcterms:created>
  <dcterms:modified xsi:type="dcterms:W3CDTF">2020-09-25T18:19:03Z</dcterms:modified>
</cp:coreProperties>
</file>