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8" r:id="rId3"/>
    <p:sldId id="289" r:id="rId4"/>
    <p:sldId id="286" r:id="rId5"/>
    <p:sldId id="28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 Rachel Rhodes" initials="ERR" lastIdx="3" clrIdx="0">
    <p:extLst>
      <p:ext uri="{19B8F6BF-5375-455C-9EA6-DF929625EA0E}">
        <p15:presenceInfo xmlns:p15="http://schemas.microsoft.com/office/powerpoint/2012/main" userId="S::emrh4010@colorado.edu::034ea795-a16d-493b-96d4-ebec3b044e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03"/>
    <p:restoredTop sz="90547"/>
  </p:normalViewPr>
  <p:slideViewPr>
    <p:cSldViewPr>
      <p:cViewPr varScale="1">
        <p:scale>
          <a:sx n="99" d="100"/>
          <a:sy n="99" d="100"/>
        </p:scale>
        <p:origin x="10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tutorial </a:t>
            </a:r>
          </a:p>
          <a:p>
            <a:r>
              <a:rPr lang="en-US" dirty="0"/>
              <a:t>Immunology Book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9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 err="1"/>
              <a:t>www.colorado.edu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10/2/20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10/2/20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2</a:t>
            </a:r>
            <a:r>
              <a:rPr lang="en-US" baseline="30000" dirty="0"/>
              <a:t>nd</a:t>
            </a:r>
            <a:r>
              <a:rPr lang="en-US" dirty="0"/>
              <a:t>,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B807-74A4-0442-BF96-8FC480C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D380-04D0-CA4E-BB7E-63F5F4B6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Tried to run code – didn’t work </a:t>
            </a:r>
          </a:p>
          <a:p>
            <a:r>
              <a:rPr lang="en-US" dirty="0"/>
              <a:t>NSF– </a:t>
            </a:r>
          </a:p>
          <a:p>
            <a:pPr lvl="1"/>
            <a:r>
              <a:rPr lang="en-US" dirty="0"/>
              <a:t>Recommendations</a:t>
            </a:r>
          </a:p>
          <a:p>
            <a:pPr lvl="1"/>
            <a:r>
              <a:rPr lang="en-US" dirty="0"/>
              <a:t>Draft</a:t>
            </a:r>
          </a:p>
          <a:p>
            <a:r>
              <a:rPr lang="en-US" dirty="0"/>
              <a:t>Okay with emailing Professor Whitehead about co-advised position?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1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E3C3B0-089B-5345-941B-0A5258CE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 through Simulation: Why didn’t it work?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7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3490-BE9C-A64D-AD57-D5E2F5B7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2C96C-3506-F040-9AA1-215BF148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VIM tutorial</a:t>
            </a:r>
          </a:p>
          <a:p>
            <a:r>
              <a:rPr lang="en-US" dirty="0"/>
              <a:t>GROMACS + VMD tutorial (done once, but will redo as refresher)</a:t>
            </a:r>
          </a:p>
          <a:p>
            <a:r>
              <a:rPr lang="en-US" dirty="0"/>
              <a:t>GitHub Tutorial</a:t>
            </a:r>
          </a:p>
        </p:txBody>
      </p:sp>
    </p:spTree>
    <p:extLst>
      <p:ext uri="{BB962C8B-B14F-4D97-AF65-F5344CB8AC3E}">
        <p14:creationId xmlns:p14="http://schemas.microsoft.com/office/powerpoint/2010/main" val="36696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3190-9C30-0843-8A78-D1717322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C74E-1416-2349-B17C-18322CB9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Near future:</a:t>
            </a:r>
          </a:p>
          <a:p>
            <a:pPr lvl="1"/>
            <a:r>
              <a:rPr lang="en-US" dirty="0"/>
              <a:t>NSF &amp; Hertz Fellowship Applications</a:t>
            </a:r>
          </a:p>
          <a:p>
            <a:pPr lvl="2"/>
            <a:r>
              <a:rPr lang="en-US" dirty="0"/>
              <a:t>Prof. </a:t>
            </a:r>
            <a:r>
              <a:rPr lang="en-US" dirty="0" err="1"/>
              <a:t>Pfaendtner</a:t>
            </a:r>
            <a:endParaRPr lang="en-US" dirty="0"/>
          </a:p>
          <a:p>
            <a:pPr lvl="2"/>
            <a:r>
              <a:rPr lang="en-US" dirty="0"/>
              <a:t>Prof. Pozzo</a:t>
            </a:r>
          </a:p>
          <a:p>
            <a:pPr lvl="2"/>
            <a:r>
              <a:rPr lang="en-US" dirty="0"/>
              <a:t>Prof. Sprenger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Larger goal: </a:t>
            </a:r>
          </a:p>
          <a:p>
            <a:pPr lvl="1"/>
            <a:r>
              <a:rPr lang="en-US" dirty="0"/>
              <a:t>Review paper</a:t>
            </a:r>
          </a:p>
          <a:p>
            <a:pPr lvl="2"/>
            <a:r>
              <a:rPr lang="en-US" dirty="0"/>
              <a:t>Help with grants</a:t>
            </a:r>
          </a:p>
        </p:txBody>
      </p:sp>
    </p:spTree>
    <p:extLst>
      <p:ext uri="{BB962C8B-B14F-4D97-AF65-F5344CB8AC3E}">
        <p14:creationId xmlns:p14="http://schemas.microsoft.com/office/powerpoint/2010/main" val="70695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06C7B5A-B7B6-BF4B-BB15-AC1A92CC3981}" vid="{46F0A71F-8454-CC43-9FE1-28C673E77B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90</Words>
  <Application>Microsoft Macintosh PowerPoint</Application>
  <PresentationFormat>On-screen Show (4:3)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Helvetica</vt:lpstr>
      <vt:lpstr>Office Theme</vt:lpstr>
      <vt:lpstr>Weekly Updates</vt:lpstr>
      <vt:lpstr>This Week</vt:lpstr>
      <vt:lpstr>Go through Simulation: Why didn’t it work? </vt:lpstr>
      <vt:lpstr>Working on…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rhodese</dc:creator>
  <cp:lastModifiedBy>Emily Rachel Rhodes</cp:lastModifiedBy>
  <cp:revision>14</cp:revision>
  <dcterms:created xsi:type="dcterms:W3CDTF">2020-08-28T18:03:45Z</dcterms:created>
  <dcterms:modified xsi:type="dcterms:W3CDTF">2020-10-02T16:35:09Z</dcterms:modified>
</cp:coreProperties>
</file>