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86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3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25"/>
    <p:restoredTop sz="90547"/>
  </p:normalViewPr>
  <p:slideViewPr>
    <p:cSldViewPr>
      <p:cViewPr varScale="1">
        <p:scale>
          <a:sx n="88" d="100"/>
          <a:sy n="88" d="100"/>
        </p:scale>
        <p:origin x="20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tutorial </a:t>
            </a:r>
          </a:p>
          <a:p>
            <a:r>
              <a:rPr lang="en-US" dirty="0"/>
              <a:t>Immunology 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16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807-74A4-0442-BF96-8FC480C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380-04D0-CA4E-BB7E-63F5F4B6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NSF– </a:t>
            </a:r>
          </a:p>
          <a:p>
            <a:pPr lvl="1"/>
            <a:r>
              <a:rPr lang="en-US" dirty="0"/>
              <a:t>Draft</a:t>
            </a:r>
          </a:p>
          <a:p>
            <a:r>
              <a:rPr lang="en-US" dirty="0"/>
              <a:t>Tried to run code – got an output</a:t>
            </a:r>
          </a:p>
          <a:p>
            <a:pPr lvl="1"/>
            <a:r>
              <a:rPr lang="en-US" dirty="0"/>
              <a:t>Blanca and Summit</a:t>
            </a:r>
          </a:p>
          <a:p>
            <a:pPr lvl="1"/>
            <a:r>
              <a:rPr lang="en-US" dirty="0"/>
              <a:t>How do I interpret the result?</a:t>
            </a:r>
          </a:p>
          <a:p>
            <a:r>
              <a:rPr lang="en-US" dirty="0"/>
              <a:t>Pseudocode outline </a:t>
            </a:r>
          </a:p>
          <a:p>
            <a:pPr lvl="1"/>
            <a:r>
              <a:rPr lang="en-US" dirty="0"/>
              <a:t>Do I have the same idea down?</a:t>
            </a:r>
          </a:p>
        </p:txBody>
      </p:sp>
    </p:spTree>
    <p:extLst>
      <p:ext uri="{BB962C8B-B14F-4D97-AF65-F5344CB8AC3E}">
        <p14:creationId xmlns:p14="http://schemas.microsoft.com/office/powerpoint/2010/main" val="24560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3C3B0-089B-5345-941B-0A5258C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NSF: Go through Draft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A5F30-8E66-1942-BE29-389AB032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7B54F-9145-094E-8819-63E28A12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##Write a code that looks at the composition matching of the input and output.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= ''#Starting sequence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''#Final sequence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##Look at the over similarities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#Length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size(Input)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#Exact amino acids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#tally up the number of each amino acid and divide it by the total length of the input sequence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#tally up the number of each amino acid and divide it by the total length of the output sequence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#Determine which amino acids correspond to each category: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#Charged/Neutral, Polar/Non-polar, Hydrophobic/Hydrophobic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#Determine the overall characterization of the amino acid sequence for input sequence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#Determine the overall characterization of the amino acid sequence for output sequence </a:t>
            </a:r>
          </a:p>
        </p:txBody>
      </p:sp>
    </p:spTree>
    <p:extLst>
      <p:ext uri="{BB962C8B-B14F-4D97-AF65-F5344CB8AC3E}">
        <p14:creationId xmlns:p14="http://schemas.microsoft.com/office/powerpoint/2010/main" val="27465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3490-BE9C-A64D-AD57-D5E2F5B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96C-3506-F040-9AA1-215BF1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VIM tutorial</a:t>
            </a:r>
          </a:p>
          <a:p>
            <a:r>
              <a:rPr lang="en-US" dirty="0"/>
              <a:t>GROMACS + VMD tutorial (done once, but will redo as refresher)</a:t>
            </a:r>
          </a:p>
          <a:p>
            <a:r>
              <a:rPr lang="en-US" dirty="0"/>
              <a:t>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36696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190-9C30-0843-8A78-D171732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74E-1416-2349-B17C-18322CB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 future:</a:t>
            </a:r>
          </a:p>
          <a:p>
            <a:pPr lvl="1"/>
            <a:r>
              <a:rPr lang="en-US" dirty="0"/>
              <a:t>NSF Fellowship Applications</a:t>
            </a:r>
          </a:p>
          <a:p>
            <a:pPr lvl="2"/>
            <a:r>
              <a:rPr lang="en-US" dirty="0"/>
              <a:t>Prof. </a:t>
            </a:r>
            <a:r>
              <a:rPr lang="en-US" dirty="0" err="1"/>
              <a:t>Pfaendtner</a:t>
            </a:r>
            <a:endParaRPr lang="en-US" dirty="0"/>
          </a:p>
          <a:p>
            <a:pPr lvl="2"/>
            <a:r>
              <a:rPr lang="en-US" dirty="0"/>
              <a:t>Prof. Pozzo</a:t>
            </a:r>
          </a:p>
          <a:p>
            <a:pPr lvl="2"/>
            <a:r>
              <a:rPr lang="en-US" dirty="0"/>
              <a:t>Prof. Sprenger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goal: </a:t>
            </a:r>
          </a:p>
          <a:p>
            <a:pPr lvl="1"/>
            <a:r>
              <a:rPr lang="en-US" dirty="0"/>
              <a:t>Review paper</a:t>
            </a:r>
          </a:p>
          <a:p>
            <a:pPr lvl="2"/>
            <a:r>
              <a:rPr lang="en-US" dirty="0"/>
              <a:t>Help with grants</a:t>
            </a:r>
          </a:p>
        </p:txBody>
      </p:sp>
    </p:spTree>
    <p:extLst>
      <p:ext uri="{BB962C8B-B14F-4D97-AF65-F5344CB8AC3E}">
        <p14:creationId xmlns:p14="http://schemas.microsoft.com/office/powerpoint/2010/main" val="706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231</Words>
  <Application>Microsoft Macintosh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Helvetica</vt:lpstr>
      <vt:lpstr>Office Theme</vt:lpstr>
      <vt:lpstr>Weekly Updates</vt:lpstr>
      <vt:lpstr>This Week</vt:lpstr>
      <vt:lpstr>NSF: Go through Draft </vt:lpstr>
      <vt:lpstr>Pseudo Code</vt:lpstr>
      <vt:lpstr>Working on…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rhodese</dc:creator>
  <cp:lastModifiedBy>Emily Rachel Rhodes</cp:lastModifiedBy>
  <cp:revision>16</cp:revision>
  <dcterms:created xsi:type="dcterms:W3CDTF">2020-08-28T18:03:45Z</dcterms:created>
  <dcterms:modified xsi:type="dcterms:W3CDTF">2020-10-16T16:15:59Z</dcterms:modified>
</cp:coreProperties>
</file>