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89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38"/>
    <p:restoredTop sz="90547"/>
  </p:normalViewPr>
  <p:slideViewPr>
    <p:cSldViewPr>
      <p:cViewPr varScale="1">
        <p:scale>
          <a:sx n="99" d="100"/>
          <a:sy n="9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tutorial </a:t>
            </a:r>
          </a:p>
          <a:p>
            <a:r>
              <a:rPr lang="en-US" dirty="0"/>
              <a:t>Immunology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</a:t>
            </a:r>
            <a:r>
              <a:rPr lang="en-US" baseline="30000" dirty="0"/>
              <a:t>nd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807-74A4-0442-BF96-8FC480C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380-04D0-CA4E-BB7E-63F5F4B6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VMD tutorial</a:t>
            </a:r>
          </a:p>
        </p:txBody>
      </p:sp>
    </p:spTree>
    <p:extLst>
      <p:ext uri="{BB962C8B-B14F-4D97-AF65-F5344CB8AC3E}">
        <p14:creationId xmlns:p14="http://schemas.microsoft.com/office/powerpoint/2010/main" val="24560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3C3B0-089B-5345-941B-0A5258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 Goals/Schedule</a:t>
            </a:r>
          </a:p>
        </p:txBody>
      </p:sp>
    </p:spTree>
    <p:extLst>
      <p:ext uri="{BB962C8B-B14F-4D97-AF65-F5344CB8AC3E}">
        <p14:creationId xmlns:p14="http://schemas.microsoft.com/office/powerpoint/2010/main" val="49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GROMACS tutorial </a:t>
            </a:r>
          </a:p>
          <a:p>
            <a:r>
              <a:rPr lang="en-US" dirty="0"/>
              <a:t>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Simulation with </a:t>
            </a:r>
            <a:r>
              <a:rPr lang="en-US"/>
              <a:t>germline sequences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</a:t>
            </a:r>
          </a:p>
          <a:p>
            <a:pPr lvl="2"/>
            <a:r>
              <a:rPr lang="en-US" dirty="0"/>
              <a:t>Help with grants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42</Words>
  <Application>Microsoft Macintosh PowerPoint</Application>
  <PresentationFormat>On-screen Show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Helvetica</vt:lpstr>
      <vt:lpstr>Office Theme</vt:lpstr>
      <vt:lpstr>Weekly Updates</vt:lpstr>
      <vt:lpstr>This Week</vt:lpstr>
      <vt:lpstr>Weekly Goals/Schedule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18</cp:revision>
  <dcterms:created xsi:type="dcterms:W3CDTF">2020-08-28T18:03:45Z</dcterms:created>
  <dcterms:modified xsi:type="dcterms:W3CDTF">2020-11-02T21:29:44Z</dcterms:modified>
</cp:coreProperties>
</file>