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8" r:id="rId3"/>
    <p:sldId id="289" r:id="rId4"/>
    <p:sldId id="290" r:id="rId5"/>
    <p:sldId id="286" r:id="rId6"/>
    <p:sldId id="28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y Rachel Rhodes" initials="ERR" lastIdx="3" clrIdx="0">
    <p:extLst>
      <p:ext uri="{19B8F6BF-5375-455C-9EA6-DF929625EA0E}">
        <p15:presenceInfo xmlns:p15="http://schemas.microsoft.com/office/powerpoint/2012/main" userId="S::emrh4010@colorado.edu::034ea795-a16d-493b-96d4-ebec3b044e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6"/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60"/>
    <p:restoredTop sz="90547"/>
  </p:normalViewPr>
  <p:slideViewPr>
    <p:cSldViewPr>
      <p:cViewPr varScale="1">
        <p:scale>
          <a:sx n="99" d="100"/>
          <a:sy n="99" d="100"/>
        </p:scale>
        <p:origin x="10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22CEA-2134-C54D-B545-5847DA6C4A8E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8E4A-974F-5D4D-83CB-20C08280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tutorial </a:t>
            </a:r>
          </a:p>
          <a:p>
            <a:r>
              <a:rPr lang="en-US" dirty="0"/>
              <a:t>Immunology Book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96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 err="1"/>
              <a:t>www.colorado.edu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11/13/20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11/13/20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ADDE-98E8-4149-84E6-9A28F99CE161}" type="datetimeFigureOut">
              <a:rPr lang="en-US" smtClean="0"/>
              <a:pPr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0D44-7980-D646-8A12-A5DE7C29C4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8264"/>
            <a:ext cx="2895600" cy="437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F42D21-39B1-084D-AA66-6EBB2309B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5410200"/>
            <a:ext cx="2057400" cy="1056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89132-32A6-074C-946C-17B2E08E6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2D39-6A29-DC44-BAFB-FE27A656D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November 13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B807-74A4-0442-BF96-8FC480C2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ED380-04D0-CA4E-BB7E-63F5F4B62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Bio Project – More aligned with Lab</a:t>
            </a:r>
          </a:p>
          <a:p>
            <a:pPr lvl="1"/>
            <a:r>
              <a:rPr lang="en-US" dirty="0"/>
              <a:t>Meeting with Whitehead</a:t>
            </a:r>
          </a:p>
          <a:p>
            <a:r>
              <a:rPr lang="en-US" dirty="0"/>
              <a:t>Sent Email to Tim about Weekly Meetings </a:t>
            </a:r>
          </a:p>
          <a:p>
            <a:pPr lvl="1"/>
            <a:r>
              <a:rPr lang="en-US" dirty="0"/>
              <a:t>Still unconfirmed.. </a:t>
            </a:r>
          </a:p>
          <a:p>
            <a:r>
              <a:rPr lang="en-US" dirty="0"/>
              <a:t>Slacked Jon about Alzheimer’s Project</a:t>
            </a:r>
          </a:p>
          <a:p>
            <a:pPr lvl="1"/>
            <a:r>
              <a:rPr lang="en-US" dirty="0"/>
              <a:t>Haven’t started yet, but we are both excited about working together on it</a:t>
            </a:r>
          </a:p>
          <a:p>
            <a:r>
              <a:rPr lang="en-US" dirty="0"/>
              <a:t>Review Paper</a:t>
            </a:r>
          </a:p>
        </p:txBody>
      </p:sp>
    </p:spTree>
    <p:extLst>
      <p:ext uri="{BB962C8B-B14F-4D97-AF65-F5344CB8AC3E}">
        <p14:creationId xmlns:p14="http://schemas.microsoft.com/office/powerpoint/2010/main" val="245601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E3C3B0-089B-5345-941B-0A5258CE3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Paper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85AA79-C211-D449-97FF-07FA30B2DB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Theoretical Approaches for Vaccination</a:t>
            </a:r>
          </a:p>
          <a:p>
            <a:pPr lvl="1">
              <a:buFontTx/>
              <a:buChar char="-"/>
            </a:pPr>
            <a:r>
              <a:rPr lang="en-US" dirty="0"/>
              <a:t>Weigh the cost, benefit analysis for each strategy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Alignment of Theoretical to Experimental Approaches</a:t>
            </a:r>
          </a:p>
          <a:p>
            <a:pPr lvl="1">
              <a:buFontTx/>
              <a:buChar char="-"/>
            </a:pPr>
            <a:r>
              <a:rPr lang="en-US" dirty="0"/>
              <a:t>Specifically, do the structures produced by computational research align with experimental findings?</a:t>
            </a:r>
          </a:p>
          <a:p>
            <a:pPr lvl="1">
              <a:buFontTx/>
              <a:buChar char="-"/>
            </a:pPr>
            <a:r>
              <a:rPr lang="en-US" dirty="0"/>
              <a:t>What could we add to computational simulations to guide studies to produce more accurate results? </a:t>
            </a:r>
          </a:p>
          <a:p>
            <a:pPr lvl="1">
              <a:buFontTx/>
              <a:buChar char="-"/>
            </a:pPr>
            <a:r>
              <a:rPr lang="en-US" dirty="0"/>
              <a:t>What trends are there in experimental techniques that can be modeled with an equation? 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CB993-6D10-0244-8F33-46F55B0E3C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Summary of the parameters that can be tuned</a:t>
            </a:r>
          </a:p>
          <a:p>
            <a:pPr marL="685800" lvl="1">
              <a:buFontTx/>
              <a:buChar char="-"/>
            </a:pPr>
            <a:r>
              <a:rPr lang="en-US" dirty="0"/>
              <a:t>B Cells</a:t>
            </a:r>
          </a:p>
          <a:p>
            <a:pPr marL="685800" lvl="1">
              <a:buFontTx/>
              <a:buChar char="-"/>
            </a:pPr>
            <a:r>
              <a:rPr lang="en-US" dirty="0"/>
              <a:t>Antibodies</a:t>
            </a:r>
          </a:p>
          <a:p>
            <a:pPr marL="685800" lvl="1">
              <a:buFontTx/>
              <a:buChar char="-"/>
            </a:pPr>
            <a:r>
              <a:rPr lang="en-US" dirty="0"/>
              <a:t>Vaccination Strategy </a:t>
            </a:r>
          </a:p>
          <a:p>
            <a:pPr marL="685800" lvl="1">
              <a:buFontTx/>
              <a:buChar char="-"/>
            </a:pPr>
            <a:r>
              <a:rPr lang="en-US" dirty="0"/>
              <a:t>Antigen</a:t>
            </a:r>
          </a:p>
          <a:p>
            <a:pPr marL="1085850" lvl="2">
              <a:buFontTx/>
              <a:buChar char="-"/>
            </a:pPr>
            <a:r>
              <a:rPr lang="en-US" dirty="0"/>
              <a:t>Describe their impact on experiments and future vaccines</a:t>
            </a:r>
          </a:p>
          <a:p>
            <a:pPr marL="685800" lvl="1">
              <a:buFontTx/>
              <a:buChar char="-"/>
            </a:pPr>
            <a:endParaRPr lang="en-US" dirty="0"/>
          </a:p>
          <a:p>
            <a:pPr marL="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How can current computational techniques can be combined to interface together? </a:t>
            </a:r>
          </a:p>
          <a:p>
            <a:pPr marL="685800" lvl="1">
              <a:buFontTx/>
              <a:buChar char="-"/>
            </a:pPr>
            <a:r>
              <a:rPr lang="en-US" dirty="0"/>
              <a:t>Our model </a:t>
            </a:r>
          </a:p>
          <a:p>
            <a:pPr marL="685800" lvl="1">
              <a:buFontTx/>
              <a:buChar char="-"/>
            </a:pPr>
            <a:r>
              <a:rPr lang="en-US" dirty="0"/>
              <a:t>Models describing HIV’s mutations</a:t>
            </a:r>
          </a:p>
          <a:p>
            <a:pPr marL="685800" lvl="1">
              <a:buFontTx/>
              <a:buChar char="-"/>
            </a:pPr>
            <a:r>
              <a:rPr lang="en-US" dirty="0"/>
              <a:t>Models describing HIV’s viral load</a:t>
            </a:r>
          </a:p>
          <a:p>
            <a:pPr marL="685800" lvl="1">
              <a:buFontTx/>
              <a:buChar char="-"/>
            </a:pPr>
            <a:r>
              <a:rPr lang="en-US" dirty="0"/>
              <a:t>Transport/interaction of antibodies with HIV</a:t>
            </a:r>
          </a:p>
        </p:txBody>
      </p:sp>
    </p:spTree>
    <p:extLst>
      <p:ext uri="{BB962C8B-B14F-4D97-AF65-F5344CB8AC3E}">
        <p14:creationId xmlns:p14="http://schemas.microsoft.com/office/powerpoint/2010/main" val="49837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6779CB-D3CD-9940-8EE6-FBBB696C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B1E26-6E05-CD45-A348-33E36E3F2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Affinity Maturation – VMD</a:t>
            </a:r>
          </a:p>
          <a:p>
            <a:pPr lvl="1"/>
            <a:r>
              <a:rPr lang="en-US" dirty="0"/>
              <a:t>Selection of interfacial residues simply by identifying how many residues from the antibody are within 4 Angstroms of the gp120 protein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F97AA4-EA42-6040-8417-E159E631540A}"/>
              </a:ext>
            </a:extLst>
          </p:cNvPr>
          <p:cNvSpPr/>
          <p:nvPr/>
        </p:nvSpPr>
        <p:spPr>
          <a:xfrm>
            <a:off x="2209800" y="4114800"/>
            <a:ext cx="1828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gonal Stripe 10">
            <a:extLst>
              <a:ext uri="{FF2B5EF4-FFF2-40B4-BE49-F238E27FC236}">
                <a16:creationId xmlns:a16="http://schemas.microsoft.com/office/drawing/2014/main" id="{8D9BEF5C-7121-2942-A26F-0A77B5C1AFEF}"/>
              </a:ext>
            </a:extLst>
          </p:cNvPr>
          <p:cNvSpPr/>
          <p:nvPr/>
        </p:nvSpPr>
        <p:spPr>
          <a:xfrm>
            <a:off x="4191000" y="4495800"/>
            <a:ext cx="1143000" cy="685800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iagonal Stripe 11">
            <a:extLst>
              <a:ext uri="{FF2B5EF4-FFF2-40B4-BE49-F238E27FC236}">
                <a16:creationId xmlns:a16="http://schemas.microsoft.com/office/drawing/2014/main" id="{D5DD2FE5-8EC3-4948-AEED-17B86700253D}"/>
              </a:ext>
            </a:extLst>
          </p:cNvPr>
          <p:cNvSpPr/>
          <p:nvPr/>
        </p:nvSpPr>
        <p:spPr>
          <a:xfrm flipV="1">
            <a:off x="4191000" y="3805707"/>
            <a:ext cx="1143000" cy="685800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775CE5-BC31-7440-A7FD-D0B249E8A835}"/>
              </a:ext>
            </a:extLst>
          </p:cNvPr>
          <p:cNvSpPr/>
          <p:nvPr/>
        </p:nvSpPr>
        <p:spPr>
          <a:xfrm>
            <a:off x="5105400" y="4317532"/>
            <a:ext cx="1676400" cy="330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EC314E9-5039-F34B-B729-ECD3E9DF12D2}"/>
              </a:ext>
            </a:extLst>
          </p:cNvPr>
          <p:cNvSpPr/>
          <p:nvPr/>
        </p:nvSpPr>
        <p:spPr>
          <a:xfrm>
            <a:off x="1905000" y="3886200"/>
            <a:ext cx="2476500" cy="1676400"/>
          </a:xfrm>
          <a:prstGeom prst="ellipse">
            <a:avLst/>
          </a:prstGeom>
          <a:solidFill>
            <a:srgbClr val="F79646">
              <a:alpha val="2156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3490-BE9C-A64D-AD57-D5E2F5B7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2C96C-3506-F040-9AA1-215BF148E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Talk to Tim about HIV project</a:t>
            </a:r>
          </a:p>
          <a:p>
            <a:pPr lvl="1"/>
            <a:r>
              <a:rPr lang="en-US" dirty="0"/>
              <a:t>Will this project be able to be tested in the lab? </a:t>
            </a:r>
          </a:p>
          <a:p>
            <a:r>
              <a:rPr lang="en-US" dirty="0"/>
              <a:t>Malaria Model? </a:t>
            </a:r>
          </a:p>
          <a:p>
            <a:pPr lvl="1"/>
            <a:r>
              <a:rPr lang="en-US" dirty="0"/>
              <a:t>Daisy said she is going to be taking it over – is this still something I should look into?</a:t>
            </a:r>
          </a:p>
          <a:p>
            <a:endParaRPr lang="en-US" dirty="0"/>
          </a:p>
          <a:p>
            <a:r>
              <a:rPr lang="en-US" dirty="0"/>
              <a:t>GROMACS tutorial </a:t>
            </a:r>
          </a:p>
          <a:p>
            <a:r>
              <a:rPr lang="en-US" dirty="0"/>
              <a:t>GitHub Tutorial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3190-9C30-0843-8A78-D1717322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C74E-1416-2349-B17C-18322CB97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Near future:</a:t>
            </a:r>
          </a:p>
          <a:p>
            <a:pPr lvl="1"/>
            <a:r>
              <a:rPr lang="en-US" dirty="0"/>
              <a:t>Simulation with </a:t>
            </a:r>
            <a:r>
              <a:rPr lang="en-US"/>
              <a:t>germline sequences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Larger goal: </a:t>
            </a:r>
          </a:p>
          <a:p>
            <a:pPr lvl="1"/>
            <a:r>
              <a:rPr lang="en-US" dirty="0"/>
              <a:t>Review paper</a:t>
            </a:r>
          </a:p>
          <a:p>
            <a:pPr lvl="2"/>
            <a:r>
              <a:rPr lang="en-US" dirty="0"/>
              <a:t>Help with grants</a:t>
            </a:r>
          </a:p>
        </p:txBody>
      </p:sp>
    </p:spTree>
    <p:extLst>
      <p:ext uri="{BB962C8B-B14F-4D97-AF65-F5344CB8AC3E}">
        <p14:creationId xmlns:p14="http://schemas.microsoft.com/office/powerpoint/2010/main" val="70695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06C7B5A-B7B6-BF4B-BB15-AC1A92CC3981}" vid="{46F0A71F-8454-CC43-9FE1-28C673E77B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2107</TotalTime>
  <Words>263</Words>
  <Application>Microsoft Macintosh PowerPoint</Application>
  <PresentationFormat>On-screen Show (4:3)</PresentationFormat>
  <Paragraphs>52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Helvetica</vt:lpstr>
      <vt:lpstr>Office Theme</vt:lpstr>
      <vt:lpstr>Weekly Updates</vt:lpstr>
      <vt:lpstr>This Week</vt:lpstr>
      <vt:lpstr>Review Paper</vt:lpstr>
      <vt:lpstr>This Week</vt:lpstr>
      <vt:lpstr>Working on…</vt:lpstr>
      <vt:lpstr>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rhodese</dc:creator>
  <cp:lastModifiedBy>Emily Rachel Rhodes</cp:lastModifiedBy>
  <cp:revision>23</cp:revision>
  <dcterms:created xsi:type="dcterms:W3CDTF">2020-08-28T18:03:45Z</dcterms:created>
  <dcterms:modified xsi:type="dcterms:W3CDTF">2020-11-14T19:05:25Z</dcterms:modified>
</cp:coreProperties>
</file>