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313" r:id="rId4"/>
    <p:sldId id="314" r:id="rId5"/>
    <p:sldId id="316" r:id="rId6"/>
    <p:sldId id="323" r:id="rId7"/>
    <p:sldId id="317" r:id="rId8"/>
    <p:sldId id="324" r:id="rId9"/>
    <p:sldId id="325" r:id="rId10"/>
    <p:sldId id="326" r:id="rId11"/>
    <p:sldId id="328" r:id="rId12"/>
    <p:sldId id="333" r:id="rId13"/>
    <p:sldId id="332" r:id="rId14"/>
    <p:sldId id="334" r:id="rId15"/>
    <p:sldId id="335" r:id="rId16"/>
    <p:sldId id="330" r:id="rId17"/>
    <p:sldId id="284" r:id="rId18"/>
    <p:sldId id="327" r:id="rId19"/>
    <p:sldId id="331" r:id="rId20"/>
    <p:sldId id="287" r:id="rId21"/>
    <p:sldId id="329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82990"/>
  </p:normalViewPr>
  <p:slideViewPr>
    <p:cSldViewPr>
      <p:cViewPr varScale="1">
        <p:scale>
          <a:sx n="104" d="100"/>
          <a:sy n="104" d="100"/>
        </p:scale>
        <p:origin x="20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C5DA7-6F10-4BFD-95F9-F447180AD0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1CDA25-BFD7-4467-BD58-5EB1DB481A6F}">
      <dgm:prSet/>
      <dgm:spPr/>
      <dgm:t>
        <a:bodyPr/>
        <a:lstStyle/>
        <a:p>
          <a:r>
            <a:rPr lang="en-US" b="1" dirty="0"/>
            <a:t>Carry out affinity maturation simulations with different initial ICM values by changing the Ab, Ag sequences.</a:t>
          </a:r>
        </a:p>
      </dgm:t>
    </dgm:pt>
    <dgm:pt modelId="{29A37DDE-4065-4537-97FA-C7FB8FD43429}" type="parTrans" cxnId="{4D8E5125-CE65-4F2E-A204-7F092D5FEAB4}">
      <dgm:prSet/>
      <dgm:spPr/>
      <dgm:t>
        <a:bodyPr/>
        <a:lstStyle/>
        <a:p>
          <a:endParaRPr lang="en-US"/>
        </a:p>
      </dgm:t>
    </dgm:pt>
    <dgm:pt modelId="{21598110-B37F-49B3-8F4F-C2C5313DEBDC}" type="sibTrans" cxnId="{4D8E5125-CE65-4F2E-A204-7F092D5FEAB4}">
      <dgm:prSet/>
      <dgm:spPr/>
      <dgm:t>
        <a:bodyPr/>
        <a:lstStyle/>
        <a:p>
          <a:endParaRPr lang="en-US"/>
        </a:p>
      </dgm:t>
    </dgm:pt>
    <dgm:pt modelId="{B490CD8B-459C-4797-8A79-9558AB2E8CAA}">
      <dgm:prSet/>
      <dgm:spPr/>
      <dgm:t>
        <a:bodyPr/>
        <a:lstStyle/>
        <a:p>
          <a:r>
            <a:rPr lang="en-US"/>
            <a:t>Status: Ran one simulation. </a:t>
          </a:r>
        </a:p>
      </dgm:t>
    </dgm:pt>
    <dgm:pt modelId="{4407B719-CE5A-48E7-BC65-5B66F7F808CF}" type="parTrans" cxnId="{61D630AB-3ED3-46D7-AB77-A4F02D103DAC}">
      <dgm:prSet/>
      <dgm:spPr/>
      <dgm:t>
        <a:bodyPr/>
        <a:lstStyle/>
        <a:p>
          <a:endParaRPr lang="en-US"/>
        </a:p>
      </dgm:t>
    </dgm:pt>
    <dgm:pt modelId="{14EDB74E-ECC5-4097-B91F-A5C1BF359B14}" type="sibTrans" cxnId="{61D630AB-3ED3-46D7-AB77-A4F02D103DAC}">
      <dgm:prSet/>
      <dgm:spPr/>
      <dgm:t>
        <a:bodyPr/>
        <a:lstStyle/>
        <a:p>
          <a:endParaRPr lang="en-US"/>
        </a:p>
      </dgm:t>
    </dgm:pt>
    <dgm:pt modelId="{CD20628C-7FCC-40B0-967D-6A06CE15411F}">
      <dgm:prSet/>
      <dgm:spPr/>
      <dgm:t>
        <a:bodyPr/>
        <a:lstStyle/>
        <a:p>
          <a:r>
            <a:rPr lang="en-US"/>
            <a:t>Next step: View the data and determine how to do this with other antibodies. </a:t>
          </a:r>
        </a:p>
      </dgm:t>
    </dgm:pt>
    <dgm:pt modelId="{FA2103EE-7C2E-46F4-8AF8-30AB9D31C5BF}" type="parTrans" cxnId="{BE46FF83-DB21-4FFC-9410-3991EF2FC2E7}">
      <dgm:prSet/>
      <dgm:spPr/>
      <dgm:t>
        <a:bodyPr/>
        <a:lstStyle/>
        <a:p>
          <a:endParaRPr lang="en-US"/>
        </a:p>
      </dgm:t>
    </dgm:pt>
    <dgm:pt modelId="{4E6B7955-6422-4597-A268-57FC332028D7}" type="sibTrans" cxnId="{BE46FF83-DB21-4FFC-9410-3991EF2FC2E7}">
      <dgm:prSet/>
      <dgm:spPr/>
      <dgm:t>
        <a:bodyPr/>
        <a:lstStyle/>
        <a:p>
          <a:endParaRPr lang="en-US"/>
        </a:p>
      </dgm:t>
    </dgm:pt>
    <dgm:pt modelId="{DD12F333-4002-4750-9228-38A9C3397395}" type="pres">
      <dgm:prSet presAssocID="{A49C5DA7-6F10-4BFD-95F9-F447180AD098}" presName="root" presStyleCnt="0">
        <dgm:presLayoutVars>
          <dgm:dir/>
          <dgm:resizeHandles val="exact"/>
        </dgm:presLayoutVars>
      </dgm:prSet>
      <dgm:spPr/>
    </dgm:pt>
    <dgm:pt modelId="{41830CF4-08A4-4AC1-A10E-08DBE73530CA}" type="pres">
      <dgm:prSet presAssocID="{3C1CDA25-BFD7-4467-BD58-5EB1DB481A6F}" presName="compNode" presStyleCnt="0"/>
      <dgm:spPr/>
    </dgm:pt>
    <dgm:pt modelId="{8023564A-74E6-44E3-AA81-D32E600C2F9D}" type="pres">
      <dgm:prSet presAssocID="{3C1CDA25-BFD7-4467-BD58-5EB1DB481A6F}" presName="bgRect" presStyleLbl="bgShp" presStyleIdx="0" presStyleCnt="3"/>
      <dgm:spPr/>
    </dgm:pt>
    <dgm:pt modelId="{664CCF08-DF4D-43FE-9D08-16D9304F0EDE}" type="pres">
      <dgm:prSet presAssocID="{3C1CDA25-BFD7-4467-BD58-5EB1DB481A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F42F965-CA84-47C8-97E6-D404C8D1B39A}" type="pres">
      <dgm:prSet presAssocID="{3C1CDA25-BFD7-4467-BD58-5EB1DB481A6F}" presName="spaceRect" presStyleCnt="0"/>
      <dgm:spPr/>
    </dgm:pt>
    <dgm:pt modelId="{15D219B9-B967-4B0B-8D50-CE8980707895}" type="pres">
      <dgm:prSet presAssocID="{3C1CDA25-BFD7-4467-BD58-5EB1DB481A6F}" presName="parTx" presStyleLbl="revTx" presStyleIdx="0" presStyleCnt="3">
        <dgm:presLayoutVars>
          <dgm:chMax val="0"/>
          <dgm:chPref val="0"/>
        </dgm:presLayoutVars>
      </dgm:prSet>
      <dgm:spPr/>
    </dgm:pt>
    <dgm:pt modelId="{B80DB1F9-DCF9-4098-954A-2C0946258BA7}" type="pres">
      <dgm:prSet presAssocID="{21598110-B37F-49B3-8F4F-C2C5313DEBDC}" presName="sibTrans" presStyleCnt="0"/>
      <dgm:spPr/>
    </dgm:pt>
    <dgm:pt modelId="{E8849124-AC0D-4245-8B0C-50ED3F19B925}" type="pres">
      <dgm:prSet presAssocID="{B490CD8B-459C-4797-8A79-9558AB2E8CAA}" presName="compNode" presStyleCnt="0"/>
      <dgm:spPr/>
    </dgm:pt>
    <dgm:pt modelId="{5A91D70B-3596-47AD-BA6F-3FDE0FEDCC7E}" type="pres">
      <dgm:prSet presAssocID="{B490CD8B-459C-4797-8A79-9558AB2E8CAA}" presName="bgRect" presStyleLbl="bgShp" presStyleIdx="1" presStyleCnt="3"/>
      <dgm:spPr/>
    </dgm:pt>
    <dgm:pt modelId="{E88949E4-E4FB-4BEA-9D54-60EC505ED708}" type="pres">
      <dgm:prSet presAssocID="{B490CD8B-459C-4797-8A79-9558AB2E8C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F2469A-BCD6-4C1B-9EA3-39E843874291}" type="pres">
      <dgm:prSet presAssocID="{B490CD8B-459C-4797-8A79-9558AB2E8CAA}" presName="spaceRect" presStyleCnt="0"/>
      <dgm:spPr/>
    </dgm:pt>
    <dgm:pt modelId="{F25E6146-0C64-47FF-87B2-EE262231239F}" type="pres">
      <dgm:prSet presAssocID="{B490CD8B-459C-4797-8A79-9558AB2E8CAA}" presName="parTx" presStyleLbl="revTx" presStyleIdx="1" presStyleCnt="3">
        <dgm:presLayoutVars>
          <dgm:chMax val="0"/>
          <dgm:chPref val="0"/>
        </dgm:presLayoutVars>
      </dgm:prSet>
      <dgm:spPr/>
    </dgm:pt>
    <dgm:pt modelId="{947DAF84-EF2A-4158-B02E-A531A66F85E6}" type="pres">
      <dgm:prSet presAssocID="{14EDB74E-ECC5-4097-B91F-A5C1BF359B14}" presName="sibTrans" presStyleCnt="0"/>
      <dgm:spPr/>
    </dgm:pt>
    <dgm:pt modelId="{1A30AB6B-08D4-4409-9149-0F93D8314761}" type="pres">
      <dgm:prSet presAssocID="{CD20628C-7FCC-40B0-967D-6A06CE15411F}" presName="compNode" presStyleCnt="0"/>
      <dgm:spPr/>
    </dgm:pt>
    <dgm:pt modelId="{375E5B5D-747D-430B-85A3-400D3238422A}" type="pres">
      <dgm:prSet presAssocID="{CD20628C-7FCC-40B0-967D-6A06CE15411F}" presName="bgRect" presStyleLbl="bgShp" presStyleIdx="2" presStyleCnt="3"/>
      <dgm:spPr/>
    </dgm:pt>
    <dgm:pt modelId="{74AEB665-C608-4678-8997-71ADF129ED06}" type="pres">
      <dgm:prSet presAssocID="{CD20628C-7FCC-40B0-967D-6A06CE1541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873FFEF9-4506-4525-BA90-B2513609D2C1}" type="pres">
      <dgm:prSet presAssocID="{CD20628C-7FCC-40B0-967D-6A06CE15411F}" presName="spaceRect" presStyleCnt="0"/>
      <dgm:spPr/>
    </dgm:pt>
    <dgm:pt modelId="{A9AD32EC-BB1C-44EB-B21C-93B4394DD5C8}" type="pres">
      <dgm:prSet presAssocID="{CD20628C-7FCC-40B0-967D-6A06CE1541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D8E5125-CE65-4F2E-A204-7F092D5FEAB4}" srcId="{A49C5DA7-6F10-4BFD-95F9-F447180AD098}" destId="{3C1CDA25-BFD7-4467-BD58-5EB1DB481A6F}" srcOrd="0" destOrd="0" parTransId="{29A37DDE-4065-4537-97FA-C7FB8FD43429}" sibTransId="{21598110-B37F-49B3-8F4F-C2C5313DEBDC}"/>
    <dgm:cxn modelId="{F0D0D041-1E0A-46DA-A58D-66F9CDF099AF}" type="presOf" srcId="{A49C5DA7-6F10-4BFD-95F9-F447180AD098}" destId="{DD12F333-4002-4750-9228-38A9C3397395}" srcOrd="0" destOrd="0" presId="urn:microsoft.com/office/officeart/2018/2/layout/IconVerticalSolidList"/>
    <dgm:cxn modelId="{D26D3255-6C71-47B8-B328-1216F4888F9C}" type="presOf" srcId="{B490CD8B-459C-4797-8A79-9558AB2E8CAA}" destId="{F25E6146-0C64-47FF-87B2-EE262231239F}" srcOrd="0" destOrd="0" presId="urn:microsoft.com/office/officeart/2018/2/layout/IconVerticalSolidList"/>
    <dgm:cxn modelId="{97F4E879-290D-43B2-8362-9FB091584DC4}" type="presOf" srcId="{3C1CDA25-BFD7-4467-BD58-5EB1DB481A6F}" destId="{15D219B9-B967-4B0B-8D50-CE8980707895}" srcOrd="0" destOrd="0" presId="urn:microsoft.com/office/officeart/2018/2/layout/IconVerticalSolidList"/>
    <dgm:cxn modelId="{BE46FF83-DB21-4FFC-9410-3991EF2FC2E7}" srcId="{A49C5DA7-6F10-4BFD-95F9-F447180AD098}" destId="{CD20628C-7FCC-40B0-967D-6A06CE15411F}" srcOrd="2" destOrd="0" parTransId="{FA2103EE-7C2E-46F4-8AF8-30AB9D31C5BF}" sibTransId="{4E6B7955-6422-4597-A268-57FC332028D7}"/>
    <dgm:cxn modelId="{61D630AB-3ED3-46D7-AB77-A4F02D103DAC}" srcId="{A49C5DA7-6F10-4BFD-95F9-F447180AD098}" destId="{B490CD8B-459C-4797-8A79-9558AB2E8CAA}" srcOrd="1" destOrd="0" parTransId="{4407B719-CE5A-48E7-BC65-5B66F7F808CF}" sibTransId="{14EDB74E-ECC5-4097-B91F-A5C1BF359B14}"/>
    <dgm:cxn modelId="{1620A3E5-C8D4-4A4F-965F-B1F2FAAFF787}" type="presOf" srcId="{CD20628C-7FCC-40B0-967D-6A06CE15411F}" destId="{A9AD32EC-BB1C-44EB-B21C-93B4394DD5C8}" srcOrd="0" destOrd="0" presId="urn:microsoft.com/office/officeart/2018/2/layout/IconVerticalSolidList"/>
    <dgm:cxn modelId="{B13B48B4-BE61-4373-85F1-944531626969}" type="presParOf" srcId="{DD12F333-4002-4750-9228-38A9C3397395}" destId="{41830CF4-08A4-4AC1-A10E-08DBE73530CA}" srcOrd="0" destOrd="0" presId="urn:microsoft.com/office/officeart/2018/2/layout/IconVerticalSolidList"/>
    <dgm:cxn modelId="{E4BAB8AB-FE7E-47CB-8392-74B427416430}" type="presParOf" srcId="{41830CF4-08A4-4AC1-A10E-08DBE73530CA}" destId="{8023564A-74E6-44E3-AA81-D32E600C2F9D}" srcOrd="0" destOrd="0" presId="urn:microsoft.com/office/officeart/2018/2/layout/IconVerticalSolidList"/>
    <dgm:cxn modelId="{995AC8EB-8F7F-41E2-AE56-66348646A02E}" type="presParOf" srcId="{41830CF4-08A4-4AC1-A10E-08DBE73530CA}" destId="{664CCF08-DF4D-43FE-9D08-16D9304F0EDE}" srcOrd="1" destOrd="0" presId="urn:microsoft.com/office/officeart/2018/2/layout/IconVerticalSolidList"/>
    <dgm:cxn modelId="{04BB0709-C171-4D83-85B4-1C9218989688}" type="presParOf" srcId="{41830CF4-08A4-4AC1-A10E-08DBE73530CA}" destId="{AF42F965-CA84-47C8-97E6-D404C8D1B39A}" srcOrd="2" destOrd="0" presId="urn:microsoft.com/office/officeart/2018/2/layout/IconVerticalSolidList"/>
    <dgm:cxn modelId="{207251DE-1EE5-44AF-9178-F16422272486}" type="presParOf" srcId="{41830CF4-08A4-4AC1-A10E-08DBE73530CA}" destId="{15D219B9-B967-4B0B-8D50-CE8980707895}" srcOrd="3" destOrd="0" presId="urn:microsoft.com/office/officeart/2018/2/layout/IconVerticalSolidList"/>
    <dgm:cxn modelId="{44830A3C-F0EB-46BF-8965-3BCA9B810F82}" type="presParOf" srcId="{DD12F333-4002-4750-9228-38A9C3397395}" destId="{B80DB1F9-DCF9-4098-954A-2C0946258BA7}" srcOrd="1" destOrd="0" presId="urn:microsoft.com/office/officeart/2018/2/layout/IconVerticalSolidList"/>
    <dgm:cxn modelId="{42BED619-0E92-423C-A199-440EC86E7114}" type="presParOf" srcId="{DD12F333-4002-4750-9228-38A9C3397395}" destId="{E8849124-AC0D-4245-8B0C-50ED3F19B925}" srcOrd="2" destOrd="0" presId="urn:microsoft.com/office/officeart/2018/2/layout/IconVerticalSolidList"/>
    <dgm:cxn modelId="{4BFD2240-C5E6-41D6-95D2-B356F3287FEB}" type="presParOf" srcId="{E8849124-AC0D-4245-8B0C-50ED3F19B925}" destId="{5A91D70B-3596-47AD-BA6F-3FDE0FEDCC7E}" srcOrd="0" destOrd="0" presId="urn:microsoft.com/office/officeart/2018/2/layout/IconVerticalSolidList"/>
    <dgm:cxn modelId="{F1DAC2F4-80C6-4D82-B1F3-0026993A4F3F}" type="presParOf" srcId="{E8849124-AC0D-4245-8B0C-50ED3F19B925}" destId="{E88949E4-E4FB-4BEA-9D54-60EC505ED708}" srcOrd="1" destOrd="0" presId="urn:microsoft.com/office/officeart/2018/2/layout/IconVerticalSolidList"/>
    <dgm:cxn modelId="{EE3CA1C7-458F-46CB-BB7C-CFCBE6BF5474}" type="presParOf" srcId="{E8849124-AC0D-4245-8B0C-50ED3F19B925}" destId="{0AF2469A-BCD6-4C1B-9EA3-39E843874291}" srcOrd="2" destOrd="0" presId="urn:microsoft.com/office/officeart/2018/2/layout/IconVerticalSolidList"/>
    <dgm:cxn modelId="{3745246B-7B8D-4227-BDE3-6A705A904035}" type="presParOf" srcId="{E8849124-AC0D-4245-8B0C-50ED3F19B925}" destId="{F25E6146-0C64-47FF-87B2-EE262231239F}" srcOrd="3" destOrd="0" presId="urn:microsoft.com/office/officeart/2018/2/layout/IconVerticalSolidList"/>
    <dgm:cxn modelId="{522119DF-F808-4990-8400-FEB632980B10}" type="presParOf" srcId="{DD12F333-4002-4750-9228-38A9C3397395}" destId="{947DAF84-EF2A-4158-B02E-A531A66F85E6}" srcOrd="3" destOrd="0" presId="urn:microsoft.com/office/officeart/2018/2/layout/IconVerticalSolidList"/>
    <dgm:cxn modelId="{2F207E57-876A-493F-BBE4-03B39B44B00E}" type="presParOf" srcId="{DD12F333-4002-4750-9228-38A9C3397395}" destId="{1A30AB6B-08D4-4409-9149-0F93D8314761}" srcOrd="4" destOrd="0" presId="urn:microsoft.com/office/officeart/2018/2/layout/IconVerticalSolidList"/>
    <dgm:cxn modelId="{1F3D21D1-81CD-4F59-8F93-A965C92677C6}" type="presParOf" srcId="{1A30AB6B-08D4-4409-9149-0F93D8314761}" destId="{375E5B5D-747D-430B-85A3-400D3238422A}" srcOrd="0" destOrd="0" presId="urn:microsoft.com/office/officeart/2018/2/layout/IconVerticalSolidList"/>
    <dgm:cxn modelId="{8FAC8FF4-C020-4138-B270-9AE4554DE0C8}" type="presParOf" srcId="{1A30AB6B-08D4-4409-9149-0F93D8314761}" destId="{74AEB665-C608-4678-8997-71ADF129ED06}" srcOrd="1" destOrd="0" presId="urn:microsoft.com/office/officeart/2018/2/layout/IconVerticalSolidList"/>
    <dgm:cxn modelId="{594D2EA9-D9F1-4FFB-9640-C04B8C6300FA}" type="presParOf" srcId="{1A30AB6B-08D4-4409-9149-0F93D8314761}" destId="{873FFEF9-4506-4525-BA90-B2513609D2C1}" srcOrd="2" destOrd="0" presId="urn:microsoft.com/office/officeart/2018/2/layout/IconVerticalSolidList"/>
    <dgm:cxn modelId="{323C0B86-880C-47E7-B6A2-4174F6D9C0D7}" type="presParOf" srcId="{1A30AB6B-08D4-4409-9149-0F93D8314761}" destId="{A9AD32EC-BB1C-44EB-B21C-93B4394DD5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3564A-74E6-44E3-AA81-D32E600C2F9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CCF08-DF4D-43FE-9D08-16D9304F0EDE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219B9-B967-4B0B-8D50-CE8980707895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Carry out affinity maturation simulations with different initial ICM values by changing the Ab, Ag sequences.</a:t>
          </a:r>
        </a:p>
      </dsp:txBody>
      <dsp:txXfrm>
        <a:off x="1493203" y="552"/>
        <a:ext cx="6736396" cy="1292816"/>
      </dsp:txXfrm>
    </dsp:sp>
    <dsp:sp modelId="{5A91D70B-3596-47AD-BA6F-3FDE0FEDCC7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949E4-E4FB-4BEA-9D54-60EC505ED70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E6146-0C64-47FF-87B2-EE262231239F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Status: Ran one simulation. </a:t>
          </a:r>
        </a:p>
      </dsp:txBody>
      <dsp:txXfrm>
        <a:off x="1493203" y="1616573"/>
        <a:ext cx="6736396" cy="1292816"/>
      </dsp:txXfrm>
    </dsp:sp>
    <dsp:sp modelId="{375E5B5D-747D-430B-85A3-400D3238422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EB665-C608-4678-8997-71ADF129ED0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D32EC-BB1C-44EB-B21C-93B4394DD5C8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 step: View the data and determine how to do this with other antibodies. 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strand RNA and single strand DNA</a:t>
            </a:r>
          </a:p>
          <a:p>
            <a:pPr lvl="1"/>
            <a:r>
              <a:rPr lang="en-US" dirty="0"/>
              <a:t>Just a package of molecules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6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Genetic material </a:t>
            </a:r>
          </a:p>
          <a:p>
            <a:pPr lvl="1"/>
            <a:r>
              <a:rPr lang="en-US" dirty="0"/>
              <a:t>Hijack ribosomes to replicate themselves</a:t>
            </a:r>
          </a:p>
          <a:p>
            <a:pPr lvl="2"/>
            <a:r>
              <a:rPr lang="en-US" dirty="0"/>
              <a:t>Make proteins – kill native proteins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Exit cell </a:t>
            </a:r>
          </a:p>
          <a:p>
            <a:pPr lvl="2"/>
            <a:r>
              <a:rPr lang="en-US" dirty="0"/>
              <a:t>Lyse cell or bud off of cell (Lytic) </a:t>
            </a:r>
          </a:p>
          <a:p>
            <a:pPr lvl="3"/>
            <a:r>
              <a:rPr lang="en-US" dirty="0"/>
              <a:t>Release a bunch of viruses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(human immunodeficiency virus) is a virus that attacks cells that help the body fight infection, making a person more vulnerable to other infections and diseases.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repeats – still trying to figure out what they all 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2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Group Meeting</a:t>
            </a:r>
          </a:p>
          <a:p>
            <a:r>
              <a:rPr lang="en-US" dirty="0"/>
              <a:t>November 20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2A95-0CDB-0C40-9144-F491EA7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other words... </a:t>
            </a:r>
          </a:p>
        </p:txBody>
      </p:sp>
      <p:sp>
        <p:nvSpPr>
          <p:cNvPr id="4" name="Cloud 26">
            <a:extLst>
              <a:ext uri="{FF2B5EF4-FFF2-40B4-BE49-F238E27FC236}">
                <a16:creationId xmlns:a16="http://schemas.microsoft.com/office/drawing/2014/main" id="{1F108D79-7080-9345-8FC6-E8E245C1F57B}"/>
              </a:ext>
            </a:extLst>
          </p:cNvPr>
          <p:cNvSpPr/>
          <p:nvPr/>
        </p:nvSpPr>
        <p:spPr>
          <a:xfrm>
            <a:off x="1223613" y="3187414"/>
            <a:ext cx="956669" cy="78421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9949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37987 w 43256"/>
              <a:gd name="connsiteY8" fmla="*/ 31706 h 43219"/>
              <a:gd name="connsiteX9" fmla="*/ 37416 w 43256"/>
              <a:gd name="connsiteY9" fmla="*/ 26138 h 43219"/>
              <a:gd name="connsiteX10" fmla="*/ 41834 w 43256"/>
              <a:gd name="connsiteY10" fmla="*/ 15213 h 43219"/>
              <a:gd name="connsiteX11" fmla="*/ 40386 w 43256"/>
              <a:gd name="connsiteY11" fmla="*/ 17889 h 43219"/>
              <a:gd name="connsiteX12" fmla="*/ 38360 w 43256"/>
              <a:gd name="connsiteY12" fmla="*/ 5285 h 43219"/>
              <a:gd name="connsiteX13" fmla="*/ 38436 w 43256"/>
              <a:gd name="connsiteY13" fmla="*/ 6549 h 43219"/>
              <a:gd name="connsiteX14" fmla="*/ 29114 w 43256"/>
              <a:gd name="connsiteY14" fmla="*/ 3811 h 43219"/>
              <a:gd name="connsiteX15" fmla="*/ 29856 w 43256"/>
              <a:gd name="connsiteY15" fmla="*/ 2199 h 43219"/>
              <a:gd name="connsiteX16" fmla="*/ 22177 w 43256"/>
              <a:gd name="connsiteY16" fmla="*/ 4579 h 43219"/>
              <a:gd name="connsiteX17" fmla="*/ 22536 w 43256"/>
              <a:gd name="connsiteY17" fmla="*/ 3189 h 43219"/>
              <a:gd name="connsiteX18" fmla="*/ 14036 w 43256"/>
              <a:gd name="connsiteY18" fmla="*/ 5051 h 43219"/>
              <a:gd name="connsiteX19" fmla="*/ 15336 w 43256"/>
              <a:gd name="connsiteY19" fmla="*/ 6399 h 43219"/>
              <a:gd name="connsiteX20" fmla="*/ 4163 w 43256"/>
              <a:gd name="connsiteY20" fmla="*/ 15648 h 43219"/>
              <a:gd name="connsiteX21" fmla="*/ 3936 w 43256"/>
              <a:gd name="connsiteY21" fmla="*/ 14229 h 43219"/>
              <a:gd name="connsiteX0" fmla="*/ 3936 w 43876"/>
              <a:gd name="connsiteY0" fmla="*/ 14229 h 43219"/>
              <a:gd name="connsiteX1" fmla="*/ 5659 w 43876"/>
              <a:gd name="connsiteY1" fmla="*/ 6766 h 43219"/>
              <a:gd name="connsiteX2" fmla="*/ 14041 w 43876"/>
              <a:gd name="connsiteY2" fmla="*/ 5061 h 43219"/>
              <a:gd name="connsiteX3" fmla="*/ 22492 w 43876"/>
              <a:gd name="connsiteY3" fmla="*/ 3291 h 43219"/>
              <a:gd name="connsiteX4" fmla="*/ 25785 w 43876"/>
              <a:gd name="connsiteY4" fmla="*/ 59 h 43219"/>
              <a:gd name="connsiteX5" fmla="*/ 29869 w 43876"/>
              <a:gd name="connsiteY5" fmla="*/ 2340 h 43219"/>
              <a:gd name="connsiteX6" fmla="*/ 35499 w 43876"/>
              <a:gd name="connsiteY6" fmla="*/ 549 h 43219"/>
              <a:gd name="connsiteX7" fmla="*/ 38354 w 43876"/>
              <a:gd name="connsiteY7" fmla="*/ 5435 h 43219"/>
              <a:gd name="connsiteX8" fmla="*/ 42018 w 43876"/>
              <a:gd name="connsiteY8" fmla="*/ 10177 h 43219"/>
              <a:gd name="connsiteX9" fmla="*/ 41854 w 43876"/>
              <a:gd name="connsiteY9" fmla="*/ 15319 h 43219"/>
              <a:gd name="connsiteX10" fmla="*/ 43052 w 43876"/>
              <a:gd name="connsiteY10" fmla="*/ 23181 h 43219"/>
              <a:gd name="connsiteX11" fmla="*/ 37440 w 43876"/>
              <a:gd name="connsiteY11" fmla="*/ 30063 h 43219"/>
              <a:gd name="connsiteX12" fmla="*/ 35431 w 43876"/>
              <a:gd name="connsiteY12" fmla="*/ 35960 h 43219"/>
              <a:gd name="connsiteX13" fmla="*/ 28591 w 43876"/>
              <a:gd name="connsiteY13" fmla="*/ 36674 h 43219"/>
              <a:gd name="connsiteX14" fmla="*/ 23703 w 43876"/>
              <a:gd name="connsiteY14" fmla="*/ 42965 h 43219"/>
              <a:gd name="connsiteX15" fmla="*/ 16516 w 43876"/>
              <a:gd name="connsiteY15" fmla="*/ 39125 h 43219"/>
              <a:gd name="connsiteX16" fmla="*/ 5840 w 43876"/>
              <a:gd name="connsiteY16" fmla="*/ 35331 h 43219"/>
              <a:gd name="connsiteX17" fmla="*/ 1146 w 43876"/>
              <a:gd name="connsiteY17" fmla="*/ 31109 h 43219"/>
              <a:gd name="connsiteX18" fmla="*/ 2149 w 43876"/>
              <a:gd name="connsiteY18" fmla="*/ 25410 h 43219"/>
              <a:gd name="connsiteX19" fmla="*/ 31 w 43876"/>
              <a:gd name="connsiteY19" fmla="*/ 19563 h 43219"/>
              <a:gd name="connsiteX20" fmla="*/ 3899 w 43876"/>
              <a:gd name="connsiteY20" fmla="*/ 14366 h 43219"/>
              <a:gd name="connsiteX21" fmla="*/ 3936 w 43876"/>
              <a:gd name="connsiteY21" fmla="*/ 14229 h 43219"/>
              <a:gd name="connsiteX0" fmla="*/ 1950 w 43876"/>
              <a:gd name="connsiteY0" fmla="*/ 25189 h 43219"/>
              <a:gd name="connsiteX1" fmla="*/ 2196 w 43876"/>
              <a:gd name="connsiteY1" fmla="*/ 25239 h 43219"/>
              <a:gd name="connsiteX2" fmla="*/ 6964 w 43876"/>
              <a:gd name="connsiteY2" fmla="*/ 34758 h 43219"/>
              <a:gd name="connsiteX3" fmla="*/ 5856 w 43876"/>
              <a:gd name="connsiteY3" fmla="*/ 35139 h 43219"/>
              <a:gd name="connsiteX4" fmla="*/ 16514 w 43876"/>
              <a:gd name="connsiteY4" fmla="*/ 38949 h 43219"/>
              <a:gd name="connsiteX5" fmla="*/ 15846 w 43876"/>
              <a:gd name="connsiteY5" fmla="*/ 37209 h 43219"/>
              <a:gd name="connsiteX6" fmla="*/ 28863 w 43876"/>
              <a:gd name="connsiteY6" fmla="*/ 34610 h 43219"/>
              <a:gd name="connsiteX7" fmla="*/ 28596 w 43876"/>
              <a:gd name="connsiteY7" fmla="*/ 36519 h 43219"/>
              <a:gd name="connsiteX8" fmla="*/ 37987 w 43876"/>
              <a:gd name="connsiteY8" fmla="*/ 31706 h 43219"/>
              <a:gd name="connsiteX9" fmla="*/ 43876 w 43876"/>
              <a:gd name="connsiteY9" fmla="*/ 39086 h 43219"/>
              <a:gd name="connsiteX10" fmla="*/ 41834 w 43876"/>
              <a:gd name="connsiteY10" fmla="*/ 15213 h 43219"/>
              <a:gd name="connsiteX11" fmla="*/ 40386 w 43876"/>
              <a:gd name="connsiteY11" fmla="*/ 17889 h 43219"/>
              <a:gd name="connsiteX12" fmla="*/ 38360 w 43876"/>
              <a:gd name="connsiteY12" fmla="*/ 5285 h 43219"/>
              <a:gd name="connsiteX13" fmla="*/ 38436 w 43876"/>
              <a:gd name="connsiteY13" fmla="*/ 6549 h 43219"/>
              <a:gd name="connsiteX14" fmla="*/ 29114 w 43876"/>
              <a:gd name="connsiteY14" fmla="*/ 3811 h 43219"/>
              <a:gd name="connsiteX15" fmla="*/ 29856 w 43876"/>
              <a:gd name="connsiteY15" fmla="*/ 2199 h 43219"/>
              <a:gd name="connsiteX16" fmla="*/ 22177 w 43876"/>
              <a:gd name="connsiteY16" fmla="*/ 4579 h 43219"/>
              <a:gd name="connsiteX17" fmla="*/ 22536 w 43876"/>
              <a:gd name="connsiteY17" fmla="*/ 3189 h 43219"/>
              <a:gd name="connsiteX18" fmla="*/ 14036 w 43876"/>
              <a:gd name="connsiteY18" fmla="*/ 5051 h 43219"/>
              <a:gd name="connsiteX19" fmla="*/ 15336 w 43876"/>
              <a:gd name="connsiteY19" fmla="*/ 6399 h 43219"/>
              <a:gd name="connsiteX20" fmla="*/ 4163 w 43876"/>
              <a:gd name="connsiteY20" fmla="*/ 15648 h 43219"/>
              <a:gd name="connsiteX21" fmla="*/ 3936 w 43876"/>
              <a:gd name="connsiteY2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29114 w 43256"/>
              <a:gd name="connsiteY8" fmla="*/ 3811 h 43219"/>
              <a:gd name="connsiteX9" fmla="*/ 29856 w 43256"/>
              <a:gd name="connsiteY9" fmla="*/ 2199 h 43219"/>
              <a:gd name="connsiteX10" fmla="*/ 22177 w 43256"/>
              <a:gd name="connsiteY10" fmla="*/ 4579 h 43219"/>
              <a:gd name="connsiteX11" fmla="*/ 22536 w 43256"/>
              <a:gd name="connsiteY11" fmla="*/ 3189 h 43219"/>
              <a:gd name="connsiteX12" fmla="*/ 14036 w 43256"/>
              <a:gd name="connsiteY12" fmla="*/ 5051 h 43219"/>
              <a:gd name="connsiteX13" fmla="*/ 15336 w 43256"/>
              <a:gd name="connsiteY13" fmla="*/ 6399 h 43219"/>
              <a:gd name="connsiteX14" fmla="*/ 4163 w 43256"/>
              <a:gd name="connsiteY14" fmla="*/ 15648 h 43219"/>
              <a:gd name="connsiteX15" fmla="*/ 3936 w 43256"/>
              <a:gd name="connsiteY15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9114 w 43256"/>
              <a:gd name="connsiteY6" fmla="*/ 3811 h 43219"/>
              <a:gd name="connsiteX7" fmla="*/ 29856 w 43256"/>
              <a:gd name="connsiteY7" fmla="*/ 2199 h 43219"/>
              <a:gd name="connsiteX8" fmla="*/ 22177 w 43256"/>
              <a:gd name="connsiteY8" fmla="*/ 4579 h 43219"/>
              <a:gd name="connsiteX9" fmla="*/ 22536 w 43256"/>
              <a:gd name="connsiteY9" fmla="*/ 3189 h 43219"/>
              <a:gd name="connsiteX10" fmla="*/ 14036 w 43256"/>
              <a:gd name="connsiteY10" fmla="*/ 5051 h 43219"/>
              <a:gd name="connsiteX11" fmla="*/ 15336 w 43256"/>
              <a:gd name="connsiteY11" fmla="*/ 6399 h 43219"/>
              <a:gd name="connsiteX12" fmla="*/ 4163 w 43256"/>
              <a:gd name="connsiteY12" fmla="*/ 15648 h 43219"/>
              <a:gd name="connsiteX13" fmla="*/ 3936 w 43256"/>
              <a:gd name="connsiteY13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9114 w 43256"/>
              <a:gd name="connsiteY4" fmla="*/ 3811 h 43219"/>
              <a:gd name="connsiteX5" fmla="*/ 29856 w 43256"/>
              <a:gd name="connsiteY5" fmla="*/ 2199 h 43219"/>
              <a:gd name="connsiteX6" fmla="*/ 22177 w 43256"/>
              <a:gd name="connsiteY6" fmla="*/ 4579 h 43219"/>
              <a:gd name="connsiteX7" fmla="*/ 22536 w 43256"/>
              <a:gd name="connsiteY7" fmla="*/ 3189 h 43219"/>
              <a:gd name="connsiteX8" fmla="*/ 14036 w 43256"/>
              <a:gd name="connsiteY8" fmla="*/ 5051 h 43219"/>
              <a:gd name="connsiteX9" fmla="*/ 15336 w 43256"/>
              <a:gd name="connsiteY9" fmla="*/ 6399 h 43219"/>
              <a:gd name="connsiteX10" fmla="*/ 4163 w 43256"/>
              <a:gd name="connsiteY10" fmla="*/ 15648 h 43219"/>
              <a:gd name="connsiteX11" fmla="*/ 3936 w 43256"/>
              <a:gd name="connsiteY11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6" fmla="*/ 14036 w 43256"/>
              <a:gd name="connsiteY6" fmla="*/ 5051 h 43219"/>
              <a:gd name="connsiteX7" fmla="*/ 15336 w 43256"/>
              <a:gd name="connsiteY7" fmla="*/ 6399 h 43219"/>
              <a:gd name="connsiteX8" fmla="*/ 4163 w 43256"/>
              <a:gd name="connsiteY8" fmla="*/ 15648 h 43219"/>
              <a:gd name="connsiteX9" fmla="*/ 3936 w 43256"/>
              <a:gd name="connsiteY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6" fmla="*/ 14036 w 43256"/>
              <a:gd name="connsiteY6" fmla="*/ 5051 h 43219"/>
              <a:gd name="connsiteX7" fmla="*/ 15336 w 43256"/>
              <a:gd name="connsiteY7" fmla="*/ 639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4" fmla="*/ 22177 w 43256"/>
              <a:gd name="connsiteY4" fmla="*/ 4579 h 43219"/>
              <a:gd name="connsiteX5" fmla="*/ 22536 w 43256"/>
              <a:gd name="connsiteY5" fmla="*/ 318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  <a:gd name="connsiteX2" fmla="*/ 29114 w 43256"/>
              <a:gd name="connsiteY2" fmla="*/ 3811 h 43219"/>
              <a:gd name="connsiteX3" fmla="*/ 29856 w 43256"/>
              <a:gd name="connsiteY3" fmla="*/ 219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950 w 43256"/>
              <a:gd name="connsiteY0" fmla="*/ 25189 h 43219"/>
              <a:gd name="connsiteX1" fmla="*/ 2196 w 43256"/>
              <a:gd name="connsiteY1" fmla="*/ 2523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1950" y="25189"/>
                </a:moveTo>
                <a:cubicBezTo>
                  <a:pt x="1066" y="25283"/>
                  <a:pt x="2961" y="25852"/>
                  <a:pt x="2196" y="25239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E4E2DF-769D-8942-9A7D-AAB42A40730F}"/>
              </a:ext>
            </a:extLst>
          </p:cNvPr>
          <p:cNvGrpSpPr/>
          <p:nvPr/>
        </p:nvGrpSpPr>
        <p:grpSpPr>
          <a:xfrm>
            <a:off x="3962400" y="3019509"/>
            <a:ext cx="1439692" cy="1323891"/>
            <a:chOff x="3962400" y="2750762"/>
            <a:chExt cx="1439692" cy="13238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1E1692-BC62-6744-AEC2-BEE9EA9F231A}"/>
                </a:ext>
              </a:extLst>
            </p:cNvPr>
            <p:cNvGrpSpPr/>
            <p:nvPr/>
          </p:nvGrpSpPr>
          <p:grpSpPr>
            <a:xfrm>
              <a:off x="4959730" y="2750762"/>
              <a:ext cx="442362" cy="396725"/>
              <a:chOff x="5725402" y="3706841"/>
              <a:chExt cx="956669" cy="641678"/>
            </a:xfrm>
          </p:grpSpPr>
          <p:sp>
            <p:nvSpPr>
              <p:cNvPr id="13" name="Cloud 26">
                <a:extLst>
                  <a:ext uri="{FF2B5EF4-FFF2-40B4-BE49-F238E27FC236}">
                    <a16:creationId xmlns:a16="http://schemas.microsoft.com/office/drawing/2014/main" id="{73064429-67BC-D34D-8FBB-AE6C2B04D84E}"/>
                  </a:ext>
                </a:extLst>
              </p:cNvPr>
              <p:cNvSpPr/>
              <p:nvPr/>
            </p:nvSpPr>
            <p:spPr>
              <a:xfrm rot="21438934">
                <a:off x="5725402" y="3822491"/>
                <a:ext cx="956669" cy="52602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6138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876"/>
                  <a:gd name="connsiteY0" fmla="*/ 14229 h 43219"/>
                  <a:gd name="connsiteX1" fmla="*/ 5659 w 43876"/>
                  <a:gd name="connsiteY1" fmla="*/ 6766 h 43219"/>
                  <a:gd name="connsiteX2" fmla="*/ 14041 w 43876"/>
                  <a:gd name="connsiteY2" fmla="*/ 5061 h 43219"/>
                  <a:gd name="connsiteX3" fmla="*/ 22492 w 43876"/>
                  <a:gd name="connsiteY3" fmla="*/ 3291 h 43219"/>
                  <a:gd name="connsiteX4" fmla="*/ 25785 w 43876"/>
                  <a:gd name="connsiteY4" fmla="*/ 59 h 43219"/>
                  <a:gd name="connsiteX5" fmla="*/ 29869 w 43876"/>
                  <a:gd name="connsiteY5" fmla="*/ 2340 h 43219"/>
                  <a:gd name="connsiteX6" fmla="*/ 35499 w 43876"/>
                  <a:gd name="connsiteY6" fmla="*/ 549 h 43219"/>
                  <a:gd name="connsiteX7" fmla="*/ 38354 w 43876"/>
                  <a:gd name="connsiteY7" fmla="*/ 5435 h 43219"/>
                  <a:gd name="connsiteX8" fmla="*/ 42018 w 43876"/>
                  <a:gd name="connsiteY8" fmla="*/ 10177 h 43219"/>
                  <a:gd name="connsiteX9" fmla="*/ 41854 w 43876"/>
                  <a:gd name="connsiteY9" fmla="*/ 15319 h 43219"/>
                  <a:gd name="connsiteX10" fmla="*/ 43052 w 43876"/>
                  <a:gd name="connsiteY10" fmla="*/ 23181 h 43219"/>
                  <a:gd name="connsiteX11" fmla="*/ 37440 w 43876"/>
                  <a:gd name="connsiteY11" fmla="*/ 30063 h 43219"/>
                  <a:gd name="connsiteX12" fmla="*/ 35431 w 43876"/>
                  <a:gd name="connsiteY12" fmla="*/ 35960 h 43219"/>
                  <a:gd name="connsiteX13" fmla="*/ 28591 w 43876"/>
                  <a:gd name="connsiteY13" fmla="*/ 36674 h 43219"/>
                  <a:gd name="connsiteX14" fmla="*/ 23703 w 43876"/>
                  <a:gd name="connsiteY14" fmla="*/ 42965 h 43219"/>
                  <a:gd name="connsiteX15" fmla="*/ 16516 w 43876"/>
                  <a:gd name="connsiteY15" fmla="*/ 39125 h 43219"/>
                  <a:gd name="connsiteX16" fmla="*/ 5840 w 43876"/>
                  <a:gd name="connsiteY16" fmla="*/ 35331 h 43219"/>
                  <a:gd name="connsiteX17" fmla="*/ 1146 w 43876"/>
                  <a:gd name="connsiteY17" fmla="*/ 31109 h 43219"/>
                  <a:gd name="connsiteX18" fmla="*/ 2149 w 43876"/>
                  <a:gd name="connsiteY18" fmla="*/ 25410 h 43219"/>
                  <a:gd name="connsiteX19" fmla="*/ 31 w 43876"/>
                  <a:gd name="connsiteY19" fmla="*/ 19563 h 43219"/>
                  <a:gd name="connsiteX20" fmla="*/ 3899 w 43876"/>
                  <a:gd name="connsiteY20" fmla="*/ 14366 h 43219"/>
                  <a:gd name="connsiteX21" fmla="*/ 3936 w 43876"/>
                  <a:gd name="connsiteY21" fmla="*/ 14229 h 43219"/>
                  <a:gd name="connsiteX0" fmla="*/ 1950 w 43876"/>
                  <a:gd name="connsiteY0" fmla="*/ 25189 h 43219"/>
                  <a:gd name="connsiteX1" fmla="*/ 2196 w 43876"/>
                  <a:gd name="connsiteY1" fmla="*/ 25239 h 43219"/>
                  <a:gd name="connsiteX2" fmla="*/ 6964 w 43876"/>
                  <a:gd name="connsiteY2" fmla="*/ 34758 h 43219"/>
                  <a:gd name="connsiteX3" fmla="*/ 5856 w 43876"/>
                  <a:gd name="connsiteY3" fmla="*/ 35139 h 43219"/>
                  <a:gd name="connsiteX4" fmla="*/ 16514 w 43876"/>
                  <a:gd name="connsiteY4" fmla="*/ 38949 h 43219"/>
                  <a:gd name="connsiteX5" fmla="*/ 15846 w 43876"/>
                  <a:gd name="connsiteY5" fmla="*/ 37209 h 43219"/>
                  <a:gd name="connsiteX6" fmla="*/ 28863 w 43876"/>
                  <a:gd name="connsiteY6" fmla="*/ 34610 h 43219"/>
                  <a:gd name="connsiteX7" fmla="*/ 28596 w 43876"/>
                  <a:gd name="connsiteY7" fmla="*/ 36519 h 43219"/>
                  <a:gd name="connsiteX8" fmla="*/ 37987 w 43876"/>
                  <a:gd name="connsiteY8" fmla="*/ 31706 h 43219"/>
                  <a:gd name="connsiteX9" fmla="*/ 43876 w 43876"/>
                  <a:gd name="connsiteY9" fmla="*/ 39086 h 43219"/>
                  <a:gd name="connsiteX10" fmla="*/ 41834 w 43876"/>
                  <a:gd name="connsiteY10" fmla="*/ 15213 h 43219"/>
                  <a:gd name="connsiteX11" fmla="*/ 40386 w 43876"/>
                  <a:gd name="connsiteY11" fmla="*/ 17889 h 43219"/>
                  <a:gd name="connsiteX12" fmla="*/ 38360 w 43876"/>
                  <a:gd name="connsiteY12" fmla="*/ 5285 h 43219"/>
                  <a:gd name="connsiteX13" fmla="*/ 38436 w 43876"/>
                  <a:gd name="connsiteY13" fmla="*/ 6549 h 43219"/>
                  <a:gd name="connsiteX14" fmla="*/ 29114 w 43876"/>
                  <a:gd name="connsiteY14" fmla="*/ 3811 h 43219"/>
                  <a:gd name="connsiteX15" fmla="*/ 29856 w 43876"/>
                  <a:gd name="connsiteY15" fmla="*/ 2199 h 43219"/>
                  <a:gd name="connsiteX16" fmla="*/ 22177 w 43876"/>
                  <a:gd name="connsiteY16" fmla="*/ 4579 h 43219"/>
                  <a:gd name="connsiteX17" fmla="*/ 22536 w 43876"/>
                  <a:gd name="connsiteY17" fmla="*/ 3189 h 43219"/>
                  <a:gd name="connsiteX18" fmla="*/ 14036 w 43876"/>
                  <a:gd name="connsiteY18" fmla="*/ 5051 h 43219"/>
                  <a:gd name="connsiteX19" fmla="*/ 15336 w 43876"/>
                  <a:gd name="connsiteY19" fmla="*/ 6399 h 43219"/>
                  <a:gd name="connsiteX20" fmla="*/ 4163 w 43876"/>
                  <a:gd name="connsiteY20" fmla="*/ 15648 h 43219"/>
                  <a:gd name="connsiteX21" fmla="*/ 3936 w 4387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38360 w 43256"/>
                  <a:gd name="connsiteY10" fmla="*/ 5285 h 43219"/>
                  <a:gd name="connsiteX11" fmla="*/ 38436 w 43256"/>
                  <a:gd name="connsiteY11" fmla="*/ 6549 h 43219"/>
                  <a:gd name="connsiteX12" fmla="*/ 29114 w 43256"/>
                  <a:gd name="connsiteY12" fmla="*/ 3811 h 43219"/>
                  <a:gd name="connsiteX13" fmla="*/ 29856 w 43256"/>
                  <a:gd name="connsiteY13" fmla="*/ 2199 h 43219"/>
                  <a:gd name="connsiteX14" fmla="*/ 22177 w 43256"/>
                  <a:gd name="connsiteY14" fmla="*/ 4579 h 43219"/>
                  <a:gd name="connsiteX15" fmla="*/ 22536 w 43256"/>
                  <a:gd name="connsiteY15" fmla="*/ 3189 h 43219"/>
                  <a:gd name="connsiteX16" fmla="*/ 14036 w 43256"/>
                  <a:gd name="connsiteY16" fmla="*/ 5051 h 43219"/>
                  <a:gd name="connsiteX17" fmla="*/ 15336 w 43256"/>
                  <a:gd name="connsiteY17" fmla="*/ 6399 h 43219"/>
                  <a:gd name="connsiteX18" fmla="*/ 4163 w 43256"/>
                  <a:gd name="connsiteY18" fmla="*/ 15648 h 43219"/>
                  <a:gd name="connsiteX19" fmla="*/ 3936 w 43256"/>
                  <a:gd name="connsiteY1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29114 w 43256"/>
                  <a:gd name="connsiteY10" fmla="*/ 3811 h 43219"/>
                  <a:gd name="connsiteX11" fmla="*/ 29856 w 43256"/>
                  <a:gd name="connsiteY11" fmla="*/ 2199 h 43219"/>
                  <a:gd name="connsiteX12" fmla="*/ 22177 w 43256"/>
                  <a:gd name="connsiteY12" fmla="*/ 4579 h 43219"/>
                  <a:gd name="connsiteX13" fmla="*/ 22536 w 43256"/>
                  <a:gd name="connsiteY13" fmla="*/ 3189 h 43219"/>
                  <a:gd name="connsiteX14" fmla="*/ 14036 w 43256"/>
                  <a:gd name="connsiteY14" fmla="*/ 5051 h 43219"/>
                  <a:gd name="connsiteX15" fmla="*/ 15336 w 43256"/>
                  <a:gd name="connsiteY15" fmla="*/ 6399 h 43219"/>
                  <a:gd name="connsiteX16" fmla="*/ 4163 w 43256"/>
                  <a:gd name="connsiteY16" fmla="*/ 15648 h 43219"/>
                  <a:gd name="connsiteX17" fmla="*/ 3936 w 43256"/>
                  <a:gd name="connsiteY17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29114 w 43256"/>
                  <a:gd name="connsiteY8" fmla="*/ 3811 h 43219"/>
                  <a:gd name="connsiteX9" fmla="*/ 29856 w 43256"/>
                  <a:gd name="connsiteY9" fmla="*/ 2199 h 43219"/>
                  <a:gd name="connsiteX10" fmla="*/ 22177 w 43256"/>
                  <a:gd name="connsiteY10" fmla="*/ 4579 h 43219"/>
                  <a:gd name="connsiteX11" fmla="*/ 22536 w 43256"/>
                  <a:gd name="connsiteY11" fmla="*/ 3189 h 43219"/>
                  <a:gd name="connsiteX12" fmla="*/ 14036 w 43256"/>
                  <a:gd name="connsiteY12" fmla="*/ 5051 h 43219"/>
                  <a:gd name="connsiteX13" fmla="*/ 15336 w 43256"/>
                  <a:gd name="connsiteY13" fmla="*/ 6399 h 43219"/>
                  <a:gd name="connsiteX14" fmla="*/ 4163 w 43256"/>
                  <a:gd name="connsiteY14" fmla="*/ 15648 h 43219"/>
                  <a:gd name="connsiteX15" fmla="*/ 3936 w 43256"/>
                  <a:gd name="connsiteY15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9114 w 43256"/>
                  <a:gd name="connsiteY6" fmla="*/ 3811 h 43219"/>
                  <a:gd name="connsiteX7" fmla="*/ 29856 w 43256"/>
                  <a:gd name="connsiteY7" fmla="*/ 2199 h 43219"/>
                  <a:gd name="connsiteX8" fmla="*/ 22177 w 43256"/>
                  <a:gd name="connsiteY8" fmla="*/ 4579 h 43219"/>
                  <a:gd name="connsiteX9" fmla="*/ 22536 w 43256"/>
                  <a:gd name="connsiteY9" fmla="*/ 3189 h 43219"/>
                  <a:gd name="connsiteX10" fmla="*/ 14036 w 43256"/>
                  <a:gd name="connsiteY10" fmla="*/ 5051 h 43219"/>
                  <a:gd name="connsiteX11" fmla="*/ 15336 w 43256"/>
                  <a:gd name="connsiteY11" fmla="*/ 6399 h 43219"/>
                  <a:gd name="connsiteX12" fmla="*/ 4163 w 43256"/>
                  <a:gd name="connsiteY12" fmla="*/ 15648 h 43219"/>
                  <a:gd name="connsiteX13" fmla="*/ 3936 w 43256"/>
                  <a:gd name="connsiteY13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29114 w 43256"/>
                  <a:gd name="connsiteY4" fmla="*/ 3811 h 43219"/>
                  <a:gd name="connsiteX5" fmla="*/ 29856 w 43256"/>
                  <a:gd name="connsiteY5" fmla="*/ 2199 h 43219"/>
                  <a:gd name="connsiteX6" fmla="*/ 22177 w 43256"/>
                  <a:gd name="connsiteY6" fmla="*/ 4579 h 43219"/>
                  <a:gd name="connsiteX7" fmla="*/ 22536 w 43256"/>
                  <a:gd name="connsiteY7" fmla="*/ 3189 h 43219"/>
                  <a:gd name="connsiteX8" fmla="*/ 14036 w 43256"/>
                  <a:gd name="connsiteY8" fmla="*/ 5051 h 43219"/>
                  <a:gd name="connsiteX9" fmla="*/ 15336 w 43256"/>
                  <a:gd name="connsiteY9" fmla="*/ 6399 h 43219"/>
                  <a:gd name="connsiteX10" fmla="*/ 4163 w 43256"/>
                  <a:gd name="connsiteY10" fmla="*/ 15648 h 43219"/>
                  <a:gd name="connsiteX11" fmla="*/ 3936 w 43256"/>
                  <a:gd name="connsiteY1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8" fmla="*/ 4163 w 43256"/>
                  <a:gd name="connsiteY8" fmla="*/ 15648 h 43219"/>
                  <a:gd name="connsiteX9" fmla="*/ 3936 w 43256"/>
                  <a:gd name="connsiteY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3936 w 43256"/>
                  <a:gd name="connsiteY20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8070 w 43256"/>
                  <a:gd name="connsiteY20" fmla="*/ 19268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22492 w 43256"/>
                  <a:gd name="connsiteY1" fmla="*/ 3291 h 43219"/>
                  <a:gd name="connsiteX2" fmla="*/ 25785 w 43256"/>
                  <a:gd name="connsiteY2" fmla="*/ 59 h 43219"/>
                  <a:gd name="connsiteX3" fmla="*/ 29869 w 43256"/>
                  <a:gd name="connsiteY3" fmla="*/ 2340 h 43219"/>
                  <a:gd name="connsiteX4" fmla="*/ 35499 w 43256"/>
                  <a:gd name="connsiteY4" fmla="*/ 549 h 43219"/>
                  <a:gd name="connsiteX5" fmla="*/ 38354 w 43256"/>
                  <a:gd name="connsiteY5" fmla="*/ 5435 h 43219"/>
                  <a:gd name="connsiteX6" fmla="*/ 42018 w 43256"/>
                  <a:gd name="connsiteY6" fmla="*/ 10177 h 43219"/>
                  <a:gd name="connsiteX7" fmla="*/ 41854 w 43256"/>
                  <a:gd name="connsiteY7" fmla="*/ 15319 h 43219"/>
                  <a:gd name="connsiteX8" fmla="*/ 43052 w 43256"/>
                  <a:gd name="connsiteY8" fmla="*/ 23181 h 43219"/>
                  <a:gd name="connsiteX9" fmla="*/ 37440 w 43256"/>
                  <a:gd name="connsiteY9" fmla="*/ 30063 h 43219"/>
                  <a:gd name="connsiteX10" fmla="*/ 35431 w 43256"/>
                  <a:gd name="connsiteY10" fmla="*/ 35960 h 43219"/>
                  <a:gd name="connsiteX11" fmla="*/ 28591 w 43256"/>
                  <a:gd name="connsiteY11" fmla="*/ 36674 h 43219"/>
                  <a:gd name="connsiteX12" fmla="*/ 23703 w 43256"/>
                  <a:gd name="connsiteY12" fmla="*/ 42965 h 43219"/>
                  <a:gd name="connsiteX13" fmla="*/ 16516 w 43256"/>
                  <a:gd name="connsiteY13" fmla="*/ 39125 h 43219"/>
                  <a:gd name="connsiteX14" fmla="*/ 5840 w 43256"/>
                  <a:gd name="connsiteY14" fmla="*/ 35331 h 43219"/>
                  <a:gd name="connsiteX15" fmla="*/ 1146 w 43256"/>
                  <a:gd name="connsiteY15" fmla="*/ 31109 h 43219"/>
                  <a:gd name="connsiteX16" fmla="*/ 2149 w 43256"/>
                  <a:gd name="connsiteY16" fmla="*/ 25410 h 43219"/>
                  <a:gd name="connsiteX17" fmla="*/ 31 w 43256"/>
                  <a:gd name="connsiteY17" fmla="*/ 19563 h 43219"/>
                  <a:gd name="connsiteX18" fmla="*/ 3899 w 43256"/>
                  <a:gd name="connsiteY18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890 h 43880"/>
                  <a:gd name="connsiteX1" fmla="*/ 25785 w 43256"/>
                  <a:gd name="connsiteY1" fmla="*/ 720 h 43880"/>
                  <a:gd name="connsiteX2" fmla="*/ 29869 w 43256"/>
                  <a:gd name="connsiteY2" fmla="*/ 3001 h 43880"/>
                  <a:gd name="connsiteX3" fmla="*/ 35499 w 43256"/>
                  <a:gd name="connsiteY3" fmla="*/ 1210 h 43880"/>
                  <a:gd name="connsiteX4" fmla="*/ 38354 w 43256"/>
                  <a:gd name="connsiteY4" fmla="*/ 6096 h 43880"/>
                  <a:gd name="connsiteX5" fmla="*/ 42018 w 43256"/>
                  <a:gd name="connsiteY5" fmla="*/ 10838 h 43880"/>
                  <a:gd name="connsiteX6" fmla="*/ 41854 w 43256"/>
                  <a:gd name="connsiteY6" fmla="*/ 15980 h 43880"/>
                  <a:gd name="connsiteX7" fmla="*/ 43052 w 43256"/>
                  <a:gd name="connsiteY7" fmla="*/ 23842 h 43880"/>
                  <a:gd name="connsiteX8" fmla="*/ 37440 w 43256"/>
                  <a:gd name="connsiteY8" fmla="*/ 30724 h 43880"/>
                  <a:gd name="connsiteX9" fmla="*/ 35431 w 43256"/>
                  <a:gd name="connsiteY9" fmla="*/ 36621 h 43880"/>
                  <a:gd name="connsiteX10" fmla="*/ 28591 w 43256"/>
                  <a:gd name="connsiteY10" fmla="*/ 37335 h 43880"/>
                  <a:gd name="connsiteX11" fmla="*/ 23703 w 43256"/>
                  <a:gd name="connsiteY11" fmla="*/ 43626 h 43880"/>
                  <a:gd name="connsiteX12" fmla="*/ 16516 w 43256"/>
                  <a:gd name="connsiteY12" fmla="*/ 39786 h 43880"/>
                  <a:gd name="connsiteX13" fmla="*/ 5840 w 43256"/>
                  <a:gd name="connsiteY13" fmla="*/ 35992 h 43880"/>
                  <a:gd name="connsiteX14" fmla="*/ 1146 w 43256"/>
                  <a:gd name="connsiteY14" fmla="*/ 31770 h 43880"/>
                  <a:gd name="connsiteX15" fmla="*/ 2149 w 43256"/>
                  <a:gd name="connsiteY15" fmla="*/ 26071 h 43880"/>
                  <a:gd name="connsiteX16" fmla="*/ 31 w 43256"/>
                  <a:gd name="connsiteY16" fmla="*/ 20224 h 43880"/>
                  <a:gd name="connsiteX17" fmla="*/ 3899 w 43256"/>
                  <a:gd name="connsiteY17" fmla="*/ 15027 h 43880"/>
                  <a:gd name="connsiteX0" fmla="*/ 1950 w 43256"/>
                  <a:gd name="connsiteY0" fmla="*/ 25850 h 43880"/>
                  <a:gd name="connsiteX1" fmla="*/ 2196 w 43256"/>
                  <a:gd name="connsiteY1" fmla="*/ 25900 h 43880"/>
                  <a:gd name="connsiteX0" fmla="*/ 3936 w 43256"/>
                  <a:gd name="connsiteY0" fmla="*/ 14221 h 43211"/>
                  <a:gd name="connsiteX1" fmla="*/ 29869 w 43256"/>
                  <a:gd name="connsiteY1" fmla="*/ 2332 h 43211"/>
                  <a:gd name="connsiteX2" fmla="*/ 35499 w 43256"/>
                  <a:gd name="connsiteY2" fmla="*/ 541 h 43211"/>
                  <a:gd name="connsiteX3" fmla="*/ 38354 w 43256"/>
                  <a:gd name="connsiteY3" fmla="*/ 5427 h 43211"/>
                  <a:gd name="connsiteX4" fmla="*/ 42018 w 43256"/>
                  <a:gd name="connsiteY4" fmla="*/ 10169 h 43211"/>
                  <a:gd name="connsiteX5" fmla="*/ 41854 w 43256"/>
                  <a:gd name="connsiteY5" fmla="*/ 15311 h 43211"/>
                  <a:gd name="connsiteX6" fmla="*/ 43052 w 43256"/>
                  <a:gd name="connsiteY6" fmla="*/ 23173 h 43211"/>
                  <a:gd name="connsiteX7" fmla="*/ 37440 w 43256"/>
                  <a:gd name="connsiteY7" fmla="*/ 30055 h 43211"/>
                  <a:gd name="connsiteX8" fmla="*/ 35431 w 43256"/>
                  <a:gd name="connsiteY8" fmla="*/ 35952 h 43211"/>
                  <a:gd name="connsiteX9" fmla="*/ 28591 w 43256"/>
                  <a:gd name="connsiteY9" fmla="*/ 36666 h 43211"/>
                  <a:gd name="connsiteX10" fmla="*/ 23703 w 43256"/>
                  <a:gd name="connsiteY10" fmla="*/ 42957 h 43211"/>
                  <a:gd name="connsiteX11" fmla="*/ 16516 w 43256"/>
                  <a:gd name="connsiteY11" fmla="*/ 39117 h 43211"/>
                  <a:gd name="connsiteX12" fmla="*/ 5840 w 43256"/>
                  <a:gd name="connsiteY12" fmla="*/ 35323 h 43211"/>
                  <a:gd name="connsiteX13" fmla="*/ 1146 w 43256"/>
                  <a:gd name="connsiteY13" fmla="*/ 31101 h 43211"/>
                  <a:gd name="connsiteX14" fmla="*/ 2149 w 43256"/>
                  <a:gd name="connsiteY14" fmla="*/ 25402 h 43211"/>
                  <a:gd name="connsiteX15" fmla="*/ 31 w 43256"/>
                  <a:gd name="connsiteY15" fmla="*/ 19555 h 43211"/>
                  <a:gd name="connsiteX16" fmla="*/ 3899 w 43256"/>
                  <a:gd name="connsiteY16" fmla="*/ 14358 h 43211"/>
                  <a:gd name="connsiteX0" fmla="*/ 1950 w 43256"/>
                  <a:gd name="connsiteY0" fmla="*/ 25181 h 43211"/>
                  <a:gd name="connsiteX1" fmla="*/ 2196 w 43256"/>
                  <a:gd name="connsiteY1" fmla="*/ 25231 h 43211"/>
                  <a:gd name="connsiteX0" fmla="*/ 3936 w 43256"/>
                  <a:gd name="connsiteY0" fmla="*/ 13680 h 42670"/>
                  <a:gd name="connsiteX1" fmla="*/ 35499 w 43256"/>
                  <a:gd name="connsiteY1" fmla="*/ 0 h 42670"/>
                  <a:gd name="connsiteX2" fmla="*/ 38354 w 43256"/>
                  <a:gd name="connsiteY2" fmla="*/ 4886 h 42670"/>
                  <a:gd name="connsiteX3" fmla="*/ 42018 w 43256"/>
                  <a:gd name="connsiteY3" fmla="*/ 9628 h 42670"/>
                  <a:gd name="connsiteX4" fmla="*/ 41854 w 43256"/>
                  <a:gd name="connsiteY4" fmla="*/ 14770 h 42670"/>
                  <a:gd name="connsiteX5" fmla="*/ 43052 w 43256"/>
                  <a:gd name="connsiteY5" fmla="*/ 22632 h 42670"/>
                  <a:gd name="connsiteX6" fmla="*/ 37440 w 43256"/>
                  <a:gd name="connsiteY6" fmla="*/ 29514 h 42670"/>
                  <a:gd name="connsiteX7" fmla="*/ 35431 w 43256"/>
                  <a:gd name="connsiteY7" fmla="*/ 35411 h 42670"/>
                  <a:gd name="connsiteX8" fmla="*/ 28591 w 43256"/>
                  <a:gd name="connsiteY8" fmla="*/ 36125 h 42670"/>
                  <a:gd name="connsiteX9" fmla="*/ 23703 w 43256"/>
                  <a:gd name="connsiteY9" fmla="*/ 42416 h 42670"/>
                  <a:gd name="connsiteX10" fmla="*/ 16516 w 43256"/>
                  <a:gd name="connsiteY10" fmla="*/ 38576 h 42670"/>
                  <a:gd name="connsiteX11" fmla="*/ 5840 w 43256"/>
                  <a:gd name="connsiteY11" fmla="*/ 34782 h 42670"/>
                  <a:gd name="connsiteX12" fmla="*/ 1146 w 43256"/>
                  <a:gd name="connsiteY12" fmla="*/ 30560 h 42670"/>
                  <a:gd name="connsiteX13" fmla="*/ 2149 w 43256"/>
                  <a:gd name="connsiteY13" fmla="*/ 24861 h 42670"/>
                  <a:gd name="connsiteX14" fmla="*/ 31 w 43256"/>
                  <a:gd name="connsiteY14" fmla="*/ 19014 h 42670"/>
                  <a:gd name="connsiteX15" fmla="*/ 3899 w 43256"/>
                  <a:gd name="connsiteY15" fmla="*/ 13817 h 42670"/>
                  <a:gd name="connsiteX0" fmla="*/ 1950 w 43256"/>
                  <a:gd name="connsiteY0" fmla="*/ 24640 h 42670"/>
                  <a:gd name="connsiteX1" fmla="*/ 2196 w 43256"/>
                  <a:gd name="connsiteY1" fmla="*/ 24690 h 42670"/>
                  <a:gd name="connsiteX0" fmla="*/ 3936 w 43256"/>
                  <a:gd name="connsiteY0" fmla="*/ 8794 h 37784"/>
                  <a:gd name="connsiteX1" fmla="*/ 38354 w 43256"/>
                  <a:gd name="connsiteY1" fmla="*/ 0 h 37784"/>
                  <a:gd name="connsiteX2" fmla="*/ 42018 w 43256"/>
                  <a:gd name="connsiteY2" fmla="*/ 4742 h 37784"/>
                  <a:gd name="connsiteX3" fmla="*/ 41854 w 43256"/>
                  <a:gd name="connsiteY3" fmla="*/ 9884 h 37784"/>
                  <a:gd name="connsiteX4" fmla="*/ 43052 w 43256"/>
                  <a:gd name="connsiteY4" fmla="*/ 17746 h 37784"/>
                  <a:gd name="connsiteX5" fmla="*/ 37440 w 43256"/>
                  <a:gd name="connsiteY5" fmla="*/ 24628 h 37784"/>
                  <a:gd name="connsiteX6" fmla="*/ 35431 w 43256"/>
                  <a:gd name="connsiteY6" fmla="*/ 30525 h 37784"/>
                  <a:gd name="connsiteX7" fmla="*/ 28591 w 43256"/>
                  <a:gd name="connsiteY7" fmla="*/ 31239 h 37784"/>
                  <a:gd name="connsiteX8" fmla="*/ 23703 w 43256"/>
                  <a:gd name="connsiteY8" fmla="*/ 37530 h 37784"/>
                  <a:gd name="connsiteX9" fmla="*/ 16516 w 43256"/>
                  <a:gd name="connsiteY9" fmla="*/ 33690 h 37784"/>
                  <a:gd name="connsiteX10" fmla="*/ 5840 w 43256"/>
                  <a:gd name="connsiteY10" fmla="*/ 29896 h 37784"/>
                  <a:gd name="connsiteX11" fmla="*/ 1146 w 43256"/>
                  <a:gd name="connsiteY11" fmla="*/ 25674 h 37784"/>
                  <a:gd name="connsiteX12" fmla="*/ 2149 w 43256"/>
                  <a:gd name="connsiteY12" fmla="*/ 19975 h 37784"/>
                  <a:gd name="connsiteX13" fmla="*/ 31 w 43256"/>
                  <a:gd name="connsiteY13" fmla="*/ 14128 h 37784"/>
                  <a:gd name="connsiteX14" fmla="*/ 3899 w 43256"/>
                  <a:gd name="connsiteY14" fmla="*/ 8931 h 37784"/>
                  <a:gd name="connsiteX0" fmla="*/ 1950 w 43256"/>
                  <a:gd name="connsiteY0" fmla="*/ 19754 h 37784"/>
                  <a:gd name="connsiteX1" fmla="*/ 2196 w 43256"/>
                  <a:gd name="connsiteY1" fmla="*/ 19804 h 37784"/>
                  <a:gd name="connsiteX0" fmla="*/ 3936 w 43256"/>
                  <a:gd name="connsiteY0" fmla="*/ 4052 h 33042"/>
                  <a:gd name="connsiteX1" fmla="*/ 42018 w 43256"/>
                  <a:gd name="connsiteY1" fmla="*/ 0 h 33042"/>
                  <a:gd name="connsiteX2" fmla="*/ 41854 w 43256"/>
                  <a:gd name="connsiteY2" fmla="*/ 5142 h 33042"/>
                  <a:gd name="connsiteX3" fmla="*/ 43052 w 43256"/>
                  <a:gd name="connsiteY3" fmla="*/ 13004 h 33042"/>
                  <a:gd name="connsiteX4" fmla="*/ 37440 w 43256"/>
                  <a:gd name="connsiteY4" fmla="*/ 19886 h 33042"/>
                  <a:gd name="connsiteX5" fmla="*/ 35431 w 43256"/>
                  <a:gd name="connsiteY5" fmla="*/ 25783 h 33042"/>
                  <a:gd name="connsiteX6" fmla="*/ 28591 w 43256"/>
                  <a:gd name="connsiteY6" fmla="*/ 26497 h 33042"/>
                  <a:gd name="connsiteX7" fmla="*/ 23703 w 43256"/>
                  <a:gd name="connsiteY7" fmla="*/ 32788 h 33042"/>
                  <a:gd name="connsiteX8" fmla="*/ 16516 w 43256"/>
                  <a:gd name="connsiteY8" fmla="*/ 28948 h 33042"/>
                  <a:gd name="connsiteX9" fmla="*/ 5840 w 43256"/>
                  <a:gd name="connsiteY9" fmla="*/ 25154 h 33042"/>
                  <a:gd name="connsiteX10" fmla="*/ 1146 w 43256"/>
                  <a:gd name="connsiteY10" fmla="*/ 20932 h 33042"/>
                  <a:gd name="connsiteX11" fmla="*/ 2149 w 43256"/>
                  <a:gd name="connsiteY11" fmla="*/ 15233 h 33042"/>
                  <a:gd name="connsiteX12" fmla="*/ 31 w 43256"/>
                  <a:gd name="connsiteY12" fmla="*/ 9386 h 33042"/>
                  <a:gd name="connsiteX13" fmla="*/ 3899 w 43256"/>
                  <a:gd name="connsiteY13" fmla="*/ 4189 h 33042"/>
                  <a:gd name="connsiteX0" fmla="*/ 1950 w 43256"/>
                  <a:gd name="connsiteY0" fmla="*/ 15012 h 33042"/>
                  <a:gd name="connsiteX1" fmla="*/ 2196 w 43256"/>
                  <a:gd name="connsiteY1" fmla="*/ 15062 h 33042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6" h="28990">
                    <a:moveTo>
                      <a:pt x="3936" y="0"/>
                    </a:moveTo>
                    <a:lnTo>
                      <a:pt x="41854" y="1090"/>
                    </a:lnTo>
                    <a:cubicBezTo>
                      <a:pt x="43115" y="3324"/>
                      <a:pt x="43556" y="6220"/>
                      <a:pt x="43052" y="8952"/>
                    </a:cubicBezTo>
                    <a:cubicBezTo>
                      <a:pt x="42382" y="12584"/>
                      <a:pt x="40164" y="15304"/>
                      <a:pt x="37440" y="15834"/>
                    </a:cubicBezTo>
                    <a:cubicBezTo>
                      <a:pt x="37427" y="18101"/>
                      <a:pt x="36694" y="20251"/>
                      <a:pt x="35431" y="21731"/>
                    </a:cubicBezTo>
                    <a:cubicBezTo>
                      <a:pt x="33512" y="23980"/>
                      <a:pt x="30740" y="24269"/>
                      <a:pt x="28591" y="22445"/>
                    </a:cubicBezTo>
                    <a:cubicBezTo>
                      <a:pt x="27896" y="25578"/>
                      <a:pt x="26035" y="27973"/>
                      <a:pt x="23703" y="28736"/>
                    </a:cubicBezTo>
                    <a:cubicBezTo>
                      <a:pt x="20955" y="29635"/>
                      <a:pt x="18087" y="28103"/>
                      <a:pt x="16516" y="24896"/>
                    </a:cubicBezTo>
                    <a:cubicBezTo>
                      <a:pt x="12808" y="27940"/>
                      <a:pt x="7992" y="26229"/>
                      <a:pt x="5840" y="21102"/>
                    </a:cubicBezTo>
                    <a:cubicBezTo>
                      <a:pt x="3726" y="21439"/>
                      <a:pt x="1741" y="19654"/>
                      <a:pt x="1146" y="16880"/>
                    </a:cubicBezTo>
                    <a:cubicBezTo>
                      <a:pt x="715" y="14873"/>
                      <a:pt x="1096" y="12707"/>
                      <a:pt x="2149" y="11181"/>
                    </a:cubicBezTo>
                    <a:cubicBezTo>
                      <a:pt x="655" y="9984"/>
                      <a:pt x="-177" y="7687"/>
                      <a:pt x="31" y="5334"/>
                    </a:cubicBezTo>
                    <a:cubicBezTo>
                      <a:pt x="275" y="2579"/>
                      <a:pt x="1881" y="421"/>
                      <a:pt x="3899" y="137"/>
                    </a:cubicBezTo>
                  </a:path>
                  <a:path w="43256" h="28990" fill="none" extrusionOk="0">
                    <a:moveTo>
                      <a:pt x="1950" y="10960"/>
                    </a:moveTo>
                    <a:cubicBezTo>
                      <a:pt x="1066" y="11054"/>
                      <a:pt x="2961" y="11623"/>
                      <a:pt x="2196" y="11010"/>
                    </a:cubicBezTo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A9C6BD-78F3-1B48-B0DF-5669C6A97061}"/>
                  </a:ext>
                </a:extLst>
              </p:cNvPr>
              <p:cNvSpPr/>
              <p:nvPr/>
            </p:nvSpPr>
            <p:spPr>
              <a:xfrm>
                <a:off x="5798959" y="3706841"/>
                <a:ext cx="831272" cy="2495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C2307D-D2EB-9746-BA6A-F232DF130E4E}"/>
                </a:ext>
              </a:extLst>
            </p:cNvPr>
            <p:cNvGrpSpPr/>
            <p:nvPr/>
          </p:nvGrpSpPr>
          <p:grpSpPr>
            <a:xfrm rot="20725731">
              <a:off x="3962400" y="2883971"/>
              <a:ext cx="442362" cy="396725"/>
              <a:chOff x="5725402" y="3706841"/>
              <a:chExt cx="956669" cy="641678"/>
            </a:xfrm>
          </p:grpSpPr>
          <p:sp>
            <p:nvSpPr>
              <p:cNvPr id="11" name="Cloud 26">
                <a:extLst>
                  <a:ext uri="{FF2B5EF4-FFF2-40B4-BE49-F238E27FC236}">
                    <a16:creationId xmlns:a16="http://schemas.microsoft.com/office/drawing/2014/main" id="{CA79CE3C-A98E-024B-92E1-49B788C5F914}"/>
                  </a:ext>
                </a:extLst>
              </p:cNvPr>
              <p:cNvSpPr/>
              <p:nvPr/>
            </p:nvSpPr>
            <p:spPr>
              <a:xfrm rot="21438934">
                <a:off x="5725402" y="3822491"/>
                <a:ext cx="956669" cy="526028"/>
              </a:xfrm>
              <a:custGeom>
                <a:avLst/>
                <a:gdLst>
                  <a:gd name="connsiteX0" fmla="*/ 3900 w 43200"/>
                  <a:gd name="connsiteY0" fmla="*/ 14370 h 43200"/>
                  <a:gd name="connsiteX1" fmla="*/ 5623 w 43200"/>
                  <a:gd name="connsiteY1" fmla="*/ 6907 h 43200"/>
                  <a:gd name="connsiteX2" fmla="*/ 14005 w 43200"/>
                  <a:gd name="connsiteY2" fmla="*/ 5202 h 43200"/>
                  <a:gd name="connsiteX3" fmla="*/ 22456 w 43200"/>
                  <a:gd name="connsiteY3" fmla="*/ 3432 h 43200"/>
                  <a:gd name="connsiteX4" fmla="*/ 25749 w 43200"/>
                  <a:gd name="connsiteY4" fmla="*/ 200 h 43200"/>
                  <a:gd name="connsiteX5" fmla="*/ 29833 w 43200"/>
                  <a:gd name="connsiteY5" fmla="*/ 2481 h 43200"/>
                  <a:gd name="connsiteX6" fmla="*/ 35463 w 43200"/>
                  <a:gd name="connsiteY6" fmla="*/ 690 h 43200"/>
                  <a:gd name="connsiteX7" fmla="*/ 38318 w 43200"/>
                  <a:gd name="connsiteY7" fmla="*/ 5576 h 43200"/>
                  <a:gd name="connsiteX8" fmla="*/ 41982 w 43200"/>
                  <a:gd name="connsiteY8" fmla="*/ 10318 h 43200"/>
                  <a:gd name="connsiteX9" fmla="*/ 41818 w 43200"/>
                  <a:gd name="connsiteY9" fmla="*/ 15460 h 43200"/>
                  <a:gd name="connsiteX10" fmla="*/ 43016 w 43200"/>
                  <a:gd name="connsiteY10" fmla="*/ 23322 h 43200"/>
                  <a:gd name="connsiteX11" fmla="*/ 37404 w 43200"/>
                  <a:gd name="connsiteY11" fmla="*/ 30204 h 43200"/>
                  <a:gd name="connsiteX12" fmla="*/ 35395 w 43200"/>
                  <a:gd name="connsiteY12" fmla="*/ 36101 h 43200"/>
                  <a:gd name="connsiteX13" fmla="*/ 28555 w 43200"/>
                  <a:gd name="connsiteY13" fmla="*/ 36815 h 43200"/>
                  <a:gd name="connsiteX14" fmla="*/ 23667 w 43200"/>
                  <a:gd name="connsiteY14" fmla="*/ 43106 h 43200"/>
                  <a:gd name="connsiteX15" fmla="*/ 16480 w 43200"/>
                  <a:gd name="connsiteY15" fmla="*/ 39266 h 43200"/>
                  <a:gd name="connsiteX16" fmla="*/ 5804 w 43200"/>
                  <a:gd name="connsiteY16" fmla="*/ 35472 h 43200"/>
                  <a:gd name="connsiteX17" fmla="*/ 1110 w 43200"/>
                  <a:gd name="connsiteY17" fmla="*/ 31250 h 43200"/>
                  <a:gd name="connsiteX18" fmla="*/ 2113 w 43200"/>
                  <a:gd name="connsiteY18" fmla="*/ 25551 h 43200"/>
                  <a:gd name="connsiteX19" fmla="*/ -5 w 43200"/>
                  <a:gd name="connsiteY19" fmla="*/ 19704 h 43200"/>
                  <a:gd name="connsiteX20" fmla="*/ 3863 w 43200"/>
                  <a:gd name="connsiteY20" fmla="*/ 14507 h 43200"/>
                  <a:gd name="connsiteX21" fmla="*/ 3900 w 43200"/>
                  <a:gd name="connsiteY21" fmla="*/ 14370 h 43200"/>
                  <a:gd name="connsiteX0" fmla="*/ 4693 w 43200"/>
                  <a:gd name="connsiteY0" fmla="*/ 26177 h 43200"/>
                  <a:gd name="connsiteX1" fmla="*/ 2160 w 43200"/>
                  <a:gd name="connsiteY1" fmla="*/ 25380 h 43200"/>
                  <a:gd name="connsiteX2" fmla="*/ 6928 w 43200"/>
                  <a:gd name="connsiteY2" fmla="*/ 34899 h 43200"/>
                  <a:gd name="connsiteX3" fmla="*/ 5820 w 43200"/>
                  <a:gd name="connsiteY3" fmla="*/ 35280 h 43200"/>
                  <a:gd name="connsiteX4" fmla="*/ 16478 w 43200"/>
                  <a:gd name="connsiteY4" fmla="*/ 39090 h 43200"/>
                  <a:gd name="connsiteX5" fmla="*/ 15810 w 43200"/>
                  <a:gd name="connsiteY5" fmla="*/ 37350 h 43200"/>
                  <a:gd name="connsiteX6" fmla="*/ 28827 w 43200"/>
                  <a:gd name="connsiteY6" fmla="*/ 34751 h 43200"/>
                  <a:gd name="connsiteX7" fmla="*/ 28560 w 43200"/>
                  <a:gd name="connsiteY7" fmla="*/ 36660 h 43200"/>
                  <a:gd name="connsiteX8" fmla="*/ 34129 w 43200"/>
                  <a:gd name="connsiteY8" fmla="*/ 22954 h 43200"/>
                  <a:gd name="connsiteX9" fmla="*/ 37380 w 43200"/>
                  <a:gd name="connsiteY9" fmla="*/ 30090 h 43200"/>
                  <a:gd name="connsiteX10" fmla="*/ 41798 w 43200"/>
                  <a:gd name="connsiteY10" fmla="*/ 15354 h 43200"/>
                  <a:gd name="connsiteX11" fmla="*/ 40350 w 43200"/>
                  <a:gd name="connsiteY11" fmla="*/ 18030 h 43200"/>
                  <a:gd name="connsiteX12" fmla="*/ 38324 w 43200"/>
                  <a:gd name="connsiteY12" fmla="*/ 5426 h 43200"/>
                  <a:gd name="connsiteX13" fmla="*/ 38400 w 43200"/>
                  <a:gd name="connsiteY13" fmla="*/ 6690 h 43200"/>
                  <a:gd name="connsiteX14" fmla="*/ 29078 w 43200"/>
                  <a:gd name="connsiteY14" fmla="*/ 3952 h 43200"/>
                  <a:gd name="connsiteX15" fmla="*/ 29820 w 43200"/>
                  <a:gd name="connsiteY15" fmla="*/ 2340 h 43200"/>
                  <a:gd name="connsiteX16" fmla="*/ 22141 w 43200"/>
                  <a:gd name="connsiteY16" fmla="*/ 4720 h 43200"/>
                  <a:gd name="connsiteX17" fmla="*/ 22500 w 43200"/>
                  <a:gd name="connsiteY17" fmla="*/ 3330 h 43200"/>
                  <a:gd name="connsiteX18" fmla="*/ 14000 w 43200"/>
                  <a:gd name="connsiteY18" fmla="*/ 5192 h 43200"/>
                  <a:gd name="connsiteX19" fmla="*/ 15300 w 43200"/>
                  <a:gd name="connsiteY19" fmla="*/ 6540 h 43200"/>
                  <a:gd name="connsiteX20" fmla="*/ 4127 w 43200"/>
                  <a:gd name="connsiteY20" fmla="*/ 15789 h 43200"/>
                  <a:gd name="connsiteX21" fmla="*/ 3900 w 43200"/>
                  <a:gd name="connsiteY21" fmla="*/ 14370 h 43200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4729 w 43256"/>
                  <a:gd name="connsiteY0" fmla="*/ 26036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9949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37987 w 43256"/>
                  <a:gd name="connsiteY8" fmla="*/ 31706 h 43219"/>
                  <a:gd name="connsiteX9" fmla="*/ 37416 w 43256"/>
                  <a:gd name="connsiteY9" fmla="*/ 26138 h 43219"/>
                  <a:gd name="connsiteX10" fmla="*/ 41834 w 43256"/>
                  <a:gd name="connsiteY10" fmla="*/ 15213 h 43219"/>
                  <a:gd name="connsiteX11" fmla="*/ 40386 w 43256"/>
                  <a:gd name="connsiteY11" fmla="*/ 17889 h 43219"/>
                  <a:gd name="connsiteX12" fmla="*/ 38360 w 43256"/>
                  <a:gd name="connsiteY12" fmla="*/ 5285 h 43219"/>
                  <a:gd name="connsiteX13" fmla="*/ 38436 w 43256"/>
                  <a:gd name="connsiteY13" fmla="*/ 6549 h 43219"/>
                  <a:gd name="connsiteX14" fmla="*/ 29114 w 43256"/>
                  <a:gd name="connsiteY14" fmla="*/ 3811 h 43219"/>
                  <a:gd name="connsiteX15" fmla="*/ 29856 w 43256"/>
                  <a:gd name="connsiteY15" fmla="*/ 2199 h 43219"/>
                  <a:gd name="connsiteX16" fmla="*/ 22177 w 43256"/>
                  <a:gd name="connsiteY16" fmla="*/ 4579 h 43219"/>
                  <a:gd name="connsiteX17" fmla="*/ 22536 w 43256"/>
                  <a:gd name="connsiteY17" fmla="*/ 3189 h 43219"/>
                  <a:gd name="connsiteX18" fmla="*/ 14036 w 43256"/>
                  <a:gd name="connsiteY18" fmla="*/ 5051 h 43219"/>
                  <a:gd name="connsiteX19" fmla="*/ 15336 w 43256"/>
                  <a:gd name="connsiteY19" fmla="*/ 6399 h 43219"/>
                  <a:gd name="connsiteX20" fmla="*/ 4163 w 43256"/>
                  <a:gd name="connsiteY20" fmla="*/ 15648 h 43219"/>
                  <a:gd name="connsiteX21" fmla="*/ 3936 w 43256"/>
                  <a:gd name="connsiteY21" fmla="*/ 14229 h 43219"/>
                  <a:gd name="connsiteX0" fmla="*/ 3936 w 43876"/>
                  <a:gd name="connsiteY0" fmla="*/ 14229 h 43219"/>
                  <a:gd name="connsiteX1" fmla="*/ 5659 w 43876"/>
                  <a:gd name="connsiteY1" fmla="*/ 6766 h 43219"/>
                  <a:gd name="connsiteX2" fmla="*/ 14041 w 43876"/>
                  <a:gd name="connsiteY2" fmla="*/ 5061 h 43219"/>
                  <a:gd name="connsiteX3" fmla="*/ 22492 w 43876"/>
                  <a:gd name="connsiteY3" fmla="*/ 3291 h 43219"/>
                  <a:gd name="connsiteX4" fmla="*/ 25785 w 43876"/>
                  <a:gd name="connsiteY4" fmla="*/ 59 h 43219"/>
                  <a:gd name="connsiteX5" fmla="*/ 29869 w 43876"/>
                  <a:gd name="connsiteY5" fmla="*/ 2340 h 43219"/>
                  <a:gd name="connsiteX6" fmla="*/ 35499 w 43876"/>
                  <a:gd name="connsiteY6" fmla="*/ 549 h 43219"/>
                  <a:gd name="connsiteX7" fmla="*/ 38354 w 43876"/>
                  <a:gd name="connsiteY7" fmla="*/ 5435 h 43219"/>
                  <a:gd name="connsiteX8" fmla="*/ 42018 w 43876"/>
                  <a:gd name="connsiteY8" fmla="*/ 10177 h 43219"/>
                  <a:gd name="connsiteX9" fmla="*/ 41854 w 43876"/>
                  <a:gd name="connsiteY9" fmla="*/ 15319 h 43219"/>
                  <a:gd name="connsiteX10" fmla="*/ 43052 w 43876"/>
                  <a:gd name="connsiteY10" fmla="*/ 23181 h 43219"/>
                  <a:gd name="connsiteX11" fmla="*/ 37440 w 43876"/>
                  <a:gd name="connsiteY11" fmla="*/ 30063 h 43219"/>
                  <a:gd name="connsiteX12" fmla="*/ 35431 w 43876"/>
                  <a:gd name="connsiteY12" fmla="*/ 35960 h 43219"/>
                  <a:gd name="connsiteX13" fmla="*/ 28591 w 43876"/>
                  <a:gd name="connsiteY13" fmla="*/ 36674 h 43219"/>
                  <a:gd name="connsiteX14" fmla="*/ 23703 w 43876"/>
                  <a:gd name="connsiteY14" fmla="*/ 42965 h 43219"/>
                  <a:gd name="connsiteX15" fmla="*/ 16516 w 43876"/>
                  <a:gd name="connsiteY15" fmla="*/ 39125 h 43219"/>
                  <a:gd name="connsiteX16" fmla="*/ 5840 w 43876"/>
                  <a:gd name="connsiteY16" fmla="*/ 35331 h 43219"/>
                  <a:gd name="connsiteX17" fmla="*/ 1146 w 43876"/>
                  <a:gd name="connsiteY17" fmla="*/ 31109 h 43219"/>
                  <a:gd name="connsiteX18" fmla="*/ 2149 w 43876"/>
                  <a:gd name="connsiteY18" fmla="*/ 25410 h 43219"/>
                  <a:gd name="connsiteX19" fmla="*/ 31 w 43876"/>
                  <a:gd name="connsiteY19" fmla="*/ 19563 h 43219"/>
                  <a:gd name="connsiteX20" fmla="*/ 3899 w 43876"/>
                  <a:gd name="connsiteY20" fmla="*/ 14366 h 43219"/>
                  <a:gd name="connsiteX21" fmla="*/ 3936 w 43876"/>
                  <a:gd name="connsiteY21" fmla="*/ 14229 h 43219"/>
                  <a:gd name="connsiteX0" fmla="*/ 1950 w 43876"/>
                  <a:gd name="connsiteY0" fmla="*/ 25189 h 43219"/>
                  <a:gd name="connsiteX1" fmla="*/ 2196 w 43876"/>
                  <a:gd name="connsiteY1" fmla="*/ 25239 h 43219"/>
                  <a:gd name="connsiteX2" fmla="*/ 6964 w 43876"/>
                  <a:gd name="connsiteY2" fmla="*/ 34758 h 43219"/>
                  <a:gd name="connsiteX3" fmla="*/ 5856 w 43876"/>
                  <a:gd name="connsiteY3" fmla="*/ 35139 h 43219"/>
                  <a:gd name="connsiteX4" fmla="*/ 16514 w 43876"/>
                  <a:gd name="connsiteY4" fmla="*/ 38949 h 43219"/>
                  <a:gd name="connsiteX5" fmla="*/ 15846 w 43876"/>
                  <a:gd name="connsiteY5" fmla="*/ 37209 h 43219"/>
                  <a:gd name="connsiteX6" fmla="*/ 28863 w 43876"/>
                  <a:gd name="connsiteY6" fmla="*/ 34610 h 43219"/>
                  <a:gd name="connsiteX7" fmla="*/ 28596 w 43876"/>
                  <a:gd name="connsiteY7" fmla="*/ 36519 h 43219"/>
                  <a:gd name="connsiteX8" fmla="*/ 37987 w 43876"/>
                  <a:gd name="connsiteY8" fmla="*/ 31706 h 43219"/>
                  <a:gd name="connsiteX9" fmla="*/ 43876 w 43876"/>
                  <a:gd name="connsiteY9" fmla="*/ 39086 h 43219"/>
                  <a:gd name="connsiteX10" fmla="*/ 41834 w 43876"/>
                  <a:gd name="connsiteY10" fmla="*/ 15213 h 43219"/>
                  <a:gd name="connsiteX11" fmla="*/ 40386 w 43876"/>
                  <a:gd name="connsiteY11" fmla="*/ 17889 h 43219"/>
                  <a:gd name="connsiteX12" fmla="*/ 38360 w 43876"/>
                  <a:gd name="connsiteY12" fmla="*/ 5285 h 43219"/>
                  <a:gd name="connsiteX13" fmla="*/ 38436 w 43876"/>
                  <a:gd name="connsiteY13" fmla="*/ 6549 h 43219"/>
                  <a:gd name="connsiteX14" fmla="*/ 29114 w 43876"/>
                  <a:gd name="connsiteY14" fmla="*/ 3811 h 43219"/>
                  <a:gd name="connsiteX15" fmla="*/ 29856 w 43876"/>
                  <a:gd name="connsiteY15" fmla="*/ 2199 h 43219"/>
                  <a:gd name="connsiteX16" fmla="*/ 22177 w 43876"/>
                  <a:gd name="connsiteY16" fmla="*/ 4579 h 43219"/>
                  <a:gd name="connsiteX17" fmla="*/ 22536 w 43876"/>
                  <a:gd name="connsiteY17" fmla="*/ 3189 h 43219"/>
                  <a:gd name="connsiteX18" fmla="*/ 14036 w 43876"/>
                  <a:gd name="connsiteY18" fmla="*/ 5051 h 43219"/>
                  <a:gd name="connsiteX19" fmla="*/ 15336 w 43876"/>
                  <a:gd name="connsiteY19" fmla="*/ 6399 h 43219"/>
                  <a:gd name="connsiteX20" fmla="*/ 4163 w 43876"/>
                  <a:gd name="connsiteY20" fmla="*/ 15648 h 43219"/>
                  <a:gd name="connsiteX21" fmla="*/ 3936 w 43876"/>
                  <a:gd name="connsiteY2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38360 w 43256"/>
                  <a:gd name="connsiteY10" fmla="*/ 5285 h 43219"/>
                  <a:gd name="connsiteX11" fmla="*/ 38436 w 43256"/>
                  <a:gd name="connsiteY11" fmla="*/ 6549 h 43219"/>
                  <a:gd name="connsiteX12" fmla="*/ 29114 w 43256"/>
                  <a:gd name="connsiteY12" fmla="*/ 3811 h 43219"/>
                  <a:gd name="connsiteX13" fmla="*/ 29856 w 43256"/>
                  <a:gd name="connsiteY13" fmla="*/ 2199 h 43219"/>
                  <a:gd name="connsiteX14" fmla="*/ 22177 w 43256"/>
                  <a:gd name="connsiteY14" fmla="*/ 4579 h 43219"/>
                  <a:gd name="connsiteX15" fmla="*/ 22536 w 43256"/>
                  <a:gd name="connsiteY15" fmla="*/ 3189 h 43219"/>
                  <a:gd name="connsiteX16" fmla="*/ 14036 w 43256"/>
                  <a:gd name="connsiteY16" fmla="*/ 5051 h 43219"/>
                  <a:gd name="connsiteX17" fmla="*/ 15336 w 43256"/>
                  <a:gd name="connsiteY17" fmla="*/ 6399 h 43219"/>
                  <a:gd name="connsiteX18" fmla="*/ 4163 w 43256"/>
                  <a:gd name="connsiteY18" fmla="*/ 15648 h 43219"/>
                  <a:gd name="connsiteX19" fmla="*/ 3936 w 43256"/>
                  <a:gd name="connsiteY1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41834 w 43256"/>
                  <a:gd name="connsiteY8" fmla="*/ 15213 h 43219"/>
                  <a:gd name="connsiteX9" fmla="*/ 40386 w 43256"/>
                  <a:gd name="connsiteY9" fmla="*/ 17889 h 43219"/>
                  <a:gd name="connsiteX10" fmla="*/ 29114 w 43256"/>
                  <a:gd name="connsiteY10" fmla="*/ 3811 h 43219"/>
                  <a:gd name="connsiteX11" fmla="*/ 29856 w 43256"/>
                  <a:gd name="connsiteY11" fmla="*/ 2199 h 43219"/>
                  <a:gd name="connsiteX12" fmla="*/ 22177 w 43256"/>
                  <a:gd name="connsiteY12" fmla="*/ 4579 h 43219"/>
                  <a:gd name="connsiteX13" fmla="*/ 22536 w 43256"/>
                  <a:gd name="connsiteY13" fmla="*/ 3189 h 43219"/>
                  <a:gd name="connsiteX14" fmla="*/ 14036 w 43256"/>
                  <a:gd name="connsiteY14" fmla="*/ 5051 h 43219"/>
                  <a:gd name="connsiteX15" fmla="*/ 15336 w 43256"/>
                  <a:gd name="connsiteY15" fmla="*/ 6399 h 43219"/>
                  <a:gd name="connsiteX16" fmla="*/ 4163 w 43256"/>
                  <a:gd name="connsiteY16" fmla="*/ 15648 h 43219"/>
                  <a:gd name="connsiteX17" fmla="*/ 3936 w 43256"/>
                  <a:gd name="connsiteY17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8863 w 43256"/>
                  <a:gd name="connsiteY6" fmla="*/ 34610 h 43219"/>
                  <a:gd name="connsiteX7" fmla="*/ 28596 w 43256"/>
                  <a:gd name="connsiteY7" fmla="*/ 36519 h 43219"/>
                  <a:gd name="connsiteX8" fmla="*/ 29114 w 43256"/>
                  <a:gd name="connsiteY8" fmla="*/ 3811 h 43219"/>
                  <a:gd name="connsiteX9" fmla="*/ 29856 w 43256"/>
                  <a:gd name="connsiteY9" fmla="*/ 2199 h 43219"/>
                  <a:gd name="connsiteX10" fmla="*/ 22177 w 43256"/>
                  <a:gd name="connsiteY10" fmla="*/ 4579 h 43219"/>
                  <a:gd name="connsiteX11" fmla="*/ 22536 w 43256"/>
                  <a:gd name="connsiteY11" fmla="*/ 3189 h 43219"/>
                  <a:gd name="connsiteX12" fmla="*/ 14036 w 43256"/>
                  <a:gd name="connsiteY12" fmla="*/ 5051 h 43219"/>
                  <a:gd name="connsiteX13" fmla="*/ 15336 w 43256"/>
                  <a:gd name="connsiteY13" fmla="*/ 6399 h 43219"/>
                  <a:gd name="connsiteX14" fmla="*/ 4163 w 43256"/>
                  <a:gd name="connsiteY14" fmla="*/ 15648 h 43219"/>
                  <a:gd name="connsiteX15" fmla="*/ 3936 w 43256"/>
                  <a:gd name="connsiteY15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16514 w 43256"/>
                  <a:gd name="connsiteY4" fmla="*/ 38949 h 43219"/>
                  <a:gd name="connsiteX5" fmla="*/ 15846 w 43256"/>
                  <a:gd name="connsiteY5" fmla="*/ 37209 h 43219"/>
                  <a:gd name="connsiteX6" fmla="*/ 29114 w 43256"/>
                  <a:gd name="connsiteY6" fmla="*/ 3811 h 43219"/>
                  <a:gd name="connsiteX7" fmla="*/ 29856 w 43256"/>
                  <a:gd name="connsiteY7" fmla="*/ 2199 h 43219"/>
                  <a:gd name="connsiteX8" fmla="*/ 22177 w 43256"/>
                  <a:gd name="connsiteY8" fmla="*/ 4579 h 43219"/>
                  <a:gd name="connsiteX9" fmla="*/ 22536 w 43256"/>
                  <a:gd name="connsiteY9" fmla="*/ 3189 h 43219"/>
                  <a:gd name="connsiteX10" fmla="*/ 14036 w 43256"/>
                  <a:gd name="connsiteY10" fmla="*/ 5051 h 43219"/>
                  <a:gd name="connsiteX11" fmla="*/ 15336 w 43256"/>
                  <a:gd name="connsiteY11" fmla="*/ 6399 h 43219"/>
                  <a:gd name="connsiteX12" fmla="*/ 4163 w 43256"/>
                  <a:gd name="connsiteY12" fmla="*/ 15648 h 43219"/>
                  <a:gd name="connsiteX13" fmla="*/ 3936 w 43256"/>
                  <a:gd name="connsiteY13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6964 w 43256"/>
                  <a:gd name="connsiteY2" fmla="*/ 34758 h 43219"/>
                  <a:gd name="connsiteX3" fmla="*/ 5856 w 43256"/>
                  <a:gd name="connsiteY3" fmla="*/ 35139 h 43219"/>
                  <a:gd name="connsiteX4" fmla="*/ 29114 w 43256"/>
                  <a:gd name="connsiteY4" fmla="*/ 3811 h 43219"/>
                  <a:gd name="connsiteX5" fmla="*/ 29856 w 43256"/>
                  <a:gd name="connsiteY5" fmla="*/ 2199 h 43219"/>
                  <a:gd name="connsiteX6" fmla="*/ 22177 w 43256"/>
                  <a:gd name="connsiteY6" fmla="*/ 4579 h 43219"/>
                  <a:gd name="connsiteX7" fmla="*/ 22536 w 43256"/>
                  <a:gd name="connsiteY7" fmla="*/ 3189 h 43219"/>
                  <a:gd name="connsiteX8" fmla="*/ 14036 w 43256"/>
                  <a:gd name="connsiteY8" fmla="*/ 5051 h 43219"/>
                  <a:gd name="connsiteX9" fmla="*/ 15336 w 43256"/>
                  <a:gd name="connsiteY9" fmla="*/ 6399 h 43219"/>
                  <a:gd name="connsiteX10" fmla="*/ 4163 w 43256"/>
                  <a:gd name="connsiteY10" fmla="*/ 15648 h 43219"/>
                  <a:gd name="connsiteX11" fmla="*/ 3936 w 43256"/>
                  <a:gd name="connsiteY11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8" fmla="*/ 4163 w 43256"/>
                  <a:gd name="connsiteY8" fmla="*/ 15648 h 43219"/>
                  <a:gd name="connsiteX9" fmla="*/ 3936 w 43256"/>
                  <a:gd name="connsiteY9" fmla="*/ 1422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6" fmla="*/ 14036 w 43256"/>
                  <a:gd name="connsiteY6" fmla="*/ 5051 h 43219"/>
                  <a:gd name="connsiteX7" fmla="*/ 15336 w 43256"/>
                  <a:gd name="connsiteY7" fmla="*/ 63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4" fmla="*/ 22177 w 43256"/>
                  <a:gd name="connsiteY4" fmla="*/ 4579 h 43219"/>
                  <a:gd name="connsiteX5" fmla="*/ 22536 w 43256"/>
                  <a:gd name="connsiteY5" fmla="*/ 318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2" fmla="*/ 29114 w 43256"/>
                  <a:gd name="connsiteY2" fmla="*/ 3811 h 43219"/>
                  <a:gd name="connsiteX3" fmla="*/ 29856 w 43256"/>
                  <a:gd name="connsiteY3" fmla="*/ 2199 h 43219"/>
                  <a:gd name="connsiteX0" fmla="*/ 3936 w 43256"/>
                  <a:gd name="connsiteY0" fmla="*/ 14229 h 43219"/>
                  <a:gd name="connsiteX1" fmla="*/ 5659 w 43256"/>
                  <a:gd name="connsiteY1" fmla="*/ 6766 h 43219"/>
                  <a:gd name="connsiteX2" fmla="*/ 14041 w 43256"/>
                  <a:gd name="connsiteY2" fmla="*/ 5061 h 43219"/>
                  <a:gd name="connsiteX3" fmla="*/ 22492 w 43256"/>
                  <a:gd name="connsiteY3" fmla="*/ 3291 h 43219"/>
                  <a:gd name="connsiteX4" fmla="*/ 25785 w 43256"/>
                  <a:gd name="connsiteY4" fmla="*/ 59 h 43219"/>
                  <a:gd name="connsiteX5" fmla="*/ 29869 w 43256"/>
                  <a:gd name="connsiteY5" fmla="*/ 2340 h 43219"/>
                  <a:gd name="connsiteX6" fmla="*/ 35499 w 43256"/>
                  <a:gd name="connsiteY6" fmla="*/ 549 h 43219"/>
                  <a:gd name="connsiteX7" fmla="*/ 38354 w 43256"/>
                  <a:gd name="connsiteY7" fmla="*/ 5435 h 43219"/>
                  <a:gd name="connsiteX8" fmla="*/ 42018 w 43256"/>
                  <a:gd name="connsiteY8" fmla="*/ 10177 h 43219"/>
                  <a:gd name="connsiteX9" fmla="*/ 41854 w 43256"/>
                  <a:gd name="connsiteY9" fmla="*/ 15319 h 43219"/>
                  <a:gd name="connsiteX10" fmla="*/ 43052 w 43256"/>
                  <a:gd name="connsiteY10" fmla="*/ 23181 h 43219"/>
                  <a:gd name="connsiteX11" fmla="*/ 37440 w 43256"/>
                  <a:gd name="connsiteY11" fmla="*/ 30063 h 43219"/>
                  <a:gd name="connsiteX12" fmla="*/ 35431 w 43256"/>
                  <a:gd name="connsiteY12" fmla="*/ 35960 h 43219"/>
                  <a:gd name="connsiteX13" fmla="*/ 28591 w 43256"/>
                  <a:gd name="connsiteY13" fmla="*/ 36674 h 43219"/>
                  <a:gd name="connsiteX14" fmla="*/ 23703 w 43256"/>
                  <a:gd name="connsiteY14" fmla="*/ 42965 h 43219"/>
                  <a:gd name="connsiteX15" fmla="*/ 16516 w 43256"/>
                  <a:gd name="connsiteY15" fmla="*/ 39125 h 43219"/>
                  <a:gd name="connsiteX16" fmla="*/ 5840 w 43256"/>
                  <a:gd name="connsiteY16" fmla="*/ 35331 h 43219"/>
                  <a:gd name="connsiteX17" fmla="*/ 1146 w 43256"/>
                  <a:gd name="connsiteY17" fmla="*/ 31109 h 43219"/>
                  <a:gd name="connsiteX18" fmla="*/ 2149 w 43256"/>
                  <a:gd name="connsiteY18" fmla="*/ 25410 h 43219"/>
                  <a:gd name="connsiteX19" fmla="*/ 31 w 43256"/>
                  <a:gd name="connsiteY19" fmla="*/ 19563 h 43219"/>
                  <a:gd name="connsiteX20" fmla="*/ 3899 w 43256"/>
                  <a:gd name="connsiteY20" fmla="*/ 14366 h 43219"/>
                  <a:gd name="connsiteX21" fmla="*/ 3936 w 43256"/>
                  <a:gd name="connsiteY21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3936 w 43256"/>
                  <a:gd name="connsiteY20" fmla="*/ 14229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20" fmla="*/ 8070 w 43256"/>
                  <a:gd name="connsiteY20" fmla="*/ 19268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14041 w 43256"/>
                  <a:gd name="connsiteY1" fmla="*/ 5061 h 43219"/>
                  <a:gd name="connsiteX2" fmla="*/ 22492 w 43256"/>
                  <a:gd name="connsiteY2" fmla="*/ 3291 h 43219"/>
                  <a:gd name="connsiteX3" fmla="*/ 25785 w 43256"/>
                  <a:gd name="connsiteY3" fmla="*/ 59 h 43219"/>
                  <a:gd name="connsiteX4" fmla="*/ 29869 w 43256"/>
                  <a:gd name="connsiteY4" fmla="*/ 2340 h 43219"/>
                  <a:gd name="connsiteX5" fmla="*/ 35499 w 43256"/>
                  <a:gd name="connsiteY5" fmla="*/ 549 h 43219"/>
                  <a:gd name="connsiteX6" fmla="*/ 38354 w 43256"/>
                  <a:gd name="connsiteY6" fmla="*/ 5435 h 43219"/>
                  <a:gd name="connsiteX7" fmla="*/ 42018 w 43256"/>
                  <a:gd name="connsiteY7" fmla="*/ 10177 h 43219"/>
                  <a:gd name="connsiteX8" fmla="*/ 41854 w 43256"/>
                  <a:gd name="connsiteY8" fmla="*/ 15319 h 43219"/>
                  <a:gd name="connsiteX9" fmla="*/ 43052 w 43256"/>
                  <a:gd name="connsiteY9" fmla="*/ 23181 h 43219"/>
                  <a:gd name="connsiteX10" fmla="*/ 37440 w 43256"/>
                  <a:gd name="connsiteY10" fmla="*/ 30063 h 43219"/>
                  <a:gd name="connsiteX11" fmla="*/ 35431 w 43256"/>
                  <a:gd name="connsiteY11" fmla="*/ 35960 h 43219"/>
                  <a:gd name="connsiteX12" fmla="*/ 28591 w 43256"/>
                  <a:gd name="connsiteY12" fmla="*/ 36674 h 43219"/>
                  <a:gd name="connsiteX13" fmla="*/ 23703 w 43256"/>
                  <a:gd name="connsiteY13" fmla="*/ 42965 h 43219"/>
                  <a:gd name="connsiteX14" fmla="*/ 16516 w 43256"/>
                  <a:gd name="connsiteY14" fmla="*/ 39125 h 43219"/>
                  <a:gd name="connsiteX15" fmla="*/ 5840 w 43256"/>
                  <a:gd name="connsiteY15" fmla="*/ 35331 h 43219"/>
                  <a:gd name="connsiteX16" fmla="*/ 1146 w 43256"/>
                  <a:gd name="connsiteY16" fmla="*/ 31109 h 43219"/>
                  <a:gd name="connsiteX17" fmla="*/ 2149 w 43256"/>
                  <a:gd name="connsiteY17" fmla="*/ 25410 h 43219"/>
                  <a:gd name="connsiteX18" fmla="*/ 31 w 43256"/>
                  <a:gd name="connsiteY18" fmla="*/ 19563 h 43219"/>
                  <a:gd name="connsiteX19" fmla="*/ 3899 w 43256"/>
                  <a:gd name="connsiteY19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229 h 43219"/>
                  <a:gd name="connsiteX1" fmla="*/ 22492 w 43256"/>
                  <a:gd name="connsiteY1" fmla="*/ 3291 h 43219"/>
                  <a:gd name="connsiteX2" fmla="*/ 25785 w 43256"/>
                  <a:gd name="connsiteY2" fmla="*/ 59 h 43219"/>
                  <a:gd name="connsiteX3" fmla="*/ 29869 w 43256"/>
                  <a:gd name="connsiteY3" fmla="*/ 2340 h 43219"/>
                  <a:gd name="connsiteX4" fmla="*/ 35499 w 43256"/>
                  <a:gd name="connsiteY4" fmla="*/ 549 h 43219"/>
                  <a:gd name="connsiteX5" fmla="*/ 38354 w 43256"/>
                  <a:gd name="connsiteY5" fmla="*/ 5435 h 43219"/>
                  <a:gd name="connsiteX6" fmla="*/ 42018 w 43256"/>
                  <a:gd name="connsiteY6" fmla="*/ 10177 h 43219"/>
                  <a:gd name="connsiteX7" fmla="*/ 41854 w 43256"/>
                  <a:gd name="connsiteY7" fmla="*/ 15319 h 43219"/>
                  <a:gd name="connsiteX8" fmla="*/ 43052 w 43256"/>
                  <a:gd name="connsiteY8" fmla="*/ 23181 h 43219"/>
                  <a:gd name="connsiteX9" fmla="*/ 37440 w 43256"/>
                  <a:gd name="connsiteY9" fmla="*/ 30063 h 43219"/>
                  <a:gd name="connsiteX10" fmla="*/ 35431 w 43256"/>
                  <a:gd name="connsiteY10" fmla="*/ 35960 h 43219"/>
                  <a:gd name="connsiteX11" fmla="*/ 28591 w 43256"/>
                  <a:gd name="connsiteY11" fmla="*/ 36674 h 43219"/>
                  <a:gd name="connsiteX12" fmla="*/ 23703 w 43256"/>
                  <a:gd name="connsiteY12" fmla="*/ 42965 h 43219"/>
                  <a:gd name="connsiteX13" fmla="*/ 16516 w 43256"/>
                  <a:gd name="connsiteY13" fmla="*/ 39125 h 43219"/>
                  <a:gd name="connsiteX14" fmla="*/ 5840 w 43256"/>
                  <a:gd name="connsiteY14" fmla="*/ 35331 h 43219"/>
                  <a:gd name="connsiteX15" fmla="*/ 1146 w 43256"/>
                  <a:gd name="connsiteY15" fmla="*/ 31109 h 43219"/>
                  <a:gd name="connsiteX16" fmla="*/ 2149 w 43256"/>
                  <a:gd name="connsiteY16" fmla="*/ 25410 h 43219"/>
                  <a:gd name="connsiteX17" fmla="*/ 31 w 43256"/>
                  <a:gd name="connsiteY17" fmla="*/ 19563 h 43219"/>
                  <a:gd name="connsiteX18" fmla="*/ 3899 w 43256"/>
                  <a:gd name="connsiteY18" fmla="*/ 14366 h 43219"/>
                  <a:gd name="connsiteX0" fmla="*/ 1950 w 43256"/>
                  <a:gd name="connsiteY0" fmla="*/ 25189 h 43219"/>
                  <a:gd name="connsiteX1" fmla="*/ 2196 w 43256"/>
                  <a:gd name="connsiteY1" fmla="*/ 25239 h 43219"/>
                  <a:gd name="connsiteX0" fmla="*/ 3936 w 43256"/>
                  <a:gd name="connsiteY0" fmla="*/ 14890 h 43880"/>
                  <a:gd name="connsiteX1" fmla="*/ 25785 w 43256"/>
                  <a:gd name="connsiteY1" fmla="*/ 720 h 43880"/>
                  <a:gd name="connsiteX2" fmla="*/ 29869 w 43256"/>
                  <a:gd name="connsiteY2" fmla="*/ 3001 h 43880"/>
                  <a:gd name="connsiteX3" fmla="*/ 35499 w 43256"/>
                  <a:gd name="connsiteY3" fmla="*/ 1210 h 43880"/>
                  <a:gd name="connsiteX4" fmla="*/ 38354 w 43256"/>
                  <a:gd name="connsiteY4" fmla="*/ 6096 h 43880"/>
                  <a:gd name="connsiteX5" fmla="*/ 42018 w 43256"/>
                  <a:gd name="connsiteY5" fmla="*/ 10838 h 43880"/>
                  <a:gd name="connsiteX6" fmla="*/ 41854 w 43256"/>
                  <a:gd name="connsiteY6" fmla="*/ 15980 h 43880"/>
                  <a:gd name="connsiteX7" fmla="*/ 43052 w 43256"/>
                  <a:gd name="connsiteY7" fmla="*/ 23842 h 43880"/>
                  <a:gd name="connsiteX8" fmla="*/ 37440 w 43256"/>
                  <a:gd name="connsiteY8" fmla="*/ 30724 h 43880"/>
                  <a:gd name="connsiteX9" fmla="*/ 35431 w 43256"/>
                  <a:gd name="connsiteY9" fmla="*/ 36621 h 43880"/>
                  <a:gd name="connsiteX10" fmla="*/ 28591 w 43256"/>
                  <a:gd name="connsiteY10" fmla="*/ 37335 h 43880"/>
                  <a:gd name="connsiteX11" fmla="*/ 23703 w 43256"/>
                  <a:gd name="connsiteY11" fmla="*/ 43626 h 43880"/>
                  <a:gd name="connsiteX12" fmla="*/ 16516 w 43256"/>
                  <a:gd name="connsiteY12" fmla="*/ 39786 h 43880"/>
                  <a:gd name="connsiteX13" fmla="*/ 5840 w 43256"/>
                  <a:gd name="connsiteY13" fmla="*/ 35992 h 43880"/>
                  <a:gd name="connsiteX14" fmla="*/ 1146 w 43256"/>
                  <a:gd name="connsiteY14" fmla="*/ 31770 h 43880"/>
                  <a:gd name="connsiteX15" fmla="*/ 2149 w 43256"/>
                  <a:gd name="connsiteY15" fmla="*/ 26071 h 43880"/>
                  <a:gd name="connsiteX16" fmla="*/ 31 w 43256"/>
                  <a:gd name="connsiteY16" fmla="*/ 20224 h 43880"/>
                  <a:gd name="connsiteX17" fmla="*/ 3899 w 43256"/>
                  <a:gd name="connsiteY17" fmla="*/ 15027 h 43880"/>
                  <a:gd name="connsiteX0" fmla="*/ 1950 w 43256"/>
                  <a:gd name="connsiteY0" fmla="*/ 25850 h 43880"/>
                  <a:gd name="connsiteX1" fmla="*/ 2196 w 43256"/>
                  <a:gd name="connsiteY1" fmla="*/ 25900 h 43880"/>
                  <a:gd name="connsiteX0" fmla="*/ 3936 w 43256"/>
                  <a:gd name="connsiteY0" fmla="*/ 14221 h 43211"/>
                  <a:gd name="connsiteX1" fmla="*/ 29869 w 43256"/>
                  <a:gd name="connsiteY1" fmla="*/ 2332 h 43211"/>
                  <a:gd name="connsiteX2" fmla="*/ 35499 w 43256"/>
                  <a:gd name="connsiteY2" fmla="*/ 541 h 43211"/>
                  <a:gd name="connsiteX3" fmla="*/ 38354 w 43256"/>
                  <a:gd name="connsiteY3" fmla="*/ 5427 h 43211"/>
                  <a:gd name="connsiteX4" fmla="*/ 42018 w 43256"/>
                  <a:gd name="connsiteY4" fmla="*/ 10169 h 43211"/>
                  <a:gd name="connsiteX5" fmla="*/ 41854 w 43256"/>
                  <a:gd name="connsiteY5" fmla="*/ 15311 h 43211"/>
                  <a:gd name="connsiteX6" fmla="*/ 43052 w 43256"/>
                  <a:gd name="connsiteY6" fmla="*/ 23173 h 43211"/>
                  <a:gd name="connsiteX7" fmla="*/ 37440 w 43256"/>
                  <a:gd name="connsiteY7" fmla="*/ 30055 h 43211"/>
                  <a:gd name="connsiteX8" fmla="*/ 35431 w 43256"/>
                  <a:gd name="connsiteY8" fmla="*/ 35952 h 43211"/>
                  <a:gd name="connsiteX9" fmla="*/ 28591 w 43256"/>
                  <a:gd name="connsiteY9" fmla="*/ 36666 h 43211"/>
                  <a:gd name="connsiteX10" fmla="*/ 23703 w 43256"/>
                  <a:gd name="connsiteY10" fmla="*/ 42957 h 43211"/>
                  <a:gd name="connsiteX11" fmla="*/ 16516 w 43256"/>
                  <a:gd name="connsiteY11" fmla="*/ 39117 h 43211"/>
                  <a:gd name="connsiteX12" fmla="*/ 5840 w 43256"/>
                  <a:gd name="connsiteY12" fmla="*/ 35323 h 43211"/>
                  <a:gd name="connsiteX13" fmla="*/ 1146 w 43256"/>
                  <a:gd name="connsiteY13" fmla="*/ 31101 h 43211"/>
                  <a:gd name="connsiteX14" fmla="*/ 2149 w 43256"/>
                  <a:gd name="connsiteY14" fmla="*/ 25402 h 43211"/>
                  <a:gd name="connsiteX15" fmla="*/ 31 w 43256"/>
                  <a:gd name="connsiteY15" fmla="*/ 19555 h 43211"/>
                  <a:gd name="connsiteX16" fmla="*/ 3899 w 43256"/>
                  <a:gd name="connsiteY16" fmla="*/ 14358 h 43211"/>
                  <a:gd name="connsiteX0" fmla="*/ 1950 w 43256"/>
                  <a:gd name="connsiteY0" fmla="*/ 25181 h 43211"/>
                  <a:gd name="connsiteX1" fmla="*/ 2196 w 43256"/>
                  <a:gd name="connsiteY1" fmla="*/ 25231 h 43211"/>
                  <a:gd name="connsiteX0" fmla="*/ 3936 w 43256"/>
                  <a:gd name="connsiteY0" fmla="*/ 13680 h 42670"/>
                  <a:gd name="connsiteX1" fmla="*/ 35499 w 43256"/>
                  <a:gd name="connsiteY1" fmla="*/ 0 h 42670"/>
                  <a:gd name="connsiteX2" fmla="*/ 38354 w 43256"/>
                  <a:gd name="connsiteY2" fmla="*/ 4886 h 42670"/>
                  <a:gd name="connsiteX3" fmla="*/ 42018 w 43256"/>
                  <a:gd name="connsiteY3" fmla="*/ 9628 h 42670"/>
                  <a:gd name="connsiteX4" fmla="*/ 41854 w 43256"/>
                  <a:gd name="connsiteY4" fmla="*/ 14770 h 42670"/>
                  <a:gd name="connsiteX5" fmla="*/ 43052 w 43256"/>
                  <a:gd name="connsiteY5" fmla="*/ 22632 h 42670"/>
                  <a:gd name="connsiteX6" fmla="*/ 37440 w 43256"/>
                  <a:gd name="connsiteY6" fmla="*/ 29514 h 42670"/>
                  <a:gd name="connsiteX7" fmla="*/ 35431 w 43256"/>
                  <a:gd name="connsiteY7" fmla="*/ 35411 h 42670"/>
                  <a:gd name="connsiteX8" fmla="*/ 28591 w 43256"/>
                  <a:gd name="connsiteY8" fmla="*/ 36125 h 42670"/>
                  <a:gd name="connsiteX9" fmla="*/ 23703 w 43256"/>
                  <a:gd name="connsiteY9" fmla="*/ 42416 h 42670"/>
                  <a:gd name="connsiteX10" fmla="*/ 16516 w 43256"/>
                  <a:gd name="connsiteY10" fmla="*/ 38576 h 42670"/>
                  <a:gd name="connsiteX11" fmla="*/ 5840 w 43256"/>
                  <a:gd name="connsiteY11" fmla="*/ 34782 h 42670"/>
                  <a:gd name="connsiteX12" fmla="*/ 1146 w 43256"/>
                  <a:gd name="connsiteY12" fmla="*/ 30560 h 42670"/>
                  <a:gd name="connsiteX13" fmla="*/ 2149 w 43256"/>
                  <a:gd name="connsiteY13" fmla="*/ 24861 h 42670"/>
                  <a:gd name="connsiteX14" fmla="*/ 31 w 43256"/>
                  <a:gd name="connsiteY14" fmla="*/ 19014 h 42670"/>
                  <a:gd name="connsiteX15" fmla="*/ 3899 w 43256"/>
                  <a:gd name="connsiteY15" fmla="*/ 13817 h 42670"/>
                  <a:gd name="connsiteX0" fmla="*/ 1950 w 43256"/>
                  <a:gd name="connsiteY0" fmla="*/ 24640 h 42670"/>
                  <a:gd name="connsiteX1" fmla="*/ 2196 w 43256"/>
                  <a:gd name="connsiteY1" fmla="*/ 24690 h 42670"/>
                  <a:gd name="connsiteX0" fmla="*/ 3936 w 43256"/>
                  <a:gd name="connsiteY0" fmla="*/ 8794 h 37784"/>
                  <a:gd name="connsiteX1" fmla="*/ 38354 w 43256"/>
                  <a:gd name="connsiteY1" fmla="*/ 0 h 37784"/>
                  <a:gd name="connsiteX2" fmla="*/ 42018 w 43256"/>
                  <a:gd name="connsiteY2" fmla="*/ 4742 h 37784"/>
                  <a:gd name="connsiteX3" fmla="*/ 41854 w 43256"/>
                  <a:gd name="connsiteY3" fmla="*/ 9884 h 37784"/>
                  <a:gd name="connsiteX4" fmla="*/ 43052 w 43256"/>
                  <a:gd name="connsiteY4" fmla="*/ 17746 h 37784"/>
                  <a:gd name="connsiteX5" fmla="*/ 37440 w 43256"/>
                  <a:gd name="connsiteY5" fmla="*/ 24628 h 37784"/>
                  <a:gd name="connsiteX6" fmla="*/ 35431 w 43256"/>
                  <a:gd name="connsiteY6" fmla="*/ 30525 h 37784"/>
                  <a:gd name="connsiteX7" fmla="*/ 28591 w 43256"/>
                  <a:gd name="connsiteY7" fmla="*/ 31239 h 37784"/>
                  <a:gd name="connsiteX8" fmla="*/ 23703 w 43256"/>
                  <a:gd name="connsiteY8" fmla="*/ 37530 h 37784"/>
                  <a:gd name="connsiteX9" fmla="*/ 16516 w 43256"/>
                  <a:gd name="connsiteY9" fmla="*/ 33690 h 37784"/>
                  <a:gd name="connsiteX10" fmla="*/ 5840 w 43256"/>
                  <a:gd name="connsiteY10" fmla="*/ 29896 h 37784"/>
                  <a:gd name="connsiteX11" fmla="*/ 1146 w 43256"/>
                  <a:gd name="connsiteY11" fmla="*/ 25674 h 37784"/>
                  <a:gd name="connsiteX12" fmla="*/ 2149 w 43256"/>
                  <a:gd name="connsiteY12" fmla="*/ 19975 h 37784"/>
                  <a:gd name="connsiteX13" fmla="*/ 31 w 43256"/>
                  <a:gd name="connsiteY13" fmla="*/ 14128 h 37784"/>
                  <a:gd name="connsiteX14" fmla="*/ 3899 w 43256"/>
                  <a:gd name="connsiteY14" fmla="*/ 8931 h 37784"/>
                  <a:gd name="connsiteX0" fmla="*/ 1950 w 43256"/>
                  <a:gd name="connsiteY0" fmla="*/ 19754 h 37784"/>
                  <a:gd name="connsiteX1" fmla="*/ 2196 w 43256"/>
                  <a:gd name="connsiteY1" fmla="*/ 19804 h 37784"/>
                  <a:gd name="connsiteX0" fmla="*/ 3936 w 43256"/>
                  <a:gd name="connsiteY0" fmla="*/ 4052 h 33042"/>
                  <a:gd name="connsiteX1" fmla="*/ 42018 w 43256"/>
                  <a:gd name="connsiteY1" fmla="*/ 0 h 33042"/>
                  <a:gd name="connsiteX2" fmla="*/ 41854 w 43256"/>
                  <a:gd name="connsiteY2" fmla="*/ 5142 h 33042"/>
                  <a:gd name="connsiteX3" fmla="*/ 43052 w 43256"/>
                  <a:gd name="connsiteY3" fmla="*/ 13004 h 33042"/>
                  <a:gd name="connsiteX4" fmla="*/ 37440 w 43256"/>
                  <a:gd name="connsiteY4" fmla="*/ 19886 h 33042"/>
                  <a:gd name="connsiteX5" fmla="*/ 35431 w 43256"/>
                  <a:gd name="connsiteY5" fmla="*/ 25783 h 33042"/>
                  <a:gd name="connsiteX6" fmla="*/ 28591 w 43256"/>
                  <a:gd name="connsiteY6" fmla="*/ 26497 h 33042"/>
                  <a:gd name="connsiteX7" fmla="*/ 23703 w 43256"/>
                  <a:gd name="connsiteY7" fmla="*/ 32788 h 33042"/>
                  <a:gd name="connsiteX8" fmla="*/ 16516 w 43256"/>
                  <a:gd name="connsiteY8" fmla="*/ 28948 h 33042"/>
                  <a:gd name="connsiteX9" fmla="*/ 5840 w 43256"/>
                  <a:gd name="connsiteY9" fmla="*/ 25154 h 33042"/>
                  <a:gd name="connsiteX10" fmla="*/ 1146 w 43256"/>
                  <a:gd name="connsiteY10" fmla="*/ 20932 h 33042"/>
                  <a:gd name="connsiteX11" fmla="*/ 2149 w 43256"/>
                  <a:gd name="connsiteY11" fmla="*/ 15233 h 33042"/>
                  <a:gd name="connsiteX12" fmla="*/ 31 w 43256"/>
                  <a:gd name="connsiteY12" fmla="*/ 9386 h 33042"/>
                  <a:gd name="connsiteX13" fmla="*/ 3899 w 43256"/>
                  <a:gd name="connsiteY13" fmla="*/ 4189 h 33042"/>
                  <a:gd name="connsiteX0" fmla="*/ 1950 w 43256"/>
                  <a:gd name="connsiteY0" fmla="*/ 15012 h 33042"/>
                  <a:gd name="connsiteX1" fmla="*/ 2196 w 43256"/>
                  <a:gd name="connsiteY1" fmla="*/ 15062 h 33042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  <a:gd name="connsiteX0" fmla="*/ 3936 w 43256"/>
                  <a:gd name="connsiteY0" fmla="*/ 0 h 28990"/>
                  <a:gd name="connsiteX1" fmla="*/ 41854 w 43256"/>
                  <a:gd name="connsiteY1" fmla="*/ 1090 h 28990"/>
                  <a:gd name="connsiteX2" fmla="*/ 43052 w 43256"/>
                  <a:gd name="connsiteY2" fmla="*/ 8952 h 28990"/>
                  <a:gd name="connsiteX3" fmla="*/ 37440 w 43256"/>
                  <a:gd name="connsiteY3" fmla="*/ 15834 h 28990"/>
                  <a:gd name="connsiteX4" fmla="*/ 35431 w 43256"/>
                  <a:gd name="connsiteY4" fmla="*/ 21731 h 28990"/>
                  <a:gd name="connsiteX5" fmla="*/ 28591 w 43256"/>
                  <a:gd name="connsiteY5" fmla="*/ 22445 h 28990"/>
                  <a:gd name="connsiteX6" fmla="*/ 23703 w 43256"/>
                  <a:gd name="connsiteY6" fmla="*/ 28736 h 28990"/>
                  <a:gd name="connsiteX7" fmla="*/ 16516 w 43256"/>
                  <a:gd name="connsiteY7" fmla="*/ 24896 h 28990"/>
                  <a:gd name="connsiteX8" fmla="*/ 5840 w 43256"/>
                  <a:gd name="connsiteY8" fmla="*/ 21102 h 28990"/>
                  <a:gd name="connsiteX9" fmla="*/ 1146 w 43256"/>
                  <a:gd name="connsiteY9" fmla="*/ 16880 h 28990"/>
                  <a:gd name="connsiteX10" fmla="*/ 2149 w 43256"/>
                  <a:gd name="connsiteY10" fmla="*/ 11181 h 28990"/>
                  <a:gd name="connsiteX11" fmla="*/ 31 w 43256"/>
                  <a:gd name="connsiteY11" fmla="*/ 5334 h 28990"/>
                  <a:gd name="connsiteX12" fmla="*/ 3899 w 43256"/>
                  <a:gd name="connsiteY12" fmla="*/ 137 h 28990"/>
                  <a:gd name="connsiteX0" fmla="*/ 1950 w 43256"/>
                  <a:gd name="connsiteY0" fmla="*/ 10960 h 28990"/>
                  <a:gd name="connsiteX1" fmla="*/ 2196 w 43256"/>
                  <a:gd name="connsiteY1" fmla="*/ 11010 h 28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56" h="28990">
                    <a:moveTo>
                      <a:pt x="3936" y="0"/>
                    </a:moveTo>
                    <a:lnTo>
                      <a:pt x="41854" y="1090"/>
                    </a:lnTo>
                    <a:cubicBezTo>
                      <a:pt x="43115" y="3324"/>
                      <a:pt x="43556" y="6220"/>
                      <a:pt x="43052" y="8952"/>
                    </a:cubicBezTo>
                    <a:cubicBezTo>
                      <a:pt x="42382" y="12584"/>
                      <a:pt x="40164" y="15304"/>
                      <a:pt x="37440" y="15834"/>
                    </a:cubicBezTo>
                    <a:cubicBezTo>
                      <a:pt x="37427" y="18101"/>
                      <a:pt x="36694" y="20251"/>
                      <a:pt x="35431" y="21731"/>
                    </a:cubicBezTo>
                    <a:cubicBezTo>
                      <a:pt x="33512" y="23980"/>
                      <a:pt x="30740" y="24269"/>
                      <a:pt x="28591" y="22445"/>
                    </a:cubicBezTo>
                    <a:cubicBezTo>
                      <a:pt x="27896" y="25578"/>
                      <a:pt x="26035" y="27973"/>
                      <a:pt x="23703" y="28736"/>
                    </a:cubicBezTo>
                    <a:cubicBezTo>
                      <a:pt x="20955" y="29635"/>
                      <a:pt x="18087" y="28103"/>
                      <a:pt x="16516" y="24896"/>
                    </a:cubicBezTo>
                    <a:cubicBezTo>
                      <a:pt x="12808" y="27940"/>
                      <a:pt x="7992" y="26229"/>
                      <a:pt x="5840" y="21102"/>
                    </a:cubicBezTo>
                    <a:cubicBezTo>
                      <a:pt x="3726" y="21439"/>
                      <a:pt x="1741" y="19654"/>
                      <a:pt x="1146" y="16880"/>
                    </a:cubicBezTo>
                    <a:cubicBezTo>
                      <a:pt x="715" y="14873"/>
                      <a:pt x="1096" y="12707"/>
                      <a:pt x="2149" y="11181"/>
                    </a:cubicBezTo>
                    <a:cubicBezTo>
                      <a:pt x="655" y="9984"/>
                      <a:pt x="-177" y="7687"/>
                      <a:pt x="31" y="5334"/>
                    </a:cubicBezTo>
                    <a:cubicBezTo>
                      <a:pt x="275" y="2579"/>
                      <a:pt x="1881" y="421"/>
                      <a:pt x="3899" y="137"/>
                    </a:cubicBezTo>
                  </a:path>
                  <a:path w="43256" h="28990" fill="none" extrusionOk="0">
                    <a:moveTo>
                      <a:pt x="1950" y="10960"/>
                    </a:moveTo>
                    <a:cubicBezTo>
                      <a:pt x="1066" y="11054"/>
                      <a:pt x="2961" y="11623"/>
                      <a:pt x="2196" y="11010"/>
                    </a:cubicBezTo>
                  </a:path>
                </a:pathLst>
              </a:cu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859FC5-FCB9-4446-B2B0-07307626C28B}"/>
                  </a:ext>
                </a:extLst>
              </p:cNvPr>
              <p:cNvSpPr/>
              <p:nvPr/>
            </p:nvSpPr>
            <p:spPr>
              <a:xfrm>
                <a:off x="5798959" y="3706841"/>
                <a:ext cx="831272" cy="24956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3F8C10-9470-644C-8191-113DC5E68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85796" y="3189244"/>
              <a:ext cx="439141" cy="3153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174355-903B-5248-9433-2A8BBFDA0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040" y="3116933"/>
              <a:ext cx="418489" cy="3876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6D41A4-8F66-4F42-9FD9-DAA5B0A50F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24937" y="3504621"/>
              <a:ext cx="22345" cy="570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Graphic 15" descr="Covid-19">
            <a:extLst>
              <a:ext uri="{FF2B5EF4-FFF2-40B4-BE49-F238E27FC236}">
                <a16:creationId xmlns:a16="http://schemas.microsoft.com/office/drawing/2014/main" id="{890BC495-9EDF-C847-9148-B8E4F626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132" y="2867109"/>
            <a:ext cx="1323891" cy="1323891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372BF402-C3EA-0748-912D-7CCEDE05CAA5}"/>
              </a:ext>
            </a:extLst>
          </p:cNvPr>
          <p:cNvSpPr/>
          <p:nvPr/>
        </p:nvSpPr>
        <p:spPr>
          <a:xfrm rot="16200000">
            <a:off x="6090775" y="3403750"/>
            <a:ext cx="211015" cy="2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27E65-3BD5-5D40-9674-B41D029AB3A6}"/>
              </a:ext>
            </a:extLst>
          </p:cNvPr>
          <p:cNvSpPr txBox="1"/>
          <p:nvPr/>
        </p:nvSpPr>
        <p:spPr>
          <a:xfrm>
            <a:off x="611298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Antigen (Vaccine-candidate)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3FD42-6423-934A-8FB6-54B5A4D13F1B}"/>
              </a:ext>
            </a:extLst>
          </p:cNvPr>
          <p:cNvSpPr txBox="1"/>
          <p:nvPr/>
        </p:nvSpPr>
        <p:spPr>
          <a:xfrm>
            <a:off x="3600763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Broadly Neutralizing Antibody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4E1EB0-DB5D-4D4B-97BD-B7D1D70A7E6B}"/>
              </a:ext>
            </a:extLst>
          </p:cNvPr>
          <p:cNvSpPr txBox="1"/>
          <p:nvPr/>
        </p:nvSpPr>
        <p:spPr>
          <a:xfrm>
            <a:off x="6344625" y="2338544"/>
            <a:ext cx="22483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Diverse HIV Epitopes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B959D54B-2F1A-3C43-931B-38DF61C964B2}"/>
              </a:ext>
            </a:extLst>
          </p:cNvPr>
          <p:cNvSpPr/>
          <p:nvPr/>
        </p:nvSpPr>
        <p:spPr>
          <a:xfrm rot="16200000">
            <a:off x="2572495" y="4242192"/>
            <a:ext cx="989457" cy="1108476"/>
          </a:xfrm>
          <a:prstGeom prst="downArrow">
            <a:avLst/>
          </a:prstGeom>
          <a:solidFill>
            <a:srgbClr val="CFB879"/>
          </a:solidFill>
          <a:ln>
            <a:solidFill>
              <a:srgbClr val="CFB87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D6ADBA-AE59-444E-B827-3E1E19AFBB25}"/>
              </a:ext>
            </a:extLst>
          </p:cNvPr>
          <p:cNvCxnSpPr>
            <a:stCxn id="17" idx="0"/>
            <a:endCxn id="24" idx="0"/>
          </p:cNvCxnSpPr>
          <p:nvPr/>
        </p:nvCxnSpPr>
        <p:spPr>
          <a:xfrm flipH="1">
            <a:off x="2512986" y="3579522"/>
            <a:ext cx="395789" cy="1216908"/>
          </a:xfrm>
          <a:prstGeom prst="line">
            <a:avLst/>
          </a:prstGeom>
          <a:ln>
            <a:solidFill>
              <a:srgbClr val="CFB8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330D46-0DA5-3544-BB6A-96EF49BF5896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3205460" y="3579522"/>
            <a:ext cx="416002" cy="1216908"/>
          </a:xfrm>
          <a:prstGeom prst="line">
            <a:avLst/>
          </a:prstGeom>
          <a:ln>
            <a:solidFill>
              <a:srgbClr val="CFB8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735C9195-B346-2147-8BD4-3DA1B52D0197}"/>
              </a:ext>
            </a:extLst>
          </p:cNvPr>
          <p:cNvSpPr/>
          <p:nvPr/>
        </p:nvSpPr>
        <p:spPr>
          <a:xfrm rot="16200000">
            <a:off x="2951610" y="3431180"/>
            <a:ext cx="211015" cy="2966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C9246B-6E40-2740-87F3-086E7ECBCCE6}"/>
              </a:ext>
            </a:extLst>
          </p:cNvPr>
          <p:cNvSpPr txBox="1"/>
          <p:nvPr/>
        </p:nvSpPr>
        <p:spPr>
          <a:xfrm>
            <a:off x="1090791" y="5292451"/>
            <a:ext cx="422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 to understand this process.</a:t>
            </a:r>
          </a:p>
        </p:txBody>
      </p:sp>
    </p:spTree>
    <p:extLst>
      <p:ext uri="{BB962C8B-B14F-4D97-AF65-F5344CB8AC3E}">
        <p14:creationId xmlns:p14="http://schemas.microsoft.com/office/powerpoint/2010/main" val="41580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  <p:bldP spid="24" grpId="1" animBg="1"/>
      <p:bldP spid="17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E6D-716C-EC4D-B792-BD415FDD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- ICM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464783-012D-AD42-81DC-042BAF17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56" y="1752600"/>
            <a:ext cx="48674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18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BB93677-DEA6-F74E-9B82-F1BE2B35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25083" y="134327"/>
            <a:ext cx="4893834" cy="675878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4D3E7-32A8-FF41-9A4B-2BD0302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Interfacial Residues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E3571D-5FD8-BC4F-B80F-7742351509BD}"/>
              </a:ext>
            </a:extLst>
          </p:cNvPr>
          <p:cNvSpPr/>
          <p:nvPr/>
        </p:nvSpPr>
        <p:spPr>
          <a:xfrm>
            <a:off x="5181600" y="2774736"/>
            <a:ext cx="838200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5068C-EA38-8647-B59E-4C6B0B59DE01}"/>
              </a:ext>
            </a:extLst>
          </p:cNvPr>
          <p:cNvSpPr txBox="1"/>
          <p:nvPr/>
        </p:nvSpPr>
        <p:spPr>
          <a:xfrm>
            <a:off x="2209800" y="182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Chain = Yellow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789AC-7D62-1141-9B70-F7D248937AA0}"/>
              </a:ext>
            </a:extLst>
          </p:cNvPr>
          <p:cNvSpPr txBox="1"/>
          <p:nvPr/>
        </p:nvSpPr>
        <p:spPr>
          <a:xfrm>
            <a:off x="2209800" y="466814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 Chain = 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906A5-ACC0-684D-8403-1E06D3202797}"/>
              </a:ext>
            </a:extLst>
          </p:cNvPr>
          <p:cNvSpPr txBox="1"/>
          <p:nvPr/>
        </p:nvSpPr>
        <p:spPr>
          <a:xfrm>
            <a:off x="7315200" y="3105834"/>
            <a:ext cx="167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Antigen = Blue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E5B28-EDEB-C74B-802B-A1DC9AD8E0D5}"/>
              </a:ext>
            </a:extLst>
          </p:cNvPr>
          <p:cNvSpPr txBox="1"/>
          <p:nvPr/>
        </p:nvSpPr>
        <p:spPr>
          <a:xfrm>
            <a:off x="5640587" y="4529648"/>
            <a:ext cx="1674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Interfacial Residues = Green</a:t>
            </a:r>
          </a:p>
        </p:txBody>
      </p:sp>
    </p:spTree>
    <p:extLst>
      <p:ext uri="{BB962C8B-B14F-4D97-AF65-F5344CB8AC3E}">
        <p14:creationId xmlns:p14="http://schemas.microsoft.com/office/powerpoint/2010/main" val="203221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05B7-2D9E-F44B-B9C8-E1DD5134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/>
          <a:p>
            <a:r>
              <a:rPr lang="en-US" dirty="0"/>
              <a:t>Interfacial Composition Matching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9B075BA-678D-6441-87F0-301E4EB0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50" y="825998"/>
            <a:ext cx="5111750" cy="47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2944807-B541-445F-A86C-BD2D0684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Isolated the interfacial residues based on the distance from the antigen. (VMD)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Determined which residues these corresponded to.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Compared the composition of this interface to the composition of the whole antibody and whole epitope.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still need to look at the interfacial residues on the HIV protein to compare interface to interface. 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1F2DCF-F334-9D42-947E-9D5A1256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 Germline Sequence to the Mature Sequence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DF079E-72BA-AF4E-B45B-540FE9044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Germline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434C6F-4E5D-224A-9549-D300F575E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7E2B4-9EAE-E24C-8A14-8A97CAA14A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6061"/>
            <a:ext cx="4040188" cy="378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A546B26-4AAE-8045-97FD-E2DB8D699B5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5" y="2273747"/>
            <a:ext cx="4041775" cy="37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7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FC00D6-F043-AE41-8B81-5B6B25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of ICM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99632-0E41-B444-953B-973FEFA0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percentages </a:t>
            </a:r>
          </a:p>
          <a:p>
            <a:r>
              <a:rPr lang="en-US" dirty="0"/>
              <a:t>Determine the order of magnitude change</a:t>
            </a:r>
          </a:p>
          <a:p>
            <a:pPr lvl="1"/>
            <a:r>
              <a:rPr lang="en-US" dirty="0"/>
              <a:t>Does the germline sequence match well already? </a:t>
            </a:r>
          </a:p>
          <a:p>
            <a:pPr lvl="1"/>
            <a:r>
              <a:rPr lang="en-US" dirty="0"/>
              <a:t>How far does the antibody change to match?</a:t>
            </a:r>
          </a:p>
          <a:p>
            <a:r>
              <a:rPr lang="en-US" dirty="0"/>
              <a:t>Look at data from John </a:t>
            </a:r>
            <a:r>
              <a:rPr lang="en-US" dirty="0" err="1"/>
              <a:t>Mascola</a:t>
            </a:r>
            <a:r>
              <a:rPr lang="en-US" dirty="0"/>
              <a:t> about how the process occurs</a:t>
            </a:r>
          </a:p>
        </p:txBody>
      </p:sp>
    </p:spTree>
    <p:extLst>
      <p:ext uri="{BB962C8B-B14F-4D97-AF65-F5344CB8AC3E}">
        <p14:creationId xmlns:p14="http://schemas.microsoft.com/office/powerpoint/2010/main" val="315315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53CF98-78BF-614C-9B0E-E739B5AA7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90" y="3185984"/>
            <a:ext cx="292991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B64CB-2F46-4C46-9E9F-4EF85F00FD43}"/>
              </a:ext>
            </a:extLst>
          </p:cNvPr>
          <p:cNvSpPr txBox="1"/>
          <p:nvPr/>
        </p:nvSpPr>
        <p:spPr>
          <a:xfrm>
            <a:off x="7543800" y="43729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3BNC117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05C8A8-A395-BB4C-AE0D-62A42498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35" y="304800"/>
            <a:ext cx="29540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D7C3404A-52B5-7D46-96BD-492BB19361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90" y="304800"/>
            <a:ext cx="2929910" cy="2743200"/>
          </a:xfrm>
          <a:prstGeom prst="rect">
            <a:avLst/>
          </a:prstGeom>
          <a:noFill/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44DDE00-9DB0-DE4B-BBCE-4A8988A1D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5" y="3210698"/>
            <a:ext cx="29635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E8586-899D-9C4E-BE96-5DD3B552A8AF}"/>
              </a:ext>
            </a:extLst>
          </p:cNvPr>
          <p:cNvSpPr txBox="1"/>
          <p:nvPr/>
        </p:nvSpPr>
        <p:spPr>
          <a:xfrm>
            <a:off x="-228600" y="13317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10-1074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97BB5-C9DC-744D-A89F-60611B7BAFCB}"/>
              </a:ext>
            </a:extLst>
          </p:cNvPr>
          <p:cNvSpPr txBox="1"/>
          <p:nvPr/>
        </p:nvSpPr>
        <p:spPr>
          <a:xfrm>
            <a:off x="-232018" y="439763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8E282-9A84-B545-8505-A34764CF7B5C}"/>
              </a:ext>
            </a:extLst>
          </p:cNvPr>
          <p:cNvSpPr txBox="1"/>
          <p:nvPr/>
        </p:nvSpPr>
        <p:spPr>
          <a:xfrm>
            <a:off x="7580870" y="13317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pgt145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561EF1-F353-884A-88CF-C30C5FF448E2}"/>
              </a:ext>
            </a:extLst>
          </p:cNvPr>
          <p:cNvCxnSpPr/>
          <p:nvPr/>
        </p:nvCxnSpPr>
        <p:spPr>
          <a:xfrm>
            <a:off x="4572000" y="0"/>
            <a:ext cx="0" cy="624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2E98F-31DB-B84E-BF66-25F558B233F0}"/>
              </a:ext>
            </a:extLst>
          </p:cNvPr>
          <p:cNvCxnSpPr>
            <a:cxnSpLocks/>
          </p:cNvCxnSpPr>
          <p:nvPr/>
        </p:nvCxnSpPr>
        <p:spPr>
          <a:xfrm flipH="1">
            <a:off x="0" y="31242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BA63DE-3C2E-6B4B-82AD-4267D56312C7}"/>
              </a:ext>
            </a:extLst>
          </p:cNvPr>
          <p:cNvSpPr txBox="1"/>
          <p:nvPr/>
        </p:nvSpPr>
        <p:spPr>
          <a:xfrm>
            <a:off x="1752600" y="1828800"/>
            <a:ext cx="594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highlight>
                  <a:srgbClr val="C0C0C0"/>
                </a:highlight>
              </a:rPr>
              <a:t>Duplicate the process for all the other antibodies I have. </a:t>
            </a:r>
          </a:p>
        </p:txBody>
      </p:sp>
    </p:spTree>
    <p:extLst>
      <p:ext uri="{BB962C8B-B14F-4D97-AF65-F5344CB8AC3E}">
        <p14:creationId xmlns:p14="http://schemas.microsoft.com/office/powerpoint/2010/main" val="289814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1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Carry out a literature review to identify all relevant antibody (Ab)/antigen (Ag) complexes for HIV.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2D69DD-EE77-C84D-A610-1CD425D0C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95"/>
              </p:ext>
            </p:extLst>
          </p:nvPr>
        </p:nvGraphicFramePr>
        <p:xfrm>
          <a:off x="5410200" y="1166010"/>
          <a:ext cx="2521297" cy="452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918">
                  <a:extLst>
                    <a:ext uri="{9D8B030D-6E8A-4147-A177-3AD203B41FA5}">
                      <a16:colId xmlns:a16="http://schemas.microsoft.com/office/drawing/2014/main" val="221242059"/>
                    </a:ext>
                  </a:extLst>
                </a:gridCol>
                <a:gridCol w="685379">
                  <a:extLst>
                    <a:ext uri="{9D8B030D-6E8A-4147-A177-3AD203B41FA5}">
                      <a16:colId xmlns:a16="http://schemas.microsoft.com/office/drawing/2014/main" val="696642188"/>
                    </a:ext>
                  </a:extLst>
                </a:gridCol>
              </a:tblGrid>
              <a:tr h="12135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Broadly Neutralizing Antibody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>
                          <a:effectLst/>
                        </a:rPr>
                        <a:t>Epitope</a:t>
                      </a:r>
                      <a:endParaRPr lang="en-US" sz="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31703969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10-1074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51553217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35570758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 Fab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02872075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10474086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10E8v4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96491662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17b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4091408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2E7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68892155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35O22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90446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3BNC117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3061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3BNC117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2679527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7B2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84115343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8ANC195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467659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A32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91794141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A32 x CD3 MP3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7697831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B12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907669797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Cap256.VRC26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90721597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044505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3649059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721734632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iMab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alphaCD4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999809775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m36.4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 C3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30794690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N6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09436488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P140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161973973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158017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PG9-16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9702052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PGDM1400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54494933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PGDM1400fv.V8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03451128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25741395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PGT121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16061530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9379089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696769694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V3 glycan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05857150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285980478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50401308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PGT145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V2 apex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0443963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gp120-gp41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46580871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PGT151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MPER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872571969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553301206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PRO 140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alphaCCR5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315735231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VCR01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908900810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VRC01 x CD3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CD4bs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168383313"/>
                  </a:ext>
                </a:extLst>
              </a:tr>
              <a:tr h="104872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VRC07-523LS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CD4bs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8" marR="2668" marT="2668" marB="0" anchor="b"/>
                </a:tc>
                <a:extLst>
                  <a:ext uri="{0D108BD9-81ED-4DB2-BD59-A6C34878D82A}">
                    <a16:rowId xmlns:a16="http://schemas.microsoft.com/office/drawing/2014/main" val="320239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2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Carry out an analysis to determine the degree of interfacial composition matching (ICM) of Abs bound to different binding sites on HIV, comparing the results for the germline/mature versions of each Ab.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71DD-3623-7C43-B8C9-15B2105D8747}"/>
              </a:ext>
            </a:extLst>
          </p:cNvPr>
          <p:cNvSpPr txBox="1"/>
          <p:nvPr/>
        </p:nvSpPr>
        <p:spPr>
          <a:xfrm>
            <a:off x="5791200" y="13242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10E8 Fab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E907A-E267-B04E-87DB-611A548E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76147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1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2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Carry out an analysis to determine the degree of interfacial composition matching (ICM) of Abs bound to different binding sites on HIV,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results for the germline/mature versions of each Ab.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71DD-3623-7C43-B8C9-15B2105D8747}"/>
              </a:ext>
            </a:extLst>
          </p:cNvPr>
          <p:cNvSpPr txBox="1"/>
          <p:nvPr/>
        </p:nvSpPr>
        <p:spPr>
          <a:xfrm>
            <a:off x="5791200" y="132425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10E8 Fab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2E907A-E267-B04E-87DB-611A548E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76147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A989-8B01-1F41-B40A-59CC5317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D92-BDAB-1040-9750-709FB0C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 are viruses?</a:t>
            </a:r>
          </a:p>
          <a:p>
            <a:pPr lvl="1"/>
            <a:r>
              <a:rPr lang="en-US" dirty="0"/>
              <a:t>What is HIV and why do we care about it?</a:t>
            </a:r>
          </a:p>
          <a:p>
            <a:r>
              <a:rPr lang="en-US" dirty="0"/>
              <a:t>Mission</a:t>
            </a:r>
          </a:p>
          <a:p>
            <a:pPr lvl="1"/>
            <a:r>
              <a:rPr lang="en-US" dirty="0"/>
              <a:t>What is ICM? 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What have I done so far? </a:t>
            </a:r>
          </a:p>
          <a:p>
            <a:pPr lvl="1"/>
            <a:r>
              <a:rPr lang="en-US" dirty="0"/>
              <a:t>Can I get some help/advice? 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1069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3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results from (2) to determine: (a) how prevalently employed ICM is for anti-HIV Abs, (b) how ICM varies for neut. vs. non-neut. Abs, (c) how ICM varies for different HIV binding sites,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 the effect of glycans on ICM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put data in chart form – find a better way to display or compare the ICM. </a:t>
            </a:r>
          </a:p>
        </p:txBody>
      </p:sp>
    </p:spTree>
    <p:extLst>
      <p:ext uri="{BB962C8B-B14F-4D97-AF65-F5344CB8AC3E}">
        <p14:creationId xmlns:p14="http://schemas.microsoft.com/office/powerpoint/2010/main" val="330013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A65F-0597-9B4F-9CCB-E025C2E7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4D28AB-F087-BD43-8C3F-A8DEB3B39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53" y="1828800"/>
            <a:ext cx="393869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A729F0-95BA-1647-ACEF-E222307D2B20}"/>
              </a:ext>
            </a:extLst>
          </p:cNvPr>
          <p:cNvSpPr txBox="1"/>
          <p:nvPr/>
        </p:nvSpPr>
        <p:spPr>
          <a:xfrm>
            <a:off x="1584127" y="13730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10-1074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C064-5DD7-D245-B564-FC900DEFDF4C}"/>
              </a:ext>
            </a:extLst>
          </p:cNvPr>
          <p:cNvSpPr txBox="1"/>
          <p:nvPr/>
        </p:nvSpPr>
        <p:spPr>
          <a:xfrm>
            <a:off x="5791199" y="13730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pgt145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50189871-65E7-B64C-9EC9-F39C98B4E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4" y="1828800"/>
            <a:ext cx="3906547" cy="36576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CBB8C-1622-1F4C-9870-E4FC1BFFBB21}"/>
              </a:ext>
            </a:extLst>
          </p:cNvPr>
          <p:cNvSpPr txBox="1"/>
          <p:nvPr/>
        </p:nvSpPr>
        <p:spPr>
          <a:xfrm>
            <a:off x="0" y="5602289"/>
            <a:ext cx="9144000" cy="457200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Could the antibodies and antigens simply have a similar composition most of the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58A1A-89BF-6744-9988-D10C73270812}"/>
              </a:ext>
            </a:extLst>
          </p:cNvPr>
          <p:cNvSpPr txBox="1"/>
          <p:nvPr/>
        </p:nvSpPr>
        <p:spPr>
          <a:xfrm>
            <a:off x="-12357" y="5646223"/>
            <a:ext cx="9144000" cy="369332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degree of sensitivity?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B0954-2D3E-B343-BDE9-90C8330B8714}"/>
              </a:ext>
            </a:extLst>
          </p:cNvPr>
          <p:cNvSpPr txBox="1"/>
          <p:nvPr/>
        </p:nvSpPr>
        <p:spPr>
          <a:xfrm>
            <a:off x="0" y="5646223"/>
            <a:ext cx="9144000" cy="369332"/>
          </a:xfrm>
          <a:prstGeom prst="rect">
            <a:avLst/>
          </a:prstGeom>
          <a:solidFill>
            <a:srgbClr val="CFB87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Would it change if I compared position to position?</a:t>
            </a:r>
          </a:p>
        </p:txBody>
      </p:sp>
    </p:spTree>
    <p:extLst>
      <p:ext uri="{BB962C8B-B14F-4D97-AF65-F5344CB8AC3E}">
        <p14:creationId xmlns:p14="http://schemas.microsoft.com/office/powerpoint/2010/main" val="15615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Goal 4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1EF2FA-F312-430B-AB47-5FEE04BFF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20235"/>
              </p:ext>
            </p:extLst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1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5E8-51BD-D246-BABA-3BFDB8DB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What is a virus? </a:t>
            </a:r>
          </a:p>
        </p:txBody>
      </p:sp>
      <p:pic>
        <p:nvPicPr>
          <p:cNvPr id="5" name="Content Placeholder 4" descr="A picture containing ware&#10;&#10;Description automatically generated">
            <a:extLst>
              <a:ext uri="{FF2B5EF4-FFF2-40B4-BE49-F238E27FC236}">
                <a16:creationId xmlns:a16="http://schemas.microsoft.com/office/drawing/2014/main" id="{44E33C06-73EE-9245-97F8-0D81808A6A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177436" y="612775"/>
            <a:ext cx="4716103" cy="4114800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94AC21B-131B-47A9-82BA-25294876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181600"/>
            <a:ext cx="5486400" cy="804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“A virus is genetic material contained within an organic particle that invades living cells and uses their host's metabolic processes to produce a new generation of viral particles.”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www.sciencealert.com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/virus</a:t>
            </a:r>
          </a:p>
        </p:txBody>
      </p:sp>
    </p:spTree>
    <p:extLst>
      <p:ext uri="{BB962C8B-B14F-4D97-AF65-F5344CB8AC3E}">
        <p14:creationId xmlns:p14="http://schemas.microsoft.com/office/powerpoint/2010/main" val="41421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2ED03-41CD-E54F-9D34-BC80CEAA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How do viruses attack cells?  </a:t>
            </a:r>
          </a:p>
        </p:txBody>
      </p:sp>
      <p:pic>
        <p:nvPicPr>
          <p:cNvPr id="2050" name="Picture 2" descr="Fusing structure and function: a structural view of the herpesvirus entry  machinery | Nature Reviews Microbiology">
            <a:extLst>
              <a:ext uri="{FF2B5EF4-FFF2-40B4-BE49-F238E27FC236}">
                <a16:creationId xmlns:a16="http://schemas.microsoft.com/office/drawing/2014/main" id="{D3C8A965-BBAF-124C-A795-533AC354E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93176"/>
            <a:ext cx="4038600" cy="314001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D2E321-6FB6-F942-A1E1-22427FCC7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Attached itself to cell</a:t>
            </a:r>
          </a:p>
          <a:p>
            <a:pPr lvl="1"/>
            <a:r>
              <a:rPr lang="en-US" sz="2800" dirty="0"/>
              <a:t>Fuse with cell + release capsid</a:t>
            </a:r>
          </a:p>
          <a:p>
            <a:pPr lvl="1"/>
            <a:r>
              <a:rPr lang="en-US" sz="2800" dirty="0"/>
              <a:t>Receptor fusion </a:t>
            </a:r>
          </a:p>
          <a:p>
            <a:pPr lvl="1"/>
            <a:r>
              <a:rPr lang="en-US" sz="2800" dirty="0"/>
              <a:t>Endocytosis</a:t>
            </a:r>
          </a:p>
          <a:p>
            <a:pPr lvl="1"/>
            <a:r>
              <a:rPr lang="en-US" sz="2800" dirty="0"/>
              <a:t>Inject material into bacterium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A8609-90C5-7045-B6A3-CD6F5C9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Material Released </a:t>
            </a:r>
          </a:p>
        </p:txBody>
      </p:sp>
      <p:pic>
        <p:nvPicPr>
          <p:cNvPr id="3074" name="Picture 2" descr="How Do Viruses Work? – FAQ Bite">
            <a:extLst>
              <a:ext uri="{FF2B5EF4-FFF2-40B4-BE49-F238E27FC236}">
                <a16:creationId xmlns:a16="http://schemas.microsoft.com/office/drawing/2014/main" id="{20DECA5D-17E0-E149-81D3-020CF3B5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89050"/>
            <a:ext cx="7620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5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59EF-3698-5440-AFAD-9B4FF9E7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Viruses Use Cells’ Machinery</a:t>
            </a:r>
          </a:p>
        </p:txBody>
      </p:sp>
      <p:pic>
        <p:nvPicPr>
          <p:cNvPr id="6" name="Picture 2" descr="Viral entry - Wikipedia">
            <a:extLst>
              <a:ext uri="{FF2B5EF4-FFF2-40B4-BE49-F238E27FC236}">
                <a16:creationId xmlns:a16="http://schemas.microsoft.com/office/drawing/2014/main" id="{C0907079-F596-3141-81AF-8C625C49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67938"/>
            <a:ext cx="5745066" cy="52998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2" descr="Viral entry - Wikipedia">
            <a:extLst>
              <a:ext uri="{FF2B5EF4-FFF2-40B4-BE49-F238E27FC236}">
                <a16:creationId xmlns:a16="http://schemas.microsoft.com/office/drawing/2014/main" id="{70A726C8-BE15-B740-B72C-03885E080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9467" y="57328"/>
            <a:ext cx="5745066" cy="529982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6947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EF99-767C-524E-9CA3-CF04986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Virus Exits the Cell </a:t>
            </a:r>
          </a:p>
        </p:txBody>
      </p:sp>
      <p:pic>
        <p:nvPicPr>
          <p:cNvPr id="4098" name="Picture 2" descr="Intro to viruses (article) | Khan Academy">
            <a:extLst>
              <a:ext uri="{FF2B5EF4-FFF2-40B4-BE49-F238E27FC236}">
                <a16:creationId xmlns:a16="http://schemas.microsoft.com/office/drawing/2014/main" id="{1879FB99-A8DC-AE46-B074-8EDD9CE3C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43251"/>
            <a:ext cx="8229600" cy="44398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979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7774-2528-BB43-826A-8A6E18D7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</a:t>
            </a:r>
          </a:p>
        </p:txBody>
      </p:sp>
      <p:pic>
        <p:nvPicPr>
          <p:cNvPr id="1028" name="Picture 4" descr="Structure of HIV">
            <a:extLst>
              <a:ext uri="{FF2B5EF4-FFF2-40B4-BE49-F238E27FC236}">
                <a16:creationId xmlns:a16="http://schemas.microsoft.com/office/drawing/2014/main" id="{85E0DF35-E1F4-C141-A3C1-42D5CB65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8265"/>
            <a:ext cx="5588000" cy="455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B088F-F263-4D40-82AA-532763C00CAD}"/>
              </a:ext>
            </a:extLst>
          </p:cNvPr>
          <p:cNvSpPr txBox="1"/>
          <p:nvPr/>
        </p:nvSpPr>
        <p:spPr>
          <a:xfrm>
            <a:off x="5410200" y="6248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https://</a:t>
            </a:r>
            <a:r>
              <a:rPr lang="en-US" sz="600" dirty="0" err="1">
                <a:solidFill>
                  <a:schemeClr val="bg1"/>
                </a:solidFill>
              </a:rPr>
              <a:t>www.google.com</a:t>
            </a:r>
            <a:r>
              <a:rPr lang="en-US" sz="600" dirty="0">
                <a:solidFill>
                  <a:schemeClr val="bg1"/>
                </a:solidFill>
              </a:rPr>
              <a:t>/</a:t>
            </a:r>
            <a:r>
              <a:rPr lang="en-US" sz="600" dirty="0" err="1">
                <a:solidFill>
                  <a:schemeClr val="bg1"/>
                </a:solidFill>
              </a:rPr>
              <a:t>url?sa</a:t>
            </a:r>
            <a:r>
              <a:rPr lang="en-US" sz="600" dirty="0">
                <a:solidFill>
                  <a:schemeClr val="bg1"/>
                </a:solidFill>
              </a:rPr>
              <a:t>=</a:t>
            </a:r>
            <a:r>
              <a:rPr lang="en-US" sz="600" dirty="0" err="1">
                <a:solidFill>
                  <a:schemeClr val="bg1"/>
                </a:solidFill>
              </a:rPr>
              <a:t>i&amp;url</a:t>
            </a:r>
            <a:r>
              <a:rPr lang="en-US" sz="600" dirty="0">
                <a:solidFill>
                  <a:schemeClr val="bg1"/>
                </a:solidFill>
              </a:rPr>
              <a:t>=https%3A%2F%2Fbiosci.mcdb.ucsb.edu%2Fimmunology%2FImmunodeficiencies%2FHIV-structure.htm&amp;psig=AOvVaw0sKvuP82NwhwRB9s1BdRQU&amp;ust=1603561703542000&amp;source=</a:t>
            </a:r>
            <a:r>
              <a:rPr lang="en-US" sz="600" dirty="0" err="1">
                <a:solidFill>
                  <a:schemeClr val="bg1"/>
                </a:solidFill>
              </a:rPr>
              <a:t>images&amp;cd</a:t>
            </a:r>
            <a:r>
              <a:rPr lang="en-US" sz="600" dirty="0">
                <a:solidFill>
                  <a:schemeClr val="bg1"/>
                </a:solidFill>
              </a:rPr>
              <a:t>=</a:t>
            </a:r>
            <a:r>
              <a:rPr lang="en-US" sz="600" dirty="0" err="1">
                <a:solidFill>
                  <a:schemeClr val="bg1"/>
                </a:solidFill>
              </a:rPr>
              <a:t>vfe&amp;ved</a:t>
            </a:r>
            <a:r>
              <a:rPr lang="en-US" sz="600" dirty="0">
                <a:solidFill>
                  <a:schemeClr val="bg1"/>
                </a:solidFill>
              </a:rPr>
              <a:t>=0CAMQjB1qFwoTCNi9h4Cjy-wCFQAAAAAdAAAAABAD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E4DD-B049-F744-AC9A-E534ACBBB147}"/>
              </a:ext>
            </a:extLst>
          </p:cNvPr>
          <p:cNvSpPr/>
          <p:nvPr/>
        </p:nvSpPr>
        <p:spPr>
          <a:xfrm>
            <a:off x="1828800" y="846138"/>
            <a:ext cx="609600" cy="677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77F21B-0DAA-B34C-A4F8-CA03CC1D86B0}"/>
              </a:ext>
            </a:extLst>
          </p:cNvPr>
          <p:cNvSpPr/>
          <p:nvPr/>
        </p:nvSpPr>
        <p:spPr>
          <a:xfrm>
            <a:off x="3581400" y="990599"/>
            <a:ext cx="2057400" cy="1350665"/>
          </a:xfrm>
          <a:prstGeom prst="ellipse">
            <a:avLst/>
          </a:prstGeom>
          <a:solidFill>
            <a:srgbClr val="CFB879">
              <a:alpha val="33333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C57F-A0B8-904D-A07E-050582E56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3023-A709-3F46-9B42-BB449A426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i="1" dirty="0"/>
              <a:t>Create a high-throughput pipeline for rationally designing </a:t>
            </a:r>
            <a:r>
              <a:rPr lang="en-US" sz="2000" i="1" dirty="0">
                <a:solidFill>
                  <a:schemeClr val="tx1"/>
                </a:solidFill>
              </a:rPr>
              <a:t>vaccine-candidate, HIV-based proteins (or “antigens”)</a:t>
            </a:r>
            <a:r>
              <a:rPr lang="en-US" sz="2000" i="1" dirty="0"/>
              <a:t> that will lead to the efficient elicitation of high titers of </a:t>
            </a:r>
            <a:r>
              <a:rPr lang="en-US" sz="2000" i="1" dirty="0">
                <a:solidFill>
                  <a:schemeClr val="tx1"/>
                </a:solidFill>
              </a:rPr>
              <a:t>broadly neutralizing antibodies </a:t>
            </a:r>
            <a:r>
              <a:rPr lang="en-US" sz="2000" i="1" dirty="0"/>
              <a:t>against </a:t>
            </a:r>
            <a:r>
              <a:rPr lang="en-US" sz="2000" i="1" dirty="0">
                <a:solidFill>
                  <a:schemeClr val="tx1"/>
                </a:solidFill>
              </a:rPr>
              <a:t>diverse HIV epitopes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9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06C7B5A-B7B6-BF4B-BB15-AC1A92CC3981}" vid="{46F0A71F-8454-CC43-9FE1-28C673E77B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883</Words>
  <Application>Microsoft Macintosh PowerPoint</Application>
  <PresentationFormat>On-screen Show (4:3)</PresentationFormat>
  <Paragraphs>186</Paragraphs>
  <Slides>22</Slides>
  <Notes>9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Helvetica</vt:lpstr>
      <vt:lpstr>Office Theme</vt:lpstr>
      <vt:lpstr>Research Updates</vt:lpstr>
      <vt:lpstr>Outline</vt:lpstr>
      <vt:lpstr>What is a virus? </vt:lpstr>
      <vt:lpstr>How do viruses attack cells?  </vt:lpstr>
      <vt:lpstr>Genetic Material Released </vt:lpstr>
      <vt:lpstr>Viruses Use Cells’ Machinery</vt:lpstr>
      <vt:lpstr>Virus Exits the Cell </vt:lpstr>
      <vt:lpstr>HIV</vt:lpstr>
      <vt:lpstr>Mission</vt:lpstr>
      <vt:lpstr>In other words... </vt:lpstr>
      <vt:lpstr>Theory - ICM</vt:lpstr>
      <vt:lpstr>Looking at Interfacial Residues</vt:lpstr>
      <vt:lpstr>Interfacial Composition Matching</vt:lpstr>
      <vt:lpstr>Compare the Germline Sequence to the Mature Sequence</vt:lpstr>
      <vt:lpstr>Scoring of ICM </vt:lpstr>
      <vt:lpstr>PowerPoint Presentation</vt:lpstr>
      <vt:lpstr>Goal 1  </vt:lpstr>
      <vt:lpstr>Goal 2  </vt:lpstr>
      <vt:lpstr>Goal 2  </vt:lpstr>
      <vt:lpstr>Goal 3  </vt:lpstr>
      <vt:lpstr>Data</vt:lpstr>
      <vt:lpstr>Goal 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Emily Rachel Rhodes</dc:creator>
  <cp:lastModifiedBy>Emily Rachel Rhodes</cp:lastModifiedBy>
  <cp:revision>4</cp:revision>
  <dcterms:created xsi:type="dcterms:W3CDTF">2020-11-20T20:13:24Z</dcterms:created>
  <dcterms:modified xsi:type="dcterms:W3CDTF">2020-11-21T01:05:06Z</dcterms:modified>
</cp:coreProperties>
</file>