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8" r:id="rId4"/>
    <p:sldId id="293" r:id="rId5"/>
    <p:sldId id="284" r:id="rId6"/>
    <p:sldId id="294" r:id="rId7"/>
    <p:sldId id="295" r:id="rId8"/>
    <p:sldId id="29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81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Co-Advising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December 10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AE3-99DD-F543-BB51-6E4DEBD1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F0C3-E2BE-CA4C-A2AD-2F9AED5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– Composition Matching</a:t>
            </a:r>
          </a:p>
          <a:p>
            <a:pPr lvl="1"/>
            <a:r>
              <a:rPr lang="en-US" dirty="0"/>
              <a:t>Scoring Function</a:t>
            </a:r>
          </a:p>
          <a:p>
            <a:pPr lvl="1"/>
            <a:endParaRPr lang="en-US" dirty="0"/>
          </a:p>
          <a:p>
            <a:r>
              <a:rPr lang="en-US" dirty="0"/>
              <a:t>Project 2 – Modeling COVID</a:t>
            </a:r>
          </a:p>
          <a:p>
            <a:pPr lvl="1"/>
            <a:r>
              <a:rPr lang="en-US" dirty="0"/>
              <a:t>Two theories</a:t>
            </a:r>
          </a:p>
        </p:txBody>
      </p:sp>
    </p:spTree>
    <p:extLst>
      <p:ext uri="{BB962C8B-B14F-4D97-AF65-F5344CB8AC3E}">
        <p14:creationId xmlns:p14="http://schemas.microsoft.com/office/powerpoint/2010/main" val="20365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ABCCC-F9B4-AF4D-8B88-FDB342E71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Scoring Function:</a:t>
                </a:r>
              </a:p>
              <a:p>
                <a:pPr lvl="1"/>
                <a:r>
                  <a:rPr lang="en-US" dirty="0"/>
                  <a:t>“chi-squared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-based formula”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𝐼𝐶𝑀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𝑐𝑙𝑜𝑛𝑒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𝑐𝑙𝑜𝑛𝑒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𝑖𝑃𝐴𝑔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𝐴𝑝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𝑐𝑙𝑜𝑛𝑒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𝐴𝑝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𝐴𝑝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𝐴𝑐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𝑐𝑙𝑜𝑛𝑒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𝐴𝑔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𝐴𝑔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𝑐𝑙𝑜𝑛𝑒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𝐴𝑐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𝐴𝑔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𝐴𝑐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sz="1200"/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𝐼𝐶𝑀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𝑐𝑙𝑜𝑛𝑒𝑠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𝐴𝑏𝑠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𝑐𝑙𝑜𝑛𝑒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𝑐𝑙𝑜𝑛𝑒𝑠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𝐼𝐶𝑀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𝑐𝑙𝑜𝑛𝑒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𝐴𝑏𝑠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𝑐𝑙𝑜𝑛𝑒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  <a:p>
                <a:pPr marL="457200" lvl="1" indent="0">
                  <a:buNone/>
                </a:pPr>
                <a:r>
                  <a:rPr lang="en-US" dirty="0"/>
                  <a:t>- Call code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7ABCCC-F9B4-AF4D-8B88-FDB342E71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 r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D70-34FC-9D45-A5B5-6FEACB64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A25-CE6E-6C4B-BB06-5BD391FA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figuring out the syntax </a:t>
            </a:r>
          </a:p>
          <a:p>
            <a:pPr lvl="1"/>
            <a:r>
              <a:rPr lang="en-US" dirty="0"/>
              <a:t>Will make more progress once the semester is done</a:t>
            </a:r>
          </a:p>
        </p:txBody>
      </p:sp>
    </p:spTree>
    <p:extLst>
      <p:ext uri="{BB962C8B-B14F-4D97-AF65-F5344CB8AC3E}">
        <p14:creationId xmlns:p14="http://schemas.microsoft.com/office/powerpoint/2010/main" val="19683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on this week: (Project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antibodies that are neutralizing sars-cov-2</a:t>
            </a:r>
          </a:p>
          <a:p>
            <a:pPr lvl="1"/>
            <a:r>
              <a:rPr lang="en-US" dirty="0"/>
              <a:t>Not enough antibodies</a:t>
            </a:r>
          </a:p>
          <a:p>
            <a:pPr lvl="1"/>
            <a:r>
              <a:rPr lang="en-US" dirty="0"/>
              <a:t>Not a long enough equilibrium time</a:t>
            </a:r>
          </a:p>
        </p:txBody>
      </p:sp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933-D015-2146-B83E-9E1C1C79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D2BE2-5266-0741-A187-ED6ECD95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295400"/>
            <a:ext cx="5295900" cy="457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10557-133B-1F4E-B721-62D240284C5A}"/>
              </a:ext>
            </a:extLst>
          </p:cNvPr>
          <p:cNvSpPr txBox="1"/>
          <p:nvPr/>
        </p:nvSpPr>
        <p:spPr>
          <a:xfrm>
            <a:off x="5943600" y="846138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Live Viruses – Can’t Find this Data</a:t>
            </a:r>
          </a:p>
        </p:txBody>
      </p:sp>
    </p:spTree>
    <p:extLst>
      <p:ext uri="{BB962C8B-B14F-4D97-AF65-F5344CB8AC3E}">
        <p14:creationId xmlns:p14="http://schemas.microsoft.com/office/powerpoint/2010/main" val="273249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539-DE3F-B449-B7FB-672195D1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1FF05-279C-024E-A59A-6F38C1324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0" y="1276350"/>
            <a:ext cx="3427104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F2DE7-A66B-674D-863E-134440FB2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854200"/>
            <a:ext cx="5537200" cy="314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975F1-ECC1-A94B-A52F-7EAF8CF14A02}"/>
              </a:ext>
            </a:extLst>
          </p:cNvPr>
          <p:cNvSpPr txBox="1"/>
          <p:nvPr/>
        </p:nvSpPr>
        <p:spPr>
          <a:xfrm>
            <a:off x="4603830" y="43559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Modeling up to 24 occupancy levels – too much data</a:t>
            </a:r>
          </a:p>
        </p:txBody>
      </p:sp>
    </p:spTree>
    <p:extLst>
      <p:ext uri="{BB962C8B-B14F-4D97-AF65-F5344CB8AC3E}">
        <p14:creationId xmlns:p14="http://schemas.microsoft.com/office/powerpoint/2010/main" val="382607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D2694-7D46-4F40-93FE-9DD8E0D1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6" y="0"/>
            <a:ext cx="7753208" cy="58149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B312E-DF09-774B-BCFB-3F5C20A113E8}"/>
              </a:ext>
            </a:extLst>
          </p:cNvPr>
          <p:cNvSpPr txBox="1"/>
          <p:nvPr/>
        </p:nvSpPr>
        <p:spPr>
          <a:xfrm>
            <a:off x="3657600" y="26670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Immediately binds everything – probably true for higher occupancy levels too</a:t>
            </a:r>
          </a:p>
        </p:txBody>
      </p:sp>
    </p:spTree>
    <p:extLst>
      <p:ext uri="{BB962C8B-B14F-4D97-AF65-F5344CB8AC3E}">
        <p14:creationId xmlns:p14="http://schemas.microsoft.com/office/powerpoint/2010/main" val="31937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137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Helvetica</vt:lpstr>
      <vt:lpstr>Office Theme</vt:lpstr>
      <vt:lpstr>Co-Advising Meeting</vt:lpstr>
      <vt:lpstr>Projects</vt:lpstr>
      <vt:lpstr>Worked on this week: (Project 1) </vt:lpstr>
      <vt:lpstr>Worked on this week: (Project 1) </vt:lpstr>
      <vt:lpstr>Worked on this week: (Project 2) </vt:lpstr>
      <vt:lpstr>Theory 1</vt:lpstr>
      <vt:lpstr>Theory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Co-Advising Meeting</dc:title>
  <dc:creator>Emily Rachel Rhodes</dc:creator>
  <cp:lastModifiedBy>Emily Rachel Rhodes</cp:lastModifiedBy>
  <cp:revision>8</cp:revision>
  <dcterms:created xsi:type="dcterms:W3CDTF">2020-12-03T18:50:03Z</dcterms:created>
  <dcterms:modified xsi:type="dcterms:W3CDTF">2020-12-10T21:04:32Z</dcterms:modified>
</cp:coreProperties>
</file>