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7" r:id="rId3"/>
    <p:sldId id="288" r:id="rId4"/>
    <p:sldId id="284" r:id="rId5"/>
    <p:sldId id="297" r:id="rId6"/>
    <p:sldId id="298" r:id="rId7"/>
    <p:sldId id="299" r:id="rId8"/>
    <p:sldId id="30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5781"/>
  </p:normalViewPr>
  <p:slideViewPr>
    <p:cSldViewPr>
      <p:cViewPr varScale="1">
        <p:scale>
          <a:sx n="111" d="100"/>
          <a:sy n="111" d="100"/>
        </p:scale>
        <p:origin x="168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12/18/20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12/18/20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12/18/20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12/18/20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12/18/20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12/18/20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12/18/20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12/18/20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12/18/20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12/18/20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12/18/20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prenger-research-group.github.io/SprengerLab.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Weekly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December 18</a:t>
            </a:r>
            <a:r>
              <a:rPr lang="en-US" baseline="30000" dirty="0"/>
              <a:t>th</a:t>
            </a:r>
            <a:r>
              <a:rPr lang="en-US" dirty="0"/>
              <a:t>,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DAE3-99DD-F543-BB51-6E4DEBD1460D}"/>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7AD6F0C3-E2BE-CA4C-A2AD-2F9AED552A9B}"/>
              </a:ext>
            </a:extLst>
          </p:cNvPr>
          <p:cNvSpPr>
            <a:spLocks noGrp="1"/>
          </p:cNvSpPr>
          <p:nvPr>
            <p:ph idx="1"/>
          </p:nvPr>
        </p:nvSpPr>
        <p:spPr/>
        <p:txBody>
          <a:bodyPr>
            <a:normAutofit fontScale="92500" lnSpcReduction="20000"/>
          </a:bodyPr>
          <a:lstStyle/>
          <a:p>
            <a:r>
              <a:rPr lang="en-US" dirty="0"/>
              <a:t>Project 1 – Composition Matching</a:t>
            </a:r>
          </a:p>
          <a:p>
            <a:pPr lvl="1"/>
            <a:r>
              <a:rPr lang="en-US" dirty="0"/>
              <a:t>Scoring Function</a:t>
            </a:r>
          </a:p>
          <a:p>
            <a:pPr lvl="1"/>
            <a:endParaRPr lang="en-US" dirty="0"/>
          </a:p>
          <a:p>
            <a:r>
              <a:rPr lang="en-US" dirty="0"/>
              <a:t>Project 2 – Modeling COVID</a:t>
            </a:r>
          </a:p>
          <a:p>
            <a:pPr lvl="1"/>
            <a:r>
              <a:rPr lang="en-US" dirty="0"/>
              <a:t>Draft sent </a:t>
            </a:r>
          </a:p>
          <a:p>
            <a:pPr lvl="1"/>
            <a:endParaRPr lang="en-US" dirty="0"/>
          </a:p>
          <a:p>
            <a:r>
              <a:rPr lang="en-US" dirty="0"/>
              <a:t>Project 3 – Review Paper</a:t>
            </a:r>
          </a:p>
          <a:p>
            <a:endParaRPr lang="en-US" dirty="0"/>
          </a:p>
          <a:p>
            <a:r>
              <a:rPr lang="en-US" dirty="0"/>
              <a:t>Project 4 – Computational COVID Paper</a:t>
            </a:r>
          </a:p>
          <a:p>
            <a:endParaRPr lang="en-US" dirty="0"/>
          </a:p>
          <a:p>
            <a:r>
              <a:rPr lang="en-US" dirty="0"/>
              <a:t>Project 5 – Website </a:t>
            </a:r>
          </a:p>
        </p:txBody>
      </p:sp>
    </p:spTree>
    <p:extLst>
      <p:ext uri="{BB962C8B-B14F-4D97-AF65-F5344CB8AC3E}">
        <p14:creationId xmlns:p14="http://schemas.microsoft.com/office/powerpoint/2010/main" val="20365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80D-3BFF-C14C-8280-636F83B9CEC4}"/>
              </a:ext>
            </a:extLst>
          </p:cNvPr>
          <p:cNvSpPr>
            <a:spLocks noGrp="1"/>
          </p:cNvSpPr>
          <p:nvPr>
            <p:ph type="title"/>
          </p:nvPr>
        </p:nvSpPr>
        <p:spPr/>
        <p:txBody>
          <a:bodyPr/>
          <a:lstStyle/>
          <a:p>
            <a:r>
              <a:rPr lang="en-US" dirty="0"/>
              <a:t>Worked on this week: (Project 1) </a:t>
            </a:r>
          </a:p>
        </p:txBody>
      </p:sp>
      <p:sp>
        <p:nvSpPr>
          <p:cNvPr id="3" name="Content Placeholder 2">
            <a:extLst>
              <a:ext uri="{FF2B5EF4-FFF2-40B4-BE49-F238E27FC236}">
                <a16:creationId xmlns:a16="http://schemas.microsoft.com/office/drawing/2014/main" id="{467ABCCC-F9B4-AF4D-8B88-FDB342E71911}"/>
              </a:ext>
            </a:extLst>
          </p:cNvPr>
          <p:cNvSpPr>
            <a:spLocks noGrp="1"/>
          </p:cNvSpPr>
          <p:nvPr>
            <p:ph idx="1"/>
          </p:nvPr>
        </p:nvSpPr>
        <p:spPr/>
        <p:txBody>
          <a:bodyPr>
            <a:normAutofit fontScale="92500" lnSpcReduction="10000"/>
          </a:bodyPr>
          <a:lstStyle/>
          <a:p>
            <a:r>
              <a:rPr lang="en-US" dirty="0"/>
              <a:t>Scoring Function:</a:t>
            </a:r>
          </a:p>
          <a:p>
            <a:pPr lvl="1"/>
            <a:r>
              <a:rPr lang="en-US" dirty="0"/>
              <a:t>Got it to work, but had to change the function a bit</a:t>
            </a:r>
          </a:p>
          <a:p>
            <a:pPr lvl="2"/>
            <a:r>
              <a:rPr lang="en-US" dirty="0"/>
              <a:t>Not sure what the structure of the .csv file it was supposed to call should have been like</a:t>
            </a:r>
          </a:p>
          <a:p>
            <a:pPr lvl="2"/>
            <a:endParaRPr lang="en-US" dirty="0"/>
          </a:p>
          <a:p>
            <a:pPr lvl="1"/>
            <a:r>
              <a:rPr lang="en-US" dirty="0"/>
              <a:t>Still stuck on how to get the interfacial residues for the gp120 protein </a:t>
            </a:r>
          </a:p>
          <a:p>
            <a:pPr lvl="1"/>
            <a:endParaRPr lang="en-US" dirty="0"/>
          </a:p>
          <a:p>
            <a:pPr lvl="1"/>
            <a:r>
              <a:rPr lang="en-US" dirty="0">
                <a:highlight>
                  <a:srgbClr val="C0C0C0"/>
                </a:highlight>
              </a:rPr>
              <a:t>Once I can get interfacial residues – apply this to all of the antibodies/epitopes I have </a:t>
            </a:r>
          </a:p>
        </p:txBody>
      </p:sp>
    </p:spTree>
    <p:extLst>
      <p:ext uri="{BB962C8B-B14F-4D97-AF65-F5344CB8AC3E}">
        <p14:creationId xmlns:p14="http://schemas.microsoft.com/office/powerpoint/2010/main" val="198327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4C5-3274-FF43-AAD5-A91A1A7ADB73}"/>
              </a:ext>
            </a:extLst>
          </p:cNvPr>
          <p:cNvSpPr>
            <a:spLocks noGrp="1"/>
          </p:cNvSpPr>
          <p:nvPr>
            <p:ph type="title"/>
          </p:nvPr>
        </p:nvSpPr>
        <p:spPr/>
        <p:txBody>
          <a:bodyPr/>
          <a:lstStyle/>
          <a:p>
            <a:r>
              <a:rPr lang="en-US" dirty="0"/>
              <a:t>Worked on this week: (Project 2) </a:t>
            </a:r>
          </a:p>
        </p:txBody>
      </p:sp>
      <p:sp>
        <p:nvSpPr>
          <p:cNvPr id="3" name="Content Placeholder 2">
            <a:extLst>
              <a:ext uri="{FF2B5EF4-FFF2-40B4-BE49-F238E27FC236}">
                <a16:creationId xmlns:a16="http://schemas.microsoft.com/office/drawing/2014/main" id="{EF36208B-022D-EF44-80AC-583F42E5D135}"/>
              </a:ext>
            </a:extLst>
          </p:cNvPr>
          <p:cNvSpPr>
            <a:spLocks noGrp="1"/>
          </p:cNvSpPr>
          <p:nvPr>
            <p:ph idx="1"/>
          </p:nvPr>
        </p:nvSpPr>
        <p:spPr>
          <a:xfrm>
            <a:off x="457200" y="1417638"/>
            <a:ext cx="8229600" cy="4525963"/>
          </a:xfrm>
        </p:spPr>
        <p:txBody>
          <a:bodyPr>
            <a:normAutofit fontScale="55000" lnSpcReduction="20000"/>
          </a:bodyPr>
          <a:lstStyle/>
          <a:p>
            <a:r>
              <a:rPr lang="en-US" dirty="0"/>
              <a:t>Scripps to run the relevant neutralization assays</a:t>
            </a:r>
          </a:p>
          <a:p>
            <a:pPr lvl="1"/>
            <a:r>
              <a:rPr lang="en-US" b="1" dirty="0"/>
              <a:t>Journal of Virology</a:t>
            </a:r>
            <a:r>
              <a:rPr lang="en-US" dirty="0"/>
              <a:t> or </a:t>
            </a:r>
            <a:r>
              <a:rPr lang="en-US" b="1" dirty="0"/>
              <a:t>Journal of Immunological Methods</a:t>
            </a:r>
            <a:r>
              <a:rPr lang="en-US" dirty="0"/>
              <a:t> as a short technical note </a:t>
            </a:r>
          </a:p>
          <a:p>
            <a:pPr lvl="1"/>
            <a:r>
              <a:rPr lang="en-US" dirty="0"/>
              <a:t>The experiments would likely happen in mid January.</a:t>
            </a:r>
            <a:br>
              <a:rPr lang="en-US" dirty="0"/>
            </a:br>
            <a:endParaRPr lang="en-US" dirty="0"/>
          </a:p>
          <a:p>
            <a:r>
              <a:rPr lang="en-US" dirty="0"/>
              <a:t>Relevant Studies: </a:t>
            </a:r>
          </a:p>
          <a:p>
            <a:pPr lvl="1"/>
            <a:r>
              <a:rPr lang="en-US" dirty="0"/>
              <a:t>1. Perform a meta-analysis of the neutralization data reported by different labs around the globe. Most of that information is in supplemental table of a paper I am a co-author on along with some NIH folks. It’s currently under review at Cell Reports and I can get you the table as needed. </a:t>
            </a:r>
          </a:p>
          <a:p>
            <a:pPr lvl="1"/>
            <a:r>
              <a:rPr lang="en-US" dirty="0"/>
              <a:t>2. Fit your model incorporating the time dependence of neutralization to these different labs’ datasets to extract out the ‘infectivity’ function. </a:t>
            </a:r>
          </a:p>
          <a:p>
            <a:pPr lvl="1"/>
            <a:r>
              <a:rPr lang="en-US" dirty="0"/>
              <a:t>3. Model infectivity as a function of incubation time for different </a:t>
            </a:r>
            <a:r>
              <a:rPr lang="en-US" dirty="0" err="1"/>
              <a:t>mAbs</a:t>
            </a:r>
            <a:r>
              <a:rPr lang="en-US" dirty="0"/>
              <a:t>. </a:t>
            </a:r>
          </a:p>
          <a:p>
            <a:pPr lvl="1"/>
            <a:r>
              <a:rPr lang="en-US" dirty="0"/>
              <a:t>4. Based on (3.), we can make testable predictions to Scripps for their </a:t>
            </a:r>
            <a:r>
              <a:rPr lang="en-US" dirty="0" err="1"/>
              <a:t>mAb</a:t>
            </a:r>
            <a:r>
              <a:rPr lang="en-US" dirty="0"/>
              <a:t> sets, which hopefully they’ll run. Essentially, they will keep Ab concentration constant and either increase PFU (which shouldn’t impact IC50) or increase incubation time (which should impact IC50). They will need to cross-validate but it’s a pretty simple and circumscribed set of experiments.</a:t>
            </a:r>
            <a:br>
              <a:rPr lang="en-US" dirty="0"/>
            </a:br>
            <a:endParaRPr lang="en-US" dirty="0"/>
          </a:p>
          <a:p>
            <a:r>
              <a:rPr lang="en-US" dirty="0"/>
              <a:t>Ultimately the impact will be low to moderate because it resolves a technical experimental challenge of performing IC50 neutralization assays so would be read only by the specialist in performing these studies. </a:t>
            </a:r>
          </a:p>
        </p:txBody>
      </p:sp>
    </p:spTree>
    <p:extLst>
      <p:ext uri="{BB962C8B-B14F-4D97-AF65-F5344CB8AC3E}">
        <p14:creationId xmlns:p14="http://schemas.microsoft.com/office/powerpoint/2010/main" val="238503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E29-BC98-E64B-BC69-9EF17AC6AF4E}"/>
              </a:ext>
            </a:extLst>
          </p:cNvPr>
          <p:cNvSpPr>
            <a:spLocks noGrp="1"/>
          </p:cNvSpPr>
          <p:nvPr>
            <p:ph type="title"/>
          </p:nvPr>
        </p:nvSpPr>
        <p:spPr/>
        <p:txBody>
          <a:bodyPr/>
          <a:lstStyle/>
          <a:p>
            <a:r>
              <a:rPr lang="en-US" dirty="0"/>
              <a:t>Worked on this week: (Project 3) </a:t>
            </a:r>
          </a:p>
        </p:txBody>
      </p:sp>
      <p:sp>
        <p:nvSpPr>
          <p:cNvPr id="3" name="Content Placeholder 2">
            <a:extLst>
              <a:ext uri="{FF2B5EF4-FFF2-40B4-BE49-F238E27FC236}">
                <a16:creationId xmlns:a16="http://schemas.microsoft.com/office/drawing/2014/main" id="{D2FC1493-6BF8-384E-8115-891D091CE8F4}"/>
              </a:ext>
            </a:extLst>
          </p:cNvPr>
          <p:cNvSpPr>
            <a:spLocks noGrp="1"/>
          </p:cNvSpPr>
          <p:nvPr>
            <p:ph idx="1"/>
          </p:nvPr>
        </p:nvSpPr>
        <p:spPr/>
        <p:txBody>
          <a:bodyPr/>
          <a:lstStyle/>
          <a:p>
            <a:r>
              <a:rPr lang="en-US" dirty="0"/>
              <a:t>Haven’t spent much time here - will work on it more during break </a:t>
            </a:r>
          </a:p>
          <a:p>
            <a:pPr lvl="1"/>
            <a:r>
              <a:rPr lang="en-US" dirty="0"/>
              <a:t>reading and organizing papers</a:t>
            </a:r>
          </a:p>
        </p:txBody>
      </p:sp>
    </p:spTree>
    <p:extLst>
      <p:ext uri="{BB962C8B-B14F-4D97-AF65-F5344CB8AC3E}">
        <p14:creationId xmlns:p14="http://schemas.microsoft.com/office/powerpoint/2010/main" val="345741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E29-BC98-E64B-BC69-9EF17AC6AF4E}"/>
              </a:ext>
            </a:extLst>
          </p:cNvPr>
          <p:cNvSpPr>
            <a:spLocks noGrp="1"/>
          </p:cNvSpPr>
          <p:nvPr>
            <p:ph type="title"/>
          </p:nvPr>
        </p:nvSpPr>
        <p:spPr/>
        <p:txBody>
          <a:bodyPr/>
          <a:lstStyle/>
          <a:p>
            <a:r>
              <a:rPr lang="en-US" dirty="0"/>
              <a:t>Worked on this week: (Project 4) </a:t>
            </a:r>
          </a:p>
        </p:txBody>
      </p:sp>
      <p:sp>
        <p:nvSpPr>
          <p:cNvPr id="3" name="Content Placeholder 2">
            <a:extLst>
              <a:ext uri="{FF2B5EF4-FFF2-40B4-BE49-F238E27FC236}">
                <a16:creationId xmlns:a16="http://schemas.microsoft.com/office/drawing/2014/main" id="{D2FC1493-6BF8-384E-8115-891D091CE8F4}"/>
              </a:ext>
            </a:extLst>
          </p:cNvPr>
          <p:cNvSpPr>
            <a:spLocks noGrp="1"/>
          </p:cNvSpPr>
          <p:nvPr>
            <p:ph idx="1"/>
          </p:nvPr>
        </p:nvSpPr>
        <p:spPr/>
        <p:txBody>
          <a:bodyPr>
            <a:normAutofit lnSpcReduction="10000"/>
          </a:bodyPr>
          <a:lstStyle/>
          <a:p>
            <a:r>
              <a:rPr lang="en-US" dirty="0"/>
              <a:t>What would you want this computational paper to look like? What additional studies do you see being done? Etc. </a:t>
            </a:r>
          </a:p>
          <a:p>
            <a:pPr lvl="1"/>
            <a:r>
              <a:rPr lang="en-US" dirty="0"/>
              <a:t>Brownian dynamics (BD) simulation?</a:t>
            </a:r>
          </a:p>
          <a:p>
            <a:endParaRPr lang="en-US" dirty="0"/>
          </a:p>
          <a:p>
            <a:r>
              <a:rPr lang="en-US" dirty="0"/>
              <a:t>Whitehead’s Thoughts: </a:t>
            </a:r>
          </a:p>
          <a:p>
            <a:pPr lvl="1"/>
            <a:r>
              <a:rPr lang="en-US" dirty="0"/>
              <a:t>Beta coronaviruses? </a:t>
            </a:r>
          </a:p>
          <a:p>
            <a:pPr lvl="1"/>
            <a:r>
              <a:rPr lang="en-US" dirty="0"/>
              <a:t>Structural insights into potential mutations</a:t>
            </a:r>
          </a:p>
          <a:p>
            <a:pPr lvl="1"/>
            <a:r>
              <a:rPr lang="en-US" dirty="0"/>
              <a:t>Mutations can be generalizable </a:t>
            </a:r>
          </a:p>
          <a:p>
            <a:pPr lvl="1"/>
            <a:endParaRPr lang="en-US" dirty="0"/>
          </a:p>
          <a:p>
            <a:pPr lvl="1"/>
            <a:endParaRPr lang="en-US" dirty="0"/>
          </a:p>
        </p:txBody>
      </p:sp>
    </p:spTree>
    <p:extLst>
      <p:ext uri="{BB962C8B-B14F-4D97-AF65-F5344CB8AC3E}">
        <p14:creationId xmlns:p14="http://schemas.microsoft.com/office/powerpoint/2010/main" val="31667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E29-BC98-E64B-BC69-9EF17AC6AF4E}"/>
              </a:ext>
            </a:extLst>
          </p:cNvPr>
          <p:cNvSpPr>
            <a:spLocks noGrp="1"/>
          </p:cNvSpPr>
          <p:nvPr>
            <p:ph type="title"/>
          </p:nvPr>
        </p:nvSpPr>
        <p:spPr/>
        <p:txBody>
          <a:bodyPr/>
          <a:lstStyle/>
          <a:p>
            <a:r>
              <a:rPr lang="en-US" dirty="0"/>
              <a:t>Worked on this week: (Project 5) </a:t>
            </a:r>
          </a:p>
        </p:txBody>
      </p:sp>
      <p:sp>
        <p:nvSpPr>
          <p:cNvPr id="3" name="Content Placeholder 2">
            <a:extLst>
              <a:ext uri="{FF2B5EF4-FFF2-40B4-BE49-F238E27FC236}">
                <a16:creationId xmlns:a16="http://schemas.microsoft.com/office/drawing/2014/main" id="{D2FC1493-6BF8-384E-8115-891D091CE8F4}"/>
              </a:ext>
            </a:extLst>
          </p:cNvPr>
          <p:cNvSpPr>
            <a:spLocks noGrp="1"/>
          </p:cNvSpPr>
          <p:nvPr>
            <p:ph idx="1"/>
          </p:nvPr>
        </p:nvSpPr>
        <p:spPr/>
        <p:txBody>
          <a:bodyPr/>
          <a:lstStyle/>
          <a:p>
            <a:r>
              <a:rPr lang="en-US" dirty="0"/>
              <a:t>GitHub Website </a:t>
            </a:r>
          </a:p>
          <a:p>
            <a:pPr lvl="1"/>
            <a:r>
              <a:rPr lang="en-US" u="sng" dirty="0">
                <a:hlinkClick r:id="rId2"/>
              </a:rPr>
              <a:t>https://sprenger-research-group.github.io/SprengerLab.github.io/</a:t>
            </a:r>
            <a:endParaRPr lang="en-US" u="sng" dirty="0"/>
          </a:p>
          <a:p>
            <a:pPr lvl="1"/>
            <a:endParaRPr lang="en-US" u="sng" dirty="0"/>
          </a:p>
          <a:p>
            <a:r>
              <a:rPr lang="en-US" dirty="0"/>
              <a:t>Still working on how to design and use GitHub to create a website </a:t>
            </a:r>
          </a:p>
          <a:p>
            <a:pPr lvl="1"/>
            <a:r>
              <a:rPr lang="en-US" dirty="0"/>
              <a:t>Watch tutorials </a:t>
            </a:r>
          </a:p>
          <a:p>
            <a:pPr lvl="1"/>
            <a:r>
              <a:rPr lang="en-US" dirty="0"/>
              <a:t>Testing code </a:t>
            </a:r>
          </a:p>
        </p:txBody>
      </p:sp>
    </p:spTree>
    <p:extLst>
      <p:ext uri="{BB962C8B-B14F-4D97-AF65-F5344CB8AC3E}">
        <p14:creationId xmlns:p14="http://schemas.microsoft.com/office/powerpoint/2010/main" val="313417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A52A-3933-564A-B48F-62AA391D4C61}"/>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B0930842-27DA-A240-B38F-D7F86BB07D27}"/>
              </a:ext>
            </a:extLst>
          </p:cNvPr>
          <p:cNvSpPr>
            <a:spLocks noGrp="1"/>
          </p:cNvSpPr>
          <p:nvPr>
            <p:ph idx="1"/>
          </p:nvPr>
        </p:nvSpPr>
        <p:spPr/>
        <p:txBody>
          <a:bodyPr/>
          <a:lstStyle/>
          <a:p>
            <a:r>
              <a:rPr lang="en-US" dirty="0"/>
              <a:t>No Meeting on December 25</a:t>
            </a:r>
            <a:r>
              <a:rPr lang="en-US" baseline="30000" dirty="0"/>
              <a:t>th</a:t>
            </a:r>
            <a:r>
              <a:rPr lang="en-US" dirty="0"/>
              <a:t>?</a:t>
            </a:r>
          </a:p>
          <a:p>
            <a:r>
              <a:rPr lang="en-US" dirty="0"/>
              <a:t>No Meeting on January 1</a:t>
            </a:r>
            <a:r>
              <a:rPr lang="en-US" baseline="30000" dirty="0"/>
              <a:t>st</a:t>
            </a:r>
            <a:r>
              <a:rPr lang="en-US" dirty="0"/>
              <a:t>? </a:t>
            </a:r>
          </a:p>
          <a:p>
            <a:r>
              <a:rPr lang="en-US" dirty="0"/>
              <a:t>Next Meeting January 8</a:t>
            </a:r>
            <a:r>
              <a:rPr lang="en-US" baseline="30000" dirty="0"/>
              <a:t>th</a:t>
            </a:r>
            <a:r>
              <a:rPr lang="en-US" dirty="0"/>
              <a:t>? </a:t>
            </a:r>
          </a:p>
          <a:p>
            <a:pPr lvl="1"/>
            <a:r>
              <a:rPr lang="en-US" dirty="0"/>
              <a:t>Can this be moved to Wednesday</a:t>
            </a:r>
            <a:r>
              <a:rPr lang="en-US"/>
              <a:t>, January 6</a:t>
            </a:r>
            <a:r>
              <a:rPr lang="en-US" baseline="30000"/>
              <a:t>th</a:t>
            </a:r>
            <a:r>
              <a:rPr lang="en-US"/>
              <a:t>? </a:t>
            </a:r>
            <a:endParaRPr lang="en-US" dirty="0"/>
          </a:p>
        </p:txBody>
      </p:sp>
    </p:spTree>
    <p:extLst>
      <p:ext uri="{BB962C8B-B14F-4D97-AF65-F5344CB8AC3E}">
        <p14:creationId xmlns:p14="http://schemas.microsoft.com/office/powerpoint/2010/main" val="23666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506C7B5A-B7B6-BF4B-BB15-AC1A92CC3981}" vid="{46F0A71F-8454-CC43-9FE1-28C673E77B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503</Words>
  <Application>Microsoft Macintosh PowerPoint</Application>
  <PresentationFormat>On-screen Show (4:3)</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Helvetica</vt:lpstr>
      <vt:lpstr>Office Theme</vt:lpstr>
      <vt:lpstr>Weekly Updates</vt:lpstr>
      <vt:lpstr>Projects</vt:lpstr>
      <vt:lpstr>Worked on this week: (Project 1) </vt:lpstr>
      <vt:lpstr>Worked on this week: (Project 2) </vt:lpstr>
      <vt:lpstr>Worked on this week: (Project 3) </vt:lpstr>
      <vt:lpstr>Worked on this week: (Project 4) </vt:lpstr>
      <vt:lpstr>Worked on this week: (Project 5) </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Co-Advising Meeting</dc:title>
  <dc:creator>Emily Rachel Rhodes</dc:creator>
  <cp:lastModifiedBy>Emily Rachel Rhodes</cp:lastModifiedBy>
  <cp:revision>14</cp:revision>
  <dcterms:created xsi:type="dcterms:W3CDTF">2020-12-03T18:50:03Z</dcterms:created>
  <dcterms:modified xsi:type="dcterms:W3CDTF">2020-12-18T17:29:48Z</dcterms:modified>
</cp:coreProperties>
</file>