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8" r:id="rId3"/>
    <p:sldId id="362" r:id="rId4"/>
    <p:sldId id="3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91"/>
    <p:restoredTop sz="93632"/>
  </p:normalViewPr>
  <p:slideViewPr>
    <p:cSldViewPr>
      <p:cViewPr varScale="1">
        <p:scale>
          <a:sx n="95" d="100"/>
          <a:sy n="95" d="100"/>
        </p:scale>
        <p:origin x="200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March 31</a:t>
            </a:r>
            <a:r>
              <a:rPr lang="en-US" baseline="30000" dirty="0"/>
              <a:t>st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E23E-CC00-B648-89BF-2CE80165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 Library – Wet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AFFD-0A01-A242-9211-F8EF7853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lab today – making the mutations and transforming into E coli.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8AA7-FD82-E94D-9D9A-4E5B5077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4984-0943-A34B-85BF-F7147C2B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Rosetta Bootcamp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BBB8-1390-2947-9023-F914ED86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it with Zoe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D1CB9-A201-9346-BB51-36172E1A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EAF4-EBDB-4F40-8249-570DEA54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AIChE</a:t>
            </a:r>
            <a:r>
              <a:rPr lang="en-US" dirty="0"/>
              <a:t>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4010-B292-8C45-9FA7-363033B3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sent to Kayla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6FBD-BF40-0940-B092-2C5F7B40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10933</TotalTime>
  <Words>42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COVID Projects</vt:lpstr>
      <vt:lpstr>RBD Library – Wet Lab</vt:lpstr>
      <vt:lpstr>Rosetta Bootcamp</vt:lpstr>
      <vt:lpstr>AIChE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156</cp:revision>
  <dcterms:created xsi:type="dcterms:W3CDTF">2021-01-21T03:40:47Z</dcterms:created>
  <dcterms:modified xsi:type="dcterms:W3CDTF">2021-04-02T16:56:06Z</dcterms:modified>
</cp:coreProperties>
</file>