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4" r:id="rId3"/>
    <p:sldId id="358" r:id="rId4"/>
    <p:sldId id="365" r:id="rId5"/>
    <p:sldId id="369" r:id="rId6"/>
    <p:sldId id="366" r:id="rId7"/>
    <p:sldId id="367" r:id="rId8"/>
    <p:sldId id="368" r:id="rId9"/>
    <p:sldId id="371" r:id="rId10"/>
    <p:sldId id="3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91"/>
    <p:restoredTop sz="93632"/>
  </p:normalViewPr>
  <p:slideViewPr>
    <p:cSldViewPr>
      <p:cViewPr varScale="1">
        <p:scale>
          <a:sx n="95" d="100"/>
          <a:sy n="95" d="100"/>
        </p:scale>
        <p:origin x="20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April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012C-ED7F-2D4E-B1D6-EF17305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FE87-393C-584F-B26D-86697AF1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VH3-53</a:t>
            </a:r>
          </a:p>
          <a:p>
            <a:pPr lvl="1"/>
            <a:r>
              <a:rPr lang="en-US" dirty="0"/>
              <a:t>Recognize the spike </a:t>
            </a:r>
          </a:p>
          <a:p>
            <a:pPr lvl="1"/>
            <a:r>
              <a:rPr lang="en-US" dirty="0"/>
              <a:t>Jesse Bloom </a:t>
            </a:r>
          </a:p>
          <a:p>
            <a:pPr lvl="2"/>
            <a:r>
              <a:rPr lang="en-US" dirty="0"/>
              <a:t>ID escape mutations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Joe Jardine </a:t>
            </a:r>
          </a:p>
          <a:p>
            <a:pPr lvl="2"/>
            <a:r>
              <a:rPr lang="en-US" dirty="0"/>
              <a:t>Sent evolved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0F32C-A1C0-1F4B-B1F9-ADBB6636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EB0-7935-1D4E-ADB3-67EC6575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6F0B-4D91-C94E-AE5B-4CB8236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ran out of space on my projects directory – moved everything over and resuming jobs</a:t>
            </a:r>
          </a:p>
          <a:p>
            <a:pPr lvl="1"/>
            <a:r>
              <a:rPr lang="en-US" dirty="0"/>
              <a:t>Try </a:t>
            </a:r>
            <a:r>
              <a:rPr lang="en-US" dirty="0" err="1"/>
              <a:t>blanca</a:t>
            </a:r>
            <a:r>
              <a:rPr lang="en-US" dirty="0"/>
              <a:t> – can it write to summit? </a:t>
            </a:r>
          </a:p>
          <a:p>
            <a:pPr lvl="1"/>
            <a:r>
              <a:rPr lang="en-US" dirty="0"/>
              <a:t>Out of date on projects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1750-4565-D546-A411-87E5C5D7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23E-CC00-B648-89BF-2CE801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Library – Wet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FFD-0A01-A242-9211-F8EF785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Sequencing went well</a:t>
            </a:r>
          </a:p>
          <a:p>
            <a:pPr lvl="1"/>
            <a:r>
              <a:rPr lang="en-US" dirty="0"/>
              <a:t>Bring data </a:t>
            </a:r>
          </a:p>
          <a:p>
            <a:pPr lvl="2"/>
            <a:r>
              <a:rPr lang="en-US" dirty="0"/>
              <a:t>Text file with sequence </a:t>
            </a:r>
          </a:p>
          <a:p>
            <a:pPr lvl="2"/>
            <a:r>
              <a:rPr lang="en-US" dirty="0"/>
              <a:t>Chromatography results </a:t>
            </a:r>
          </a:p>
          <a:p>
            <a:pPr lvl="3"/>
            <a:r>
              <a:rPr lang="en-US" dirty="0"/>
              <a:t>Look for peaks</a:t>
            </a:r>
          </a:p>
          <a:p>
            <a:pPr lvl="2"/>
            <a:r>
              <a:rPr lang="en-US" dirty="0"/>
              <a:t>Finch TV</a:t>
            </a:r>
          </a:p>
          <a:p>
            <a:r>
              <a:rPr lang="en-US" dirty="0"/>
              <a:t>Nicking mutagenesis tomorrow and Friday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8AA7-FD82-E94D-9D9A-4E5B5077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30E8-5C86-0443-B89A-5879E0F8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– Antibody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9469-1328-4045-85D2-1AE21796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How does A61N differ across germlines? - compare </a:t>
            </a:r>
            <a:r>
              <a:rPr lang="en-US" dirty="0" err="1"/>
              <a:t>Pertuzumab</a:t>
            </a:r>
            <a:r>
              <a:rPr lang="en-US" dirty="0"/>
              <a:t> to </a:t>
            </a:r>
            <a:r>
              <a:rPr lang="en-US" dirty="0" err="1"/>
              <a:t>Ixekizumab</a:t>
            </a:r>
            <a:endParaRPr lang="en-US" dirty="0"/>
          </a:p>
          <a:p>
            <a:r>
              <a:rPr lang="en-US" dirty="0"/>
              <a:t>2. Verify Tim's hypothesis with S49A - single simulation with </a:t>
            </a:r>
            <a:r>
              <a:rPr lang="en-US" dirty="0" err="1"/>
              <a:t>Pertuzumab</a:t>
            </a:r>
            <a:endParaRPr lang="en-US" dirty="0"/>
          </a:p>
          <a:p>
            <a:pPr lvl="1"/>
            <a:r>
              <a:rPr lang="en-US" dirty="0"/>
              <a:t>VH3-23</a:t>
            </a:r>
          </a:p>
          <a:p>
            <a:pPr lvl="2"/>
            <a:r>
              <a:rPr lang="en-US" b="0" i="0" dirty="0"/>
              <a:t>49-59</a:t>
            </a:r>
            <a:endParaRPr lang="en-US" dirty="0"/>
          </a:p>
          <a:p>
            <a:r>
              <a:rPr lang="en-US" dirty="0"/>
              <a:t>3. Does V64F only work for </a:t>
            </a:r>
            <a:r>
              <a:rPr lang="en-US" dirty="0" err="1"/>
              <a:t>Pertuzumab</a:t>
            </a:r>
            <a:r>
              <a:rPr lang="en-US" dirty="0"/>
              <a:t>? - </a:t>
            </a:r>
            <a:r>
              <a:rPr lang="en-US" dirty="0" err="1"/>
              <a:t>Pertuzumab</a:t>
            </a:r>
            <a:r>
              <a:rPr lang="en-US" dirty="0"/>
              <a:t> minus V64F, germline VH3-23 plus V64F</a:t>
            </a:r>
          </a:p>
          <a:p>
            <a:r>
              <a:rPr lang="en-US" dirty="0"/>
              <a:t>4. Additional test for N59 VH1-69 - project sequences onto </a:t>
            </a:r>
            <a:r>
              <a:rPr lang="en-US" dirty="0" err="1"/>
              <a:t>Ixekizumab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F3768-5ACE-F64C-9B18-501834C2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3615-6B11-BA43-8C15-CAB6AE09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39E4-16F6-C849-8B5E-0AEEB0EA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number of simulations </a:t>
            </a:r>
          </a:p>
          <a:p>
            <a:pPr lvl="1"/>
            <a:r>
              <a:rPr lang="en-US" dirty="0"/>
              <a:t>One or two? </a:t>
            </a:r>
          </a:p>
          <a:p>
            <a:endParaRPr lang="en-US" dirty="0"/>
          </a:p>
          <a:p>
            <a:r>
              <a:rPr lang="en-US" dirty="0"/>
              <a:t>Literature on framework mutations</a:t>
            </a:r>
          </a:p>
          <a:p>
            <a:pPr lvl="1"/>
            <a:r>
              <a:rPr lang="en-US" dirty="0"/>
              <a:t>Need to make sure they are relevant</a:t>
            </a:r>
          </a:p>
          <a:p>
            <a:pPr lvl="1"/>
            <a:endParaRPr lang="en-US" dirty="0"/>
          </a:p>
          <a:p>
            <a:r>
              <a:rPr lang="en-US" dirty="0"/>
              <a:t>VH3-23 </a:t>
            </a:r>
          </a:p>
          <a:p>
            <a:pPr lvl="1"/>
            <a:r>
              <a:rPr lang="en-US" dirty="0"/>
              <a:t>Look at structures </a:t>
            </a:r>
            <a:r>
              <a:rPr lang="en-US"/>
              <a:t>(germline and mature) 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844F-A3CA-2548-BCB2-D62A8734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7D4-CD69-DA42-967E-47BC81C6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– Antibody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C33A-2CDC-2543-80CF-67E43B33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 little lost on what antibodies we would look at</a:t>
            </a:r>
          </a:p>
          <a:p>
            <a:pPr lvl="1"/>
            <a:r>
              <a:rPr lang="en-US" dirty="0"/>
              <a:t>VH1-69?</a:t>
            </a:r>
          </a:p>
          <a:p>
            <a:pPr lvl="1"/>
            <a:r>
              <a:rPr lang="en-US" dirty="0"/>
              <a:t>VH3-23?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A4D1-B33D-B141-A8EE-15EBE84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CF53B27-B27C-6C46-8D92-53C91C65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1762D8-33F1-694A-B218-9CCD19EF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D517696-C5A0-E94F-86CF-574080A25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A3D082-3BFF-814F-83AA-2E409F27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8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3425-B12C-FB41-B4A8-A2AEDE12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39BC76-CBE7-3C42-A7EC-0E88588D8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536186"/>
              </p:ext>
            </p:extLst>
          </p:nvPr>
        </p:nvGraphicFramePr>
        <p:xfrm>
          <a:off x="457200" y="1600200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45355886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201666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4055944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8707677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087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VH1-69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VH3-23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S35H</a:t>
                      </a:r>
                    </a:p>
                    <a:p>
                      <a:r>
                        <a:rPr lang="en-US" dirty="0"/>
                        <a:t>V37M</a:t>
                      </a:r>
                    </a:p>
                    <a:p>
                      <a:r>
                        <a:rPr lang="en-US" dirty="0"/>
                        <a:t>M48I</a:t>
                      </a:r>
                    </a:p>
                    <a:p>
                      <a:r>
                        <a:rPr lang="en-US" dirty="0"/>
                        <a:t>G50Y</a:t>
                      </a:r>
                    </a:p>
                    <a:p>
                      <a:r>
                        <a:rPr lang="en-US" dirty="0"/>
                        <a:t>N59K</a:t>
                      </a:r>
                    </a:p>
                    <a:p>
                      <a:r>
                        <a:rPr lang="en-US" dirty="0"/>
                        <a:t>A61N</a:t>
                      </a:r>
                    </a:p>
                    <a:p>
                      <a:r>
                        <a:rPr lang="en-US" dirty="0"/>
                        <a:t>Q62E</a:t>
                      </a:r>
                    </a:p>
                    <a:p>
                      <a:r>
                        <a:rPr lang="en-US" dirty="0"/>
                        <a:t>K63N</a:t>
                      </a:r>
                    </a:p>
                    <a:p>
                      <a:r>
                        <a:rPr lang="en-US" dirty="0"/>
                        <a:t>Q65K</a:t>
                      </a:r>
                    </a:p>
                    <a:p>
                      <a:r>
                        <a:rPr lang="en-US" dirty="0"/>
                        <a:t>R67K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S35H</a:t>
                      </a:r>
                    </a:p>
                    <a:p>
                      <a:r>
                        <a:rPr lang="en-US" dirty="0"/>
                        <a:t>G50V</a:t>
                      </a:r>
                    </a:p>
                    <a:p>
                      <a:r>
                        <a:rPr lang="en-US" dirty="0"/>
                        <a:t>N59D</a:t>
                      </a:r>
                    </a:p>
                    <a:p>
                      <a:r>
                        <a:rPr lang="en-US" dirty="0"/>
                        <a:t>A61N</a:t>
                      </a:r>
                    </a:p>
                    <a:p>
                      <a:r>
                        <a:rPr lang="en-US" dirty="0"/>
                        <a:t>K63R</a:t>
                      </a:r>
                    </a:p>
                    <a:p>
                      <a:r>
                        <a:rPr lang="en-US" dirty="0"/>
                        <a:t>Q65K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I34M</a:t>
                      </a:r>
                    </a:p>
                    <a:p>
                      <a:r>
                        <a:rPr lang="en-US" dirty="0"/>
                        <a:t>S35Q</a:t>
                      </a:r>
                    </a:p>
                    <a:p>
                      <a:r>
                        <a:rPr lang="en-US" dirty="0"/>
                        <a:t>G50A</a:t>
                      </a:r>
                    </a:p>
                    <a:p>
                      <a:r>
                        <a:rPr lang="en-US" dirty="0"/>
                        <a:t>N59V</a:t>
                      </a:r>
                    </a:p>
                    <a:p>
                      <a:r>
                        <a:rPr lang="en-US" dirty="0"/>
                        <a:t>A61I</a:t>
                      </a:r>
                    </a:p>
                    <a:p>
                      <a:r>
                        <a:rPr lang="en-US" dirty="0"/>
                        <a:t>Q65A</a:t>
                      </a:r>
                    </a:p>
                    <a:p>
                      <a:r>
                        <a:rPr lang="en-US" dirty="0"/>
                        <a:t>G66D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different options?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126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B0CAB-6249-1D4B-9FCF-076475BF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D681-9DC8-5C44-981E-195243F9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CA8A79-E2F3-ED48-95EF-B0C6B57E1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029148"/>
              </p:ext>
            </p:extLst>
          </p:nvPr>
        </p:nvGraphicFramePr>
        <p:xfrm>
          <a:off x="2743200" y="1417638"/>
          <a:ext cx="3291840" cy="462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40563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3216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Germline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VH1-69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7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Germline with mutations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Which ones?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Risankizumab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4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Antibofy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 clump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How to break up?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Antibofy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 clump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7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Antibofy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 clump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3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5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all - minus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3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all - minus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only 1 (all minus 6)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Isolate effect of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only 1 (all minus 6)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25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A4A6-4D90-D54D-B857-2F4E7B76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FAAF-B546-064D-966C-AF66EC0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FACC-0060-E842-9C9C-0E8F6664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69 </a:t>
            </a:r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Two mutations for </a:t>
            </a:r>
            <a:r>
              <a:rPr lang="en-US"/>
              <a:t>each antibody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D4694-66B8-6249-8A40-D84D24E3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12106</TotalTime>
  <Words>313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Weekly Updates</vt:lpstr>
      <vt:lpstr>COVID Sims</vt:lpstr>
      <vt:lpstr>RBD Library – Wet Lab</vt:lpstr>
      <vt:lpstr>Brian – Antibody Sims</vt:lpstr>
      <vt:lpstr>PowerPoint Presentation</vt:lpstr>
      <vt:lpstr>Brian – Antibody Sims</vt:lpstr>
      <vt:lpstr>PowerPoint Presentation</vt:lpstr>
      <vt:lpstr>PowerPoint Presentation</vt:lpstr>
      <vt:lpstr>PowerPoint Presentation</vt:lpstr>
      <vt:lpstr>Look at Structures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167</cp:revision>
  <dcterms:created xsi:type="dcterms:W3CDTF">2021-01-21T03:40:47Z</dcterms:created>
  <dcterms:modified xsi:type="dcterms:W3CDTF">2021-04-08T16:14:19Z</dcterms:modified>
</cp:coreProperties>
</file>