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2" r:id="rId3"/>
    <p:sldId id="373" r:id="rId4"/>
    <p:sldId id="374" r:id="rId5"/>
    <p:sldId id="3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81094"/>
  </p:normalViewPr>
  <p:slideViewPr>
    <p:cSldViewPr>
      <p:cViewPr varScale="1">
        <p:scale>
          <a:sx n="88" d="100"/>
          <a:sy n="88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energy calculations </a:t>
            </a:r>
          </a:p>
          <a:p>
            <a:endParaRPr lang="en-US" dirty="0"/>
          </a:p>
          <a:p>
            <a:r>
              <a:rPr lang="en-US" dirty="0"/>
              <a:t>I358F </a:t>
            </a:r>
          </a:p>
          <a:p>
            <a:r>
              <a:rPr lang="en-US" dirty="0"/>
              <a:t>RMSD – stability 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Hydrogen bond – every frame </a:t>
            </a:r>
          </a:p>
          <a:p>
            <a:endParaRPr lang="en-US" dirty="0"/>
          </a:p>
          <a:p>
            <a:r>
              <a:rPr lang="en-US" dirty="0"/>
              <a:t>RMSD of that section – is it less stable? </a:t>
            </a:r>
          </a:p>
          <a:p>
            <a:r>
              <a:rPr lang="en-US" dirty="0"/>
              <a:t>RMSF – if there is something in RMSD </a:t>
            </a:r>
          </a:p>
          <a:p>
            <a:r>
              <a:rPr lang="en-US" dirty="0"/>
              <a:t>	- </a:t>
            </a:r>
            <a:r>
              <a:rPr lang="en-US" dirty="0" err="1"/>
              <a:t>gromacs</a:t>
            </a:r>
            <a:r>
              <a:rPr lang="en-US" dirty="0"/>
              <a:t> with residues (index file)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– isolated; super common; across germlines </a:t>
            </a:r>
          </a:p>
          <a:p>
            <a:endParaRPr lang="en-US" dirty="0"/>
          </a:p>
          <a:p>
            <a:r>
              <a:rPr lang="en-US" dirty="0"/>
              <a:t>Set up simulation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Both germlines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Control and mutant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Check for missing residues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Modeller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Just antibody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/>
              <a:t>April 16</a:t>
            </a:r>
            <a:r>
              <a:rPr lang="en-US" baseline="3000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20A-EF48-9A47-95B5-33C14A6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Sims Status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A12BD50-D951-BD42-BB3E-1F79356D7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36" y="1600200"/>
            <a:ext cx="5400728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4BCA-2C46-194F-9DFB-018E6D7E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4F90-7B05-704A-BD29-3359E017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E484K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01370B-FF41-A142-BCA6-559D16F05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" y="1384508"/>
            <a:ext cx="4385082" cy="43850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5B076-EFC9-E644-9650-1D4A992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F9E46B1-E3C9-704D-8382-433FFD394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83" y="1384508"/>
            <a:ext cx="4385082" cy="4385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A91E99-724B-3549-9DB6-97F0CE76A406}"/>
              </a:ext>
            </a:extLst>
          </p:cNvPr>
          <p:cNvSpPr txBox="1"/>
          <p:nvPr/>
        </p:nvSpPr>
        <p:spPr>
          <a:xfrm>
            <a:off x="5181600" y="56007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E484K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64604-7DC0-A543-8C0A-2E2DD8B3829F}"/>
              </a:ext>
            </a:extLst>
          </p:cNvPr>
          <p:cNvSpPr txBox="1"/>
          <p:nvPr/>
        </p:nvSpPr>
        <p:spPr>
          <a:xfrm>
            <a:off x="1104900" y="56007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E484</a:t>
            </a:r>
          </a:p>
        </p:txBody>
      </p:sp>
    </p:spTree>
    <p:extLst>
      <p:ext uri="{BB962C8B-B14F-4D97-AF65-F5344CB8AC3E}">
        <p14:creationId xmlns:p14="http://schemas.microsoft.com/office/powerpoint/2010/main" val="40575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2E5-DE08-7A49-80B4-84AD55D2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Antibody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6B08-EA29-6545-BA2F-58E7B11F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him take the lead?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for the MD </a:t>
            </a:r>
          </a:p>
          <a:p>
            <a:pPr lvl="1"/>
            <a:r>
              <a:rPr lang="en-US" dirty="0"/>
              <a:t>Set up and run the simulations</a:t>
            </a:r>
          </a:p>
          <a:p>
            <a:pPr lvl="1"/>
            <a:r>
              <a:rPr lang="en-US" dirty="0"/>
              <a:t>Brian set up one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4994D-5A9E-3A45-9A3F-D9942065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1947-484C-D747-ABE5-2C8C51CA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two COVID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B24-577E-6E4F-BD6F-87EE45CD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– SDA</a:t>
            </a:r>
          </a:p>
          <a:p>
            <a:pPr lvl="1"/>
            <a:r>
              <a:rPr lang="en-US" dirty="0"/>
              <a:t>Collaborator: Meeting </a:t>
            </a:r>
          </a:p>
          <a:p>
            <a:pPr lvl="1"/>
            <a:r>
              <a:rPr lang="en-US" dirty="0"/>
              <a:t>Read it again </a:t>
            </a:r>
          </a:p>
          <a:p>
            <a:endParaRPr lang="en-US" dirty="0"/>
          </a:p>
          <a:p>
            <a:r>
              <a:rPr lang="en-US" dirty="0"/>
              <a:t>Function for infectivity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1221-A123-0447-971E-3CA84576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16518</TotalTime>
  <Words>124</Words>
  <Application>Microsoft Macintosh PowerPoint</Application>
  <PresentationFormat>On-screen Show 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Weekly Updates</vt:lpstr>
      <vt:lpstr>Sims Status</vt:lpstr>
      <vt:lpstr>E484K</vt:lpstr>
      <vt:lpstr>Brian Antibody Sims</vt:lpstr>
      <vt:lpstr>Other two COVID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174</cp:revision>
  <dcterms:created xsi:type="dcterms:W3CDTF">2021-01-21T03:40:47Z</dcterms:created>
  <dcterms:modified xsi:type="dcterms:W3CDTF">2021-04-21T19:58:34Z</dcterms:modified>
</cp:coreProperties>
</file>