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72" r:id="rId3"/>
    <p:sldId id="373" r:id="rId4"/>
    <p:sldId id="376" r:id="rId5"/>
    <p:sldId id="377" r:id="rId6"/>
    <p:sldId id="3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/>
    <p:restoredTop sz="81070"/>
  </p:normalViewPr>
  <p:slideViewPr>
    <p:cSldViewPr>
      <p:cViewPr varScale="1">
        <p:scale>
          <a:sx n="102" d="100"/>
          <a:sy n="102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energy calculations </a:t>
            </a:r>
          </a:p>
          <a:p>
            <a:endParaRPr lang="en-US" dirty="0"/>
          </a:p>
          <a:p>
            <a:r>
              <a:rPr lang="en-US" dirty="0"/>
              <a:t>I358F </a:t>
            </a:r>
          </a:p>
          <a:p>
            <a:r>
              <a:rPr lang="en-US" dirty="0"/>
              <a:t>RMSD – stability 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bond – every frame </a:t>
            </a:r>
          </a:p>
          <a:p>
            <a:endParaRPr lang="en-US" dirty="0"/>
          </a:p>
          <a:p>
            <a:r>
              <a:rPr lang="en-US" dirty="0"/>
              <a:t>RMSD of that section – is it less stable? </a:t>
            </a:r>
          </a:p>
          <a:p>
            <a:r>
              <a:rPr lang="en-US" dirty="0"/>
              <a:t>RMSF – if there is something in RMSD </a:t>
            </a:r>
          </a:p>
          <a:p>
            <a:r>
              <a:rPr lang="en-US" dirty="0"/>
              <a:t>	- </a:t>
            </a:r>
            <a:r>
              <a:rPr lang="en-US" dirty="0" err="1"/>
              <a:t>gromacs</a:t>
            </a:r>
            <a:r>
              <a:rPr lang="en-US" dirty="0"/>
              <a:t> with residues (index file)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</a:t>
            </a:r>
          </a:p>
          <a:p>
            <a:r>
              <a:rPr lang="en-US" dirty="0"/>
              <a:t>RMSF – per residue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21</a:t>
            </a:r>
            <a:r>
              <a:rPr lang="en-US" baseline="30000" dirty="0"/>
              <a:t>st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20A-EF48-9A47-95B5-33C14A6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4BCA-2C46-194F-9DFB-018E6D7E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60174A2-E9FF-2342-98D2-F995E9D6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1295400"/>
            <a:ext cx="5397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6A48E85-D99C-5B41-9232-22BA41EBB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" y="1025525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4F90-7B05-704A-BD29-3359E01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E484K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B076-EFC9-E644-9650-1D4A992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1E99-724B-3549-9DB6-97F0CE76A406}"/>
              </a:ext>
            </a:extLst>
          </p:cNvPr>
          <p:cNvSpPr txBox="1"/>
          <p:nvPr/>
        </p:nvSpPr>
        <p:spPr>
          <a:xfrm>
            <a:off x="5181600" y="56007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E484K</a:t>
            </a:r>
          </a:p>
        </p:txBody>
      </p:sp>
      <p:pic>
        <p:nvPicPr>
          <p:cNvPr id="15" name="Picture 14" descr="A picture containing LEGO, flying, toy, air&#10;&#10;Description automatically generated">
            <a:extLst>
              <a:ext uri="{FF2B5EF4-FFF2-40B4-BE49-F238E27FC236}">
                <a16:creationId xmlns:a16="http://schemas.microsoft.com/office/drawing/2014/main" id="{203A715F-14B1-174C-B1FE-D3ED1C48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5" t="10012" r="18552" b="21617"/>
          <a:stretch/>
        </p:blipFill>
        <p:spPr>
          <a:xfrm>
            <a:off x="5943600" y="736515"/>
            <a:ext cx="1905000" cy="17018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2A1C30-7C8A-224C-8F5B-70E6293D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2" y="4651519"/>
            <a:ext cx="2438400" cy="13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2005-5F25-694B-BCDC-6A07FAD0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9937-0E92-3A44-98BD-A1D1D33D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C51FA-0233-7841-A84D-EE6466DC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4724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AB5DA-5595-C743-9EB7-9711B205CECE}"/>
              </a:ext>
            </a:extLst>
          </p:cNvPr>
          <p:cNvSpPr txBox="1"/>
          <p:nvPr/>
        </p:nvSpPr>
        <p:spPr>
          <a:xfrm>
            <a:off x="5448300" y="2221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Mutant</a:t>
            </a:r>
          </a:p>
        </p:txBody>
      </p:sp>
    </p:spTree>
    <p:extLst>
      <p:ext uri="{BB962C8B-B14F-4D97-AF65-F5344CB8AC3E}">
        <p14:creationId xmlns:p14="http://schemas.microsoft.com/office/powerpoint/2010/main" val="338243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890-F915-664E-8A9F-D9C621CD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651-3946-4240-8F95-896BCB6F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S35 Mutations and working on teaching Brian how to set up his own simulations.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EC0C-F801-E441-9ED0-CCFB92A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947-484C-D747-ABE5-2C8C51C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two COVID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B24-577E-6E4F-BD6F-87EE45CD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– SDA</a:t>
            </a:r>
          </a:p>
          <a:p>
            <a:pPr lvl="1"/>
            <a:r>
              <a:rPr lang="en-US" dirty="0"/>
              <a:t>Collaborator: Meeting </a:t>
            </a:r>
          </a:p>
          <a:p>
            <a:pPr lvl="1"/>
            <a:r>
              <a:rPr lang="en-US" dirty="0"/>
              <a:t>Read it paper again</a:t>
            </a:r>
          </a:p>
          <a:p>
            <a:endParaRPr lang="en-US" dirty="0"/>
          </a:p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1221-A123-0447-971E-3CA84576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16827</TotalTime>
  <Words>102</Words>
  <Application>Microsoft Macintosh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Weekly Updates</vt:lpstr>
      <vt:lpstr>Sims Status</vt:lpstr>
      <vt:lpstr>E484K</vt:lpstr>
      <vt:lpstr>RMSD</vt:lpstr>
      <vt:lpstr>Antibodies </vt:lpstr>
      <vt:lpstr>Other two COVID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181</cp:revision>
  <dcterms:created xsi:type="dcterms:W3CDTF">2021-01-21T03:40:47Z</dcterms:created>
  <dcterms:modified xsi:type="dcterms:W3CDTF">2021-04-22T01:07:26Z</dcterms:modified>
</cp:coreProperties>
</file>