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72" r:id="rId3"/>
    <p:sldId id="373" r:id="rId4"/>
    <p:sldId id="378" r:id="rId5"/>
    <p:sldId id="379" r:id="rId6"/>
    <p:sldId id="376" r:id="rId7"/>
    <p:sldId id="380" r:id="rId8"/>
    <p:sldId id="377" r:id="rId9"/>
    <p:sldId id="3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0"/>
    <p:restoredTop sz="81070"/>
  </p:normalViewPr>
  <p:slideViewPr>
    <p:cSldViewPr>
      <p:cViewPr varScale="1">
        <p:scale>
          <a:sx n="102" d="100"/>
          <a:sy n="102" d="100"/>
        </p:scale>
        <p:origin x="12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energy calculations </a:t>
            </a:r>
          </a:p>
          <a:p>
            <a:endParaRPr lang="en-US" dirty="0"/>
          </a:p>
          <a:p>
            <a:r>
              <a:rPr lang="en-US" dirty="0"/>
              <a:t>I358F </a:t>
            </a:r>
          </a:p>
          <a:p>
            <a:r>
              <a:rPr lang="en-US" dirty="0"/>
              <a:t>RMSD – stability thing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Hydrogen bond – every frame </a:t>
            </a:r>
          </a:p>
          <a:p>
            <a:endParaRPr lang="en-US" dirty="0"/>
          </a:p>
          <a:p>
            <a:r>
              <a:rPr lang="en-US" dirty="0"/>
              <a:t>RMSD of that section – is it less stable? </a:t>
            </a:r>
          </a:p>
          <a:p>
            <a:r>
              <a:rPr lang="en-US" dirty="0"/>
              <a:t>RMSF – if there is something in RMSD </a:t>
            </a:r>
          </a:p>
          <a:p>
            <a:r>
              <a:rPr lang="en-US" dirty="0"/>
              <a:t>	- </a:t>
            </a:r>
            <a:r>
              <a:rPr lang="en-US" dirty="0" err="1"/>
              <a:t>gromacs</a:t>
            </a:r>
            <a:r>
              <a:rPr lang="en-US" dirty="0"/>
              <a:t> with residues (index file)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Structural </a:t>
            </a:r>
          </a:p>
          <a:p>
            <a:r>
              <a:rPr lang="en-US" dirty="0"/>
              <a:t>RMSF – per residue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April 23</a:t>
            </a:r>
            <a:r>
              <a:rPr lang="en-US" baseline="30000" dirty="0"/>
              <a:t>rd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420A-EF48-9A47-95B5-33C14A61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Sims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34BCA-2C46-194F-9DFB-018E6D7E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1E8D766-5E60-A340-8D09-ECDF6B207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1384981"/>
            <a:ext cx="53975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6A48E85-D99C-5B41-9232-22BA41EBB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" y="1025525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C4F90-7B05-704A-BD29-3359E017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E484K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5B076-EFC9-E644-9650-1D4A992F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1E99-724B-3549-9DB6-97F0CE76A406}"/>
              </a:ext>
            </a:extLst>
          </p:cNvPr>
          <p:cNvSpPr txBox="1"/>
          <p:nvPr/>
        </p:nvSpPr>
        <p:spPr>
          <a:xfrm>
            <a:off x="5181600" y="56007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E484K</a:t>
            </a:r>
          </a:p>
        </p:txBody>
      </p:sp>
      <p:pic>
        <p:nvPicPr>
          <p:cNvPr id="15" name="Picture 14" descr="A picture containing LEGO, flying, toy, air&#10;&#10;Description automatically generated">
            <a:extLst>
              <a:ext uri="{FF2B5EF4-FFF2-40B4-BE49-F238E27FC236}">
                <a16:creationId xmlns:a16="http://schemas.microsoft.com/office/drawing/2014/main" id="{203A715F-14B1-174C-B1FE-D3ED1C480F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5" t="10012" r="18552" b="21617"/>
          <a:stretch/>
        </p:blipFill>
        <p:spPr>
          <a:xfrm>
            <a:off x="5943600" y="736515"/>
            <a:ext cx="1905000" cy="17018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2A1C30-7C8A-224C-8F5B-70E6293DC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72" y="4651519"/>
            <a:ext cx="2438400" cy="13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0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A3DE-5D65-EE44-988C-4E71B473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CC12.1 RMSD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4D189-2898-1A4E-AB48-8900E2AE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620611-8FD3-194F-AD7B-53CEA175D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" y="1806676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EC4B96A-ED5A-234B-9100-E08DC8A9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6677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5FF0-7F16-F04D-9BD2-A057C09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CC12.3 RMSD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0F0F-26B9-9943-AEF9-78AF38F9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B7A5C41-ABE3-BE44-A4D9-B1E2CC73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44" y="1806676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2BDEEFC-37A7-5548-AEAA-1CACFA0B6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45" y="1806677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7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2005-5F25-694B-BCDC-6A07FAD0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CC12.1 (GG) RMSD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39937-0E92-3A44-98BD-A1D1D33D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0E5F291-AC98-AE4D-B090-43856D606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2940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0C0E756-986F-D741-9A82-FD3F6693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12940"/>
            <a:ext cx="4572000" cy="32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3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2DCC-05FA-E34E-B6A8-A135750D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78E5-7C13-4A43-91B7-C6F9BA7B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MMPBSA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5ADE-8210-5347-8B64-A5FBDB70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5890-F915-664E-8A9F-D9C621CD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6651-3946-4240-8F95-896BCB6F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Starting S35 Mutations and working on teaching Brian how to set up his own simulations.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Haven’t done yet. Still need to confirm with Brian.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FEC0C-F801-E441-9ED0-CCFB92AE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1947-484C-D747-ABE5-2C8C51CA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two COVID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B24-577E-6E4F-BD6F-87EE45CD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– SDA</a:t>
            </a:r>
          </a:p>
          <a:p>
            <a:pPr lvl="1"/>
            <a:r>
              <a:rPr lang="en-US" dirty="0"/>
              <a:t>Collaborator: Meeting </a:t>
            </a:r>
          </a:p>
          <a:p>
            <a:pPr lvl="1"/>
            <a:r>
              <a:rPr lang="en-US" dirty="0"/>
              <a:t>Read it paper again</a:t>
            </a:r>
          </a:p>
          <a:p>
            <a:endParaRPr lang="en-US" dirty="0"/>
          </a:p>
          <a:p>
            <a:r>
              <a:rPr lang="en-US" dirty="0"/>
              <a:t>Function for infectivity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B1221-A123-0447-971E-3CA84576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18653</TotalTime>
  <Words>126</Words>
  <Application>Microsoft Macintosh PowerPoint</Application>
  <PresentationFormat>On-screen Show (4:3)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Office Theme</vt:lpstr>
      <vt:lpstr>Weekly Updates</vt:lpstr>
      <vt:lpstr>Sims Status</vt:lpstr>
      <vt:lpstr>E484K</vt:lpstr>
      <vt:lpstr>CC12.1 RMSD</vt:lpstr>
      <vt:lpstr>CC12.3 RMSD</vt:lpstr>
      <vt:lpstr>CC12.1 (GG) RMSD</vt:lpstr>
      <vt:lpstr>Next Steps</vt:lpstr>
      <vt:lpstr>Antibodies </vt:lpstr>
      <vt:lpstr>Other two COVID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187</cp:revision>
  <dcterms:created xsi:type="dcterms:W3CDTF">2021-01-21T03:40:47Z</dcterms:created>
  <dcterms:modified xsi:type="dcterms:W3CDTF">2021-04-24T21:51:44Z</dcterms:modified>
</cp:coreProperties>
</file>