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390" r:id="rId3"/>
    <p:sldId id="372" r:id="rId4"/>
    <p:sldId id="384" r:id="rId5"/>
    <p:sldId id="373" r:id="rId6"/>
    <p:sldId id="385" r:id="rId7"/>
    <p:sldId id="378" r:id="rId8"/>
    <p:sldId id="379" r:id="rId9"/>
    <p:sldId id="376" r:id="rId10"/>
    <p:sldId id="381" r:id="rId11"/>
    <p:sldId id="386" r:id="rId12"/>
    <p:sldId id="382" r:id="rId13"/>
    <p:sldId id="383" r:id="rId14"/>
    <p:sldId id="377" r:id="rId15"/>
    <p:sldId id="387" r:id="rId16"/>
    <p:sldId id="388" r:id="rId17"/>
    <p:sldId id="389" r:id="rId18"/>
    <p:sldId id="375"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mily Rachel Rhodes" initials="ERR" lastIdx="1" clrIdx="0">
    <p:extLst>
      <p:ext uri="{19B8F6BF-5375-455C-9EA6-DF929625EA0E}">
        <p15:presenceInfo xmlns:p15="http://schemas.microsoft.com/office/powerpoint/2012/main" userId="S::emrh4010@colorado.edu::034ea795-a16d-493b-96d4-ebec3b044e2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CFB879"/>
    <a:srgbClr val="D3B979"/>
    <a:srgbClr val="D2C121"/>
    <a:srgbClr val="D2BF2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7666"/>
    <p:restoredTop sz="81111"/>
  </p:normalViewPr>
  <p:slideViewPr>
    <p:cSldViewPr>
      <p:cViewPr>
        <p:scale>
          <a:sx n="84" d="100"/>
          <a:sy n="84" d="100"/>
        </p:scale>
        <p:origin x="-240" y="14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1D3C929-2010-42FD-A16A-4B23893067CA}" type="doc">
      <dgm:prSet loTypeId="urn:microsoft.com/office/officeart/2008/layout/LinedList" loCatId="list" qsTypeId="urn:microsoft.com/office/officeart/2005/8/quickstyle/simple1" qsCatId="simple" csTypeId="urn:microsoft.com/office/officeart/2005/8/colors/accent2_2" csCatId="accent2" phldr="1"/>
      <dgm:spPr/>
      <dgm:t>
        <a:bodyPr/>
        <a:lstStyle/>
        <a:p>
          <a:endParaRPr lang="en-US"/>
        </a:p>
      </dgm:t>
    </dgm:pt>
    <dgm:pt modelId="{F6D20A1E-C2F4-4F15-8FA3-E90134DBDCFC}">
      <dgm:prSet/>
      <dgm:spPr/>
      <dgm:t>
        <a:bodyPr/>
        <a:lstStyle/>
        <a:p>
          <a:r>
            <a:rPr lang="en-US" dirty="0">
              <a:highlight>
                <a:srgbClr val="FFFF00"/>
              </a:highlight>
            </a:rPr>
            <a:t>Dennis Burton *</a:t>
          </a:r>
        </a:p>
      </dgm:t>
    </dgm:pt>
    <dgm:pt modelId="{3F344D26-554B-4436-BAE9-E2B56A9FDE8E}" type="parTrans" cxnId="{08FE9FB3-3772-4217-9C35-38F814F174B0}">
      <dgm:prSet/>
      <dgm:spPr/>
      <dgm:t>
        <a:bodyPr/>
        <a:lstStyle/>
        <a:p>
          <a:endParaRPr lang="en-US"/>
        </a:p>
      </dgm:t>
    </dgm:pt>
    <dgm:pt modelId="{A381A256-A722-4277-A20B-9798039108CF}" type="sibTrans" cxnId="{08FE9FB3-3772-4217-9C35-38F814F174B0}">
      <dgm:prSet/>
      <dgm:spPr/>
      <dgm:t>
        <a:bodyPr/>
        <a:lstStyle/>
        <a:p>
          <a:endParaRPr lang="en-US"/>
        </a:p>
      </dgm:t>
    </dgm:pt>
    <dgm:pt modelId="{952B5FBC-C3A5-4F07-8D4E-BAD211A79CBD}">
      <dgm:prSet/>
      <dgm:spPr/>
      <dgm:t>
        <a:bodyPr/>
        <a:lstStyle/>
        <a:p>
          <a:r>
            <a:rPr lang="en-US"/>
            <a:t>Ian Wilson</a:t>
          </a:r>
        </a:p>
      </dgm:t>
    </dgm:pt>
    <dgm:pt modelId="{2696B198-CB3F-4592-8CB6-710F92FA95DD}" type="parTrans" cxnId="{261C836B-22D0-4AA9-BE97-458D0EBAF15C}">
      <dgm:prSet/>
      <dgm:spPr/>
      <dgm:t>
        <a:bodyPr/>
        <a:lstStyle/>
        <a:p>
          <a:endParaRPr lang="en-US"/>
        </a:p>
      </dgm:t>
    </dgm:pt>
    <dgm:pt modelId="{4B95CA07-767F-4F32-9398-1142255244B1}" type="sibTrans" cxnId="{261C836B-22D0-4AA9-BE97-458D0EBAF15C}">
      <dgm:prSet/>
      <dgm:spPr/>
      <dgm:t>
        <a:bodyPr/>
        <a:lstStyle/>
        <a:p>
          <a:endParaRPr lang="en-US"/>
        </a:p>
      </dgm:t>
    </dgm:pt>
    <dgm:pt modelId="{9E2C38D4-0F53-430B-AB0D-329CBD9762DB}">
      <dgm:prSet/>
      <dgm:spPr/>
      <dgm:t>
        <a:bodyPr/>
        <a:lstStyle/>
        <a:p>
          <a:r>
            <a:rPr lang="en-US" dirty="0">
              <a:highlight>
                <a:srgbClr val="FFFF00"/>
              </a:highlight>
            </a:rPr>
            <a:t>Joseph G. Jardine</a:t>
          </a:r>
        </a:p>
      </dgm:t>
    </dgm:pt>
    <dgm:pt modelId="{51E05B6E-FF97-4050-9625-D158CD31C139}" type="parTrans" cxnId="{6CD08399-D866-4D15-B6C6-1D3E6ACBE767}">
      <dgm:prSet/>
      <dgm:spPr/>
      <dgm:t>
        <a:bodyPr/>
        <a:lstStyle/>
        <a:p>
          <a:endParaRPr lang="en-US"/>
        </a:p>
      </dgm:t>
    </dgm:pt>
    <dgm:pt modelId="{A1FF9930-41FF-4429-B7A6-363946FE461F}" type="sibTrans" cxnId="{6CD08399-D866-4D15-B6C6-1D3E6ACBE767}">
      <dgm:prSet/>
      <dgm:spPr/>
      <dgm:t>
        <a:bodyPr/>
        <a:lstStyle/>
        <a:p>
          <a:endParaRPr lang="en-US"/>
        </a:p>
      </dgm:t>
    </dgm:pt>
    <dgm:pt modelId="{5B3D094E-4424-4014-A285-472A2BF6B15A}">
      <dgm:prSet/>
      <dgm:spPr/>
      <dgm:t>
        <a:bodyPr/>
        <a:lstStyle/>
        <a:p>
          <a:r>
            <a:rPr lang="en-US"/>
            <a:t>Andreas Plückthun *</a:t>
          </a:r>
        </a:p>
      </dgm:t>
    </dgm:pt>
    <dgm:pt modelId="{10A59B87-26D9-4F11-AE0C-A7DEAD1EBB41}" type="parTrans" cxnId="{95837179-D918-4515-8862-9B2C630D8EAD}">
      <dgm:prSet/>
      <dgm:spPr/>
      <dgm:t>
        <a:bodyPr/>
        <a:lstStyle/>
        <a:p>
          <a:endParaRPr lang="en-US"/>
        </a:p>
      </dgm:t>
    </dgm:pt>
    <dgm:pt modelId="{6F1A6DD3-374D-4F87-B9E7-E6960C2E28C4}" type="sibTrans" cxnId="{95837179-D918-4515-8862-9B2C630D8EAD}">
      <dgm:prSet/>
      <dgm:spPr/>
      <dgm:t>
        <a:bodyPr/>
        <a:lstStyle/>
        <a:p>
          <a:endParaRPr lang="en-US"/>
        </a:p>
      </dgm:t>
    </dgm:pt>
    <dgm:pt modelId="{5D696AF2-C6AF-4614-B752-6F60C1C8D6B8}">
      <dgm:prSet/>
      <dgm:spPr/>
      <dgm:t>
        <a:bodyPr/>
        <a:lstStyle/>
        <a:p>
          <a:r>
            <a:rPr lang="en-US"/>
            <a:t>Paul Carter</a:t>
          </a:r>
        </a:p>
      </dgm:t>
    </dgm:pt>
    <dgm:pt modelId="{A4A6FCCA-80CF-4FC5-9C43-B4C5660A0E53}" type="parTrans" cxnId="{E2D8F70A-049F-4325-A2EF-3DA587F1F736}">
      <dgm:prSet/>
      <dgm:spPr/>
      <dgm:t>
        <a:bodyPr/>
        <a:lstStyle/>
        <a:p>
          <a:endParaRPr lang="en-US"/>
        </a:p>
      </dgm:t>
    </dgm:pt>
    <dgm:pt modelId="{7298B74B-4EAC-41B6-820F-B0F3DA99B271}" type="sibTrans" cxnId="{E2D8F70A-049F-4325-A2EF-3DA587F1F736}">
      <dgm:prSet/>
      <dgm:spPr/>
      <dgm:t>
        <a:bodyPr/>
        <a:lstStyle/>
        <a:p>
          <a:endParaRPr lang="en-US"/>
        </a:p>
      </dgm:t>
    </dgm:pt>
    <dgm:pt modelId="{C92A6C09-4ED4-4174-B12E-EBEF7D9020FD}">
      <dgm:prSet/>
      <dgm:spPr/>
      <dgm:t>
        <a:bodyPr/>
        <a:lstStyle/>
        <a:p>
          <a:r>
            <a:rPr lang="en-US"/>
            <a:t>Simon Moroney</a:t>
          </a:r>
        </a:p>
      </dgm:t>
    </dgm:pt>
    <dgm:pt modelId="{40B69A8E-66E7-4BD7-8BE5-4BF95DB8B782}" type="parTrans" cxnId="{91BD0379-FAF1-4085-81E3-86EFD55710CE}">
      <dgm:prSet/>
      <dgm:spPr/>
      <dgm:t>
        <a:bodyPr/>
        <a:lstStyle/>
        <a:p>
          <a:endParaRPr lang="en-US"/>
        </a:p>
      </dgm:t>
    </dgm:pt>
    <dgm:pt modelId="{0C13A573-177D-45F4-9FC8-B044E22D0F4F}" type="sibTrans" cxnId="{91BD0379-FAF1-4085-81E3-86EFD55710CE}">
      <dgm:prSet/>
      <dgm:spPr/>
      <dgm:t>
        <a:bodyPr/>
        <a:lstStyle/>
        <a:p>
          <a:endParaRPr lang="en-US"/>
        </a:p>
      </dgm:t>
    </dgm:pt>
    <dgm:pt modelId="{DE97290D-3A7C-4C99-B482-2F2392168149}">
      <dgm:prSet/>
      <dgm:spPr/>
      <dgm:t>
        <a:bodyPr/>
        <a:lstStyle/>
        <a:p>
          <a:r>
            <a:rPr lang="en-US" dirty="0">
              <a:highlight>
                <a:srgbClr val="FFFF00"/>
              </a:highlight>
            </a:rPr>
            <a:t>Sir Gregory Paul Winter *</a:t>
          </a:r>
        </a:p>
      </dgm:t>
    </dgm:pt>
    <dgm:pt modelId="{C2AA1837-FB64-44A4-8910-502486556A9F}" type="parTrans" cxnId="{B73A92D2-456A-4ED0-ACBF-F8C3F7B5F28D}">
      <dgm:prSet/>
      <dgm:spPr/>
      <dgm:t>
        <a:bodyPr/>
        <a:lstStyle/>
        <a:p>
          <a:endParaRPr lang="en-US"/>
        </a:p>
      </dgm:t>
    </dgm:pt>
    <dgm:pt modelId="{111F63ED-BE83-410E-828B-A056ACD00751}" type="sibTrans" cxnId="{B73A92D2-456A-4ED0-ACBF-F8C3F7B5F28D}">
      <dgm:prSet/>
      <dgm:spPr/>
      <dgm:t>
        <a:bodyPr/>
        <a:lstStyle/>
        <a:p>
          <a:endParaRPr lang="en-US"/>
        </a:p>
      </dgm:t>
    </dgm:pt>
    <dgm:pt modelId="{5ADA0258-858D-442F-B120-C654AABB0ADA}">
      <dgm:prSet/>
      <dgm:spPr/>
      <dgm:t>
        <a:bodyPr/>
        <a:lstStyle/>
        <a:p>
          <a:r>
            <a:rPr lang="en-US"/>
            <a:t>James Huston</a:t>
          </a:r>
        </a:p>
      </dgm:t>
    </dgm:pt>
    <dgm:pt modelId="{A05DE2D9-1CB2-40B1-870A-5EACB6920187}" type="parTrans" cxnId="{B95FFFFA-C70A-4321-90C9-945855A0A1AD}">
      <dgm:prSet/>
      <dgm:spPr/>
      <dgm:t>
        <a:bodyPr/>
        <a:lstStyle/>
        <a:p>
          <a:endParaRPr lang="en-US"/>
        </a:p>
      </dgm:t>
    </dgm:pt>
    <dgm:pt modelId="{3707F15E-12EA-4EDC-B81E-B215C09ECCDF}" type="sibTrans" cxnId="{B95FFFFA-C70A-4321-90C9-945855A0A1AD}">
      <dgm:prSet/>
      <dgm:spPr/>
      <dgm:t>
        <a:bodyPr/>
        <a:lstStyle/>
        <a:p>
          <a:endParaRPr lang="en-US"/>
        </a:p>
      </dgm:t>
    </dgm:pt>
    <dgm:pt modelId="{D1574725-BA2F-429A-BF1B-549D63C594EB}">
      <dgm:prSet/>
      <dgm:spPr/>
      <dgm:t>
        <a:bodyPr/>
        <a:lstStyle/>
        <a:p>
          <a:r>
            <a:rPr lang="en-US"/>
            <a:t>Alain Beck *</a:t>
          </a:r>
        </a:p>
      </dgm:t>
    </dgm:pt>
    <dgm:pt modelId="{03BC2502-385B-49CA-8F38-C340B122ECD6}" type="parTrans" cxnId="{5DAC8FB8-3CC2-4386-9504-9E5AEF1F7D51}">
      <dgm:prSet/>
      <dgm:spPr/>
      <dgm:t>
        <a:bodyPr/>
        <a:lstStyle/>
        <a:p>
          <a:endParaRPr lang="en-US"/>
        </a:p>
      </dgm:t>
    </dgm:pt>
    <dgm:pt modelId="{6CC7A450-D09E-49F1-A2F0-8DC9CCCC3501}" type="sibTrans" cxnId="{5DAC8FB8-3CC2-4386-9504-9E5AEF1F7D51}">
      <dgm:prSet/>
      <dgm:spPr/>
      <dgm:t>
        <a:bodyPr/>
        <a:lstStyle/>
        <a:p>
          <a:endParaRPr lang="en-US"/>
        </a:p>
      </dgm:t>
    </dgm:pt>
    <dgm:pt modelId="{A52A6CAD-B4FC-4828-86AB-0B80ACAB9117}">
      <dgm:prSet/>
      <dgm:spPr/>
      <dgm:t>
        <a:bodyPr/>
        <a:lstStyle/>
        <a:p>
          <a:r>
            <a:rPr lang="en-US" dirty="0">
              <a:highlight>
                <a:srgbClr val="FFFF00"/>
              </a:highlight>
            </a:rPr>
            <a:t>Sachdev Sidhu *</a:t>
          </a:r>
        </a:p>
      </dgm:t>
    </dgm:pt>
    <dgm:pt modelId="{2019D3A7-EE66-4BB0-8D10-921F694336C3}" type="parTrans" cxnId="{4EF9908B-D8B8-4CFC-A3A6-2D08670FD54E}">
      <dgm:prSet/>
      <dgm:spPr/>
      <dgm:t>
        <a:bodyPr/>
        <a:lstStyle/>
        <a:p>
          <a:endParaRPr lang="en-US"/>
        </a:p>
      </dgm:t>
    </dgm:pt>
    <dgm:pt modelId="{241C7529-1448-4525-8980-FA57439A2637}" type="sibTrans" cxnId="{4EF9908B-D8B8-4CFC-A3A6-2D08670FD54E}">
      <dgm:prSet/>
      <dgm:spPr/>
      <dgm:t>
        <a:bodyPr/>
        <a:lstStyle/>
        <a:p>
          <a:endParaRPr lang="en-US"/>
        </a:p>
      </dgm:t>
    </dgm:pt>
    <dgm:pt modelId="{81FBB895-0615-4261-9398-18DE541553E4}">
      <dgm:prSet/>
      <dgm:spPr/>
      <dgm:t>
        <a:bodyPr/>
        <a:lstStyle/>
        <a:p>
          <a:r>
            <a:rPr lang="en-US" dirty="0">
              <a:highlight>
                <a:srgbClr val="FFFF00"/>
              </a:highlight>
            </a:rPr>
            <a:t>John McCafferty * </a:t>
          </a:r>
        </a:p>
      </dgm:t>
    </dgm:pt>
    <dgm:pt modelId="{01A46511-D1B0-4799-A6F1-C30680CABA80}" type="parTrans" cxnId="{EB2ABFE9-881D-4609-BF5E-E860A44EE8A4}">
      <dgm:prSet/>
      <dgm:spPr/>
      <dgm:t>
        <a:bodyPr/>
        <a:lstStyle/>
        <a:p>
          <a:endParaRPr lang="en-US"/>
        </a:p>
      </dgm:t>
    </dgm:pt>
    <dgm:pt modelId="{4853C973-7C92-42F7-A9E5-2A70C03D7C62}" type="sibTrans" cxnId="{EB2ABFE9-881D-4609-BF5E-E860A44EE8A4}">
      <dgm:prSet/>
      <dgm:spPr/>
      <dgm:t>
        <a:bodyPr/>
        <a:lstStyle/>
        <a:p>
          <a:endParaRPr lang="en-US"/>
        </a:p>
      </dgm:t>
    </dgm:pt>
    <dgm:pt modelId="{711394B3-C446-4573-B48B-CFDC588603D7}">
      <dgm:prSet/>
      <dgm:spPr/>
      <dgm:t>
        <a:bodyPr/>
        <a:lstStyle/>
        <a:p>
          <a:r>
            <a:rPr lang="en-US" dirty="0">
              <a:highlight>
                <a:srgbClr val="FFFF00"/>
              </a:highlight>
            </a:rPr>
            <a:t>Dane </a:t>
          </a:r>
          <a:r>
            <a:rPr lang="en-US" dirty="0" err="1">
              <a:highlight>
                <a:srgbClr val="FFFF00"/>
              </a:highlight>
            </a:rPr>
            <a:t>Wittrup</a:t>
          </a:r>
          <a:r>
            <a:rPr lang="en-US" dirty="0">
              <a:highlight>
                <a:srgbClr val="FFFF00"/>
              </a:highlight>
            </a:rPr>
            <a:t> *</a:t>
          </a:r>
        </a:p>
      </dgm:t>
    </dgm:pt>
    <dgm:pt modelId="{3F703EA0-774A-4C44-8364-A02BAEC64FE0}" type="parTrans" cxnId="{E027D140-D14D-4D62-895B-90D0CC08220F}">
      <dgm:prSet/>
      <dgm:spPr/>
      <dgm:t>
        <a:bodyPr/>
        <a:lstStyle/>
        <a:p>
          <a:endParaRPr lang="en-US"/>
        </a:p>
      </dgm:t>
    </dgm:pt>
    <dgm:pt modelId="{C33996A9-610D-45C3-86CF-A450856D46E9}" type="sibTrans" cxnId="{E027D140-D14D-4D62-895B-90D0CC08220F}">
      <dgm:prSet/>
      <dgm:spPr/>
      <dgm:t>
        <a:bodyPr/>
        <a:lstStyle/>
        <a:p>
          <a:endParaRPr lang="en-US"/>
        </a:p>
      </dgm:t>
    </dgm:pt>
    <dgm:pt modelId="{70DB4873-2CC9-4A7C-A7CE-7217F61ECCDC}">
      <dgm:prSet/>
      <dgm:spPr/>
      <dgm:t>
        <a:bodyPr/>
        <a:lstStyle/>
        <a:p>
          <a:r>
            <a:rPr lang="en-US"/>
            <a:t>Roland Kontermann *</a:t>
          </a:r>
        </a:p>
      </dgm:t>
    </dgm:pt>
    <dgm:pt modelId="{89660B5B-1CFD-4322-8FB3-54DB1489AD1B}" type="parTrans" cxnId="{6112853B-07B6-4A1B-9897-20E310A50F2D}">
      <dgm:prSet/>
      <dgm:spPr/>
      <dgm:t>
        <a:bodyPr/>
        <a:lstStyle/>
        <a:p>
          <a:endParaRPr lang="en-US"/>
        </a:p>
      </dgm:t>
    </dgm:pt>
    <dgm:pt modelId="{270F8A45-5019-455F-A46C-88D9E48FC2A5}" type="sibTrans" cxnId="{6112853B-07B6-4A1B-9897-20E310A50F2D}">
      <dgm:prSet/>
      <dgm:spPr/>
      <dgm:t>
        <a:bodyPr/>
        <a:lstStyle/>
        <a:p>
          <a:endParaRPr lang="en-US"/>
        </a:p>
      </dgm:t>
    </dgm:pt>
    <dgm:pt modelId="{2139F4B1-7246-4011-9358-2413A9E5A2A3}">
      <dgm:prSet/>
      <dgm:spPr/>
      <dgm:t>
        <a:bodyPr/>
        <a:lstStyle/>
        <a:p>
          <a:r>
            <a:rPr lang="en-US"/>
            <a:t>Florian Wurm *</a:t>
          </a:r>
        </a:p>
      </dgm:t>
    </dgm:pt>
    <dgm:pt modelId="{7B7923D1-8001-46DE-AA73-52264D747D58}" type="parTrans" cxnId="{8C8A64DF-6FBE-463C-B240-25E613408BAC}">
      <dgm:prSet/>
      <dgm:spPr/>
      <dgm:t>
        <a:bodyPr/>
        <a:lstStyle/>
        <a:p>
          <a:endParaRPr lang="en-US"/>
        </a:p>
      </dgm:t>
    </dgm:pt>
    <dgm:pt modelId="{CDA2F657-84FC-44C8-9084-1D150444E9A1}" type="sibTrans" cxnId="{8C8A64DF-6FBE-463C-B240-25E613408BAC}">
      <dgm:prSet/>
      <dgm:spPr/>
      <dgm:t>
        <a:bodyPr/>
        <a:lstStyle/>
        <a:p>
          <a:endParaRPr lang="en-US"/>
        </a:p>
      </dgm:t>
    </dgm:pt>
    <dgm:pt modelId="{B3C435E3-8224-48DA-8F8F-C5C604F7872D}">
      <dgm:prSet/>
      <dgm:spPr/>
      <dgm:t>
        <a:bodyPr/>
        <a:lstStyle/>
        <a:p>
          <a:r>
            <a:rPr lang="en-US"/>
            <a:t>Tillman Gerngross *</a:t>
          </a:r>
        </a:p>
      </dgm:t>
    </dgm:pt>
    <dgm:pt modelId="{DBBD5781-F72C-4A62-B9B6-10EB4EDCA6F8}" type="parTrans" cxnId="{73310807-6EE4-4ECA-8CFD-F8F901CD2A58}">
      <dgm:prSet/>
      <dgm:spPr/>
      <dgm:t>
        <a:bodyPr/>
        <a:lstStyle/>
        <a:p>
          <a:endParaRPr lang="en-US"/>
        </a:p>
      </dgm:t>
    </dgm:pt>
    <dgm:pt modelId="{5730A6FC-1FE3-4990-B3B6-DA8FB490246B}" type="sibTrans" cxnId="{73310807-6EE4-4ECA-8CFD-F8F901CD2A58}">
      <dgm:prSet/>
      <dgm:spPr/>
      <dgm:t>
        <a:bodyPr/>
        <a:lstStyle/>
        <a:p>
          <a:endParaRPr lang="en-US"/>
        </a:p>
      </dgm:t>
    </dgm:pt>
    <dgm:pt modelId="{62C8E72D-AE36-415E-B2DC-8460AC84ACA6}">
      <dgm:prSet/>
      <dgm:spPr/>
      <dgm:t>
        <a:bodyPr/>
        <a:lstStyle/>
        <a:p>
          <a:r>
            <a:rPr lang="en-US"/>
            <a:t>Roy Jefferis *</a:t>
          </a:r>
        </a:p>
      </dgm:t>
    </dgm:pt>
    <dgm:pt modelId="{D04873B5-C896-4590-AC17-C8CD9885FDBB}" type="parTrans" cxnId="{1FC1595D-3076-4C4C-84BF-6736AF1FC98F}">
      <dgm:prSet/>
      <dgm:spPr/>
      <dgm:t>
        <a:bodyPr/>
        <a:lstStyle/>
        <a:p>
          <a:endParaRPr lang="en-US"/>
        </a:p>
      </dgm:t>
    </dgm:pt>
    <dgm:pt modelId="{FCFC12A0-E252-4F6B-8D6F-8A16DF21D69B}" type="sibTrans" cxnId="{1FC1595D-3076-4C4C-84BF-6736AF1FC98F}">
      <dgm:prSet/>
      <dgm:spPr/>
      <dgm:t>
        <a:bodyPr/>
        <a:lstStyle/>
        <a:p>
          <a:endParaRPr lang="en-US"/>
        </a:p>
      </dgm:t>
    </dgm:pt>
    <dgm:pt modelId="{7D038579-CBF6-4B67-B2E1-408D1D74AD74}">
      <dgm:prSet/>
      <dgm:spPr/>
      <dgm:t>
        <a:bodyPr/>
        <a:lstStyle/>
        <a:p>
          <a:r>
            <a:rPr lang="en-US"/>
            <a:t>James Marks *</a:t>
          </a:r>
        </a:p>
      </dgm:t>
    </dgm:pt>
    <dgm:pt modelId="{B9C0518A-1CD9-4FAD-942E-BC0B1FAD6EC1}" type="parTrans" cxnId="{ABA8DC6F-B555-4DFF-8551-4C4713A7CC4A}">
      <dgm:prSet/>
      <dgm:spPr/>
      <dgm:t>
        <a:bodyPr/>
        <a:lstStyle/>
        <a:p>
          <a:endParaRPr lang="en-US"/>
        </a:p>
      </dgm:t>
    </dgm:pt>
    <dgm:pt modelId="{D782F696-9ADA-4CA3-AF17-4BF2488EA73C}" type="sibTrans" cxnId="{ABA8DC6F-B555-4DFF-8551-4C4713A7CC4A}">
      <dgm:prSet/>
      <dgm:spPr/>
      <dgm:t>
        <a:bodyPr/>
        <a:lstStyle/>
        <a:p>
          <a:endParaRPr lang="en-US"/>
        </a:p>
      </dgm:t>
    </dgm:pt>
    <dgm:pt modelId="{6B53F2F6-F672-443F-8A3B-C653227B234B}">
      <dgm:prSet/>
      <dgm:spPr/>
      <dgm:t>
        <a:bodyPr/>
        <a:lstStyle/>
        <a:p>
          <a:r>
            <a:rPr lang="en-US"/>
            <a:t>Brent Iverson * </a:t>
          </a:r>
        </a:p>
      </dgm:t>
    </dgm:pt>
    <dgm:pt modelId="{DCED6EB2-849C-4463-A6AE-91CDDA877FCF}" type="parTrans" cxnId="{9F209979-9529-4A6A-A41E-711CC92B7ECB}">
      <dgm:prSet/>
      <dgm:spPr/>
      <dgm:t>
        <a:bodyPr/>
        <a:lstStyle/>
        <a:p>
          <a:endParaRPr lang="en-US"/>
        </a:p>
      </dgm:t>
    </dgm:pt>
    <dgm:pt modelId="{73ABB852-5C0F-494C-AB53-4B62AD66EF4C}" type="sibTrans" cxnId="{9F209979-9529-4A6A-A41E-711CC92B7ECB}">
      <dgm:prSet/>
      <dgm:spPr/>
      <dgm:t>
        <a:bodyPr/>
        <a:lstStyle/>
        <a:p>
          <a:endParaRPr lang="en-US"/>
        </a:p>
      </dgm:t>
    </dgm:pt>
    <dgm:pt modelId="{2A496AB7-7D77-46F4-9571-BA933341F1F3}">
      <dgm:prSet/>
      <dgm:spPr/>
      <dgm:t>
        <a:bodyPr/>
        <a:lstStyle/>
        <a:p>
          <a:r>
            <a:rPr lang="en-US"/>
            <a:t>Richard Begent *</a:t>
          </a:r>
        </a:p>
      </dgm:t>
    </dgm:pt>
    <dgm:pt modelId="{0546D637-2DC3-4632-AF48-7540D88E0EF4}" type="parTrans" cxnId="{D9346CAC-A8F9-4014-8232-FE5631EF3FBC}">
      <dgm:prSet/>
      <dgm:spPr/>
      <dgm:t>
        <a:bodyPr/>
        <a:lstStyle/>
        <a:p>
          <a:endParaRPr lang="en-US"/>
        </a:p>
      </dgm:t>
    </dgm:pt>
    <dgm:pt modelId="{9674B300-089C-4988-A0A5-C1850A3E9CE2}" type="sibTrans" cxnId="{D9346CAC-A8F9-4014-8232-FE5631EF3FBC}">
      <dgm:prSet/>
      <dgm:spPr/>
      <dgm:t>
        <a:bodyPr/>
        <a:lstStyle/>
        <a:p>
          <a:endParaRPr lang="en-US"/>
        </a:p>
      </dgm:t>
    </dgm:pt>
    <dgm:pt modelId="{EFBFF3F5-BD0A-49C3-8FCB-C71F6E3399EB}">
      <dgm:prSet/>
      <dgm:spPr/>
      <dgm:t>
        <a:bodyPr/>
        <a:lstStyle/>
        <a:p>
          <a:r>
            <a:rPr lang="en-US"/>
            <a:t>Jeffrey Ravetch *</a:t>
          </a:r>
        </a:p>
      </dgm:t>
    </dgm:pt>
    <dgm:pt modelId="{F33929F5-A5C5-444F-AC21-D6A77C65593F}" type="parTrans" cxnId="{84F215F3-1209-4FB3-A477-08A6ED49CA14}">
      <dgm:prSet/>
      <dgm:spPr/>
      <dgm:t>
        <a:bodyPr/>
        <a:lstStyle/>
        <a:p>
          <a:endParaRPr lang="en-US"/>
        </a:p>
      </dgm:t>
    </dgm:pt>
    <dgm:pt modelId="{61B12FA4-4805-4441-BD8D-DD4AB710CA63}" type="sibTrans" cxnId="{84F215F3-1209-4FB3-A477-08A6ED49CA14}">
      <dgm:prSet/>
      <dgm:spPr/>
      <dgm:t>
        <a:bodyPr/>
        <a:lstStyle/>
        <a:p>
          <a:endParaRPr lang="en-US"/>
        </a:p>
      </dgm:t>
    </dgm:pt>
    <dgm:pt modelId="{65F5AE80-F899-411A-BF34-601216196E4E}">
      <dgm:prSet/>
      <dgm:spPr/>
      <dgm:t>
        <a:bodyPr/>
        <a:lstStyle/>
        <a:p>
          <a:r>
            <a:rPr lang="en-US" dirty="0"/>
            <a:t>Gregg Silverman * </a:t>
          </a:r>
        </a:p>
      </dgm:t>
    </dgm:pt>
    <dgm:pt modelId="{E9DF419D-DEF5-455F-8543-F83F310C0723}" type="parTrans" cxnId="{0576244F-E78F-45C9-BED6-39E1ECB5F88A}">
      <dgm:prSet/>
      <dgm:spPr/>
      <dgm:t>
        <a:bodyPr/>
        <a:lstStyle/>
        <a:p>
          <a:endParaRPr lang="en-US"/>
        </a:p>
      </dgm:t>
    </dgm:pt>
    <dgm:pt modelId="{40C9E966-A8DE-4A46-8145-FC3BEE9EB70C}" type="sibTrans" cxnId="{0576244F-E78F-45C9-BED6-39E1ECB5F88A}">
      <dgm:prSet/>
      <dgm:spPr/>
      <dgm:t>
        <a:bodyPr/>
        <a:lstStyle/>
        <a:p>
          <a:endParaRPr lang="en-US"/>
        </a:p>
      </dgm:t>
    </dgm:pt>
    <dgm:pt modelId="{3129FED2-FE04-E94A-B159-FBF1F944709A}">
      <dgm:prSet/>
      <dgm:spPr/>
      <dgm:t>
        <a:bodyPr/>
        <a:lstStyle/>
        <a:p>
          <a:r>
            <a:rPr lang="en-US" dirty="0">
              <a:highlight>
                <a:srgbClr val="FFFF00"/>
              </a:highlight>
            </a:rPr>
            <a:t>Jim Wells *</a:t>
          </a:r>
        </a:p>
      </dgm:t>
    </dgm:pt>
    <dgm:pt modelId="{3F44CAE8-3391-1A4D-AD44-E72A60A8D827}" type="parTrans" cxnId="{8BEE88EF-9D14-D749-92B6-E1435BD71CFA}">
      <dgm:prSet/>
      <dgm:spPr/>
      <dgm:t>
        <a:bodyPr/>
        <a:lstStyle/>
        <a:p>
          <a:endParaRPr lang="en-US"/>
        </a:p>
      </dgm:t>
    </dgm:pt>
    <dgm:pt modelId="{6B50FB52-8A67-FD4C-A977-27FD72B56340}" type="sibTrans" cxnId="{8BEE88EF-9D14-D749-92B6-E1435BD71CFA}">
      <dgm:prSet/>
      <dgm:spPr/>
      <dgm:t>
        <a:bodyPr/>
        <a:lstStyle/>
        <a:p>
          <a:endParaRPr lang="en-US"/>
        </a:p>
      </dgm:t>
    </dgm:pt>
    <dgm:pt modelId="{6A54383A-25D5-E245-8577-0D4D74C31B36}" type="pres">
      <dgm:prSet presAssocID="{81D3C929-2010-42FD-A16A-4B23893067CA}" presName="vert0" presStyleCnt="0">
        <dgm:presLayoutVars>
          <dgm:dir/>
          <dgm:animOne val="branch"/>
          <dgm:animLvl val="lvl"/>
        </dgm:presLayoutVars>
      </dgm:prSet>
      <dgm:spPr/>
    </dgm:pt>
    <dgm:pt modelId="{513DF15C-875D-BD4B-A255-67F493C29828}" type="pres">
      <dgm:prSet presAssocID="{F6D20A1E-C2F4-4F15-8FA3-E90134DBDCFC}" presName="thickLine" presStyleLbl="alignNode1" presStyleIdx="0" presStyleCnt="22"/>
      <dgm:spPr/>
    </dgm:pt>
    <dgm:pt modelId="{009FCFBD-6EC4-E140-B466-8414D24A4AB7}" type="pres">
      <dgm:prSet presAssocID="{F6D20A1E-C2F4-4F15-8FA3-E90134DBDCFC}" presName="horz1" presStyleCnt="0"/>
      <dgm:spPr/>
    </dgm:pt>
    <dgm:pt modelId="{6D51A32F-974D-024A-A7A1-77EED4B90159}" type="pres">
      <dgm:prSet presAssocID="{F6D20A1E-C2F4-4F15-8FA3-E90134DBDCFC}" presName="tx1" presStyleLbl="revTx" presStyleIdx="0" presStyleCnt="22"/>
      <dgm:spPr/>
    </dgm:pt>
    <dgm:pt modelId="{D9E70B4B-3746-6E4D-95DE-0515F7E6E4CC}" type="pres">
      <dgm:prSet presAssocID="{F6D20A1E-C2F4-4F15-8FA3-E90134DBDCFC}" presName="vert1" presStyleCnt="0"/>
      <dgm:spPr/>
    </dgm:pt>
    <dgm:pt modelId="{D168D179-86A1-024B-BE21-7327D462EEB8}" type="pres">
      <dgm:prSet presAssocID="{952B5FBC-C3A5-4F07-8D4E-BAD211A79CBD}" presName="thickLine" presStyleLbl="alignNode1" presStyleIdx="1" presStyleCnt="22"/>
      <dgm:spPr/>
    </dgm:pt>
    <dgm:pt modelId="{3E35E27A-73A6-EE47-B8B8-F2E15C5204F7}" type="pres">
      <dgm:prSet presAssocID="{952B5FBC-C3A5-4F07-8D4E-BAD211A79CBD}" presName="horz1" presStyleCnt="0"/>
      <dgm:spPr/>
    </dgm:pt>
    <dgm:pt modelId="{41C56F05-19B8-BE4D-A317-2E6200FC2849}" type="pres">
      <dgm:prSet presAssocID="{952B5FBC-C3A5-4F07-8D4E-BAD211A79CBD}" presName="tx1" presStyleLbl="revTx" presStyleIdx="1" presStyleCnt="22"/>
      <dgm:spPr/>
    </dgm:pt>
    <dgm:pt modelId="{57709416-8A37-2E4C-A40C-7243B6A331DC}" type="pres">
      <dgm:prSet presAssocID="{952B5FBC-C3A5-4F07-8D4E-BAD211A79CBD}" presName="vert1" presStyleCnt="0"/>
      <dgm:spPr/>
    </dgm:pt>
    <dgm:pt modelId="{58239F9E-BA84-614C-9E8F-015285766454}" type="pres">
      <dgm:prSet presAssocID="{9E2C38D4-0F53-430B-AB0D-329CBD9762DB}" presName="thickLine" presStyleLbl="alignNode1" presStyleIdx="2" presStyleCnt="22"/>
      <dgm:spPr/>
    </dgm:pt>
    <dgm:pt modelId="{888645A3-5F77-7340-90B0-53DAACD4B421}" type="pres">
      <dgm:prSet presAssocID="{9E2C38D4-0F53-430B-AB0D-329CBD9762DB}" presName="horz1" presStyleCnt="0"/>
      <dgm:spPr/>
    </dgm:pt>
    <dgm:pt modelId="{EC0ECB0F-5A1C-F44C-912E-381D0C9CC3B1}" type="pres">
      <dgm:prSet presAssocID="{9E2C38D4-0F53-430B-AB0D-329CBD9762DB}" presName="tx1" presStyleLbl="revTx" presStyleIdx="2" presStyleCnt="22"/>
      <dgm:spPr/>
    </dgm:pt>
    <dgm:pt modelId="{26D9A906-316B-F048-A557-6D5F8530461B}" type="pres">
      <dgm:prSet presAssocID="{9E2C38D4-0F53-430B-AB0D-329CBD9762DB}" presName="vert1" presStyleCnt="0"/>
      <dgm:spPr/>
    </dgm:pt>
    <dgm:pt modelId="{AE308DF3-75B6-F24C-B89D-6156F6565CC7}" type="pres">
      <dgm:prSet presAssocID="{5B3D094E-4424-4014-A285-472A2BF6B15A}" presName="thickLine" presStyleLbl="alignNode1" presStyleIdx="3" presStyleCnt="22"/>
      <dgm:spPr/>
    </dgm:pt>
    <dgm:pt modelId="{C1006EBB-BB23-A84E-889D-7ED9096A5DCA}" type="pres">
      <dgm:prSet presAssocID="{5B3D094E-4424-4014-A285-472A2BF6B15A}" presName="horz1" presStyleCnt="0"/>
      <dgm:spPr/>
    </dgm:pt>
    <dgm:pt modelId="{10837215-8185-0C4A-BA60-138155C641D8}" type="pres">
      <dgm:prSet presAssocID="{5B3D094E-4424-4014-A285-472A2BF6B15A}" presName="tx1" presStyleLbl="revTx" presStyleIdx="3" presStyleCnt="22"/>
      <dgm:spPr/>
    </dgm:pt>
    <dgm:pt modelId="{F7456373-B26B-B44E-8372-211E091B2749}" type="pres">
      <dgm:prSet presAssocID="{5B3D094E-4424-4014-A285-472A2BF6B15A}" presName="vert1" presStyleCnt="0"/>
      <dgm:spPr/>
    </dgm:pt>
    <dgm:pt modelId="{2F3D9BFC-848B-9C41-89F6-6D0345C7F5AD}" type="pres">
      <dgm:prSet presAssocID="{5D696AF2-C6AF-4614-B752-6F60C1C8D6B8}" presName="thickLine" presStyleLbl="alignNode1" presStyleIdx="4" presStyleCnt="22"/>
      <dgm:spPr/>
    </dgm:pt>
    <dgm:pt modelId="{18DA305A-3229-9348-88BC-F23844372016}" type="pres">
      <dgm:prSet presAssocID="{5D696AF2-C6AF-4614-B752-6F60C1C8D6B8}" presName="horz1" presStyleCnt="0"/>
      <dgm:spPr/>
    </dgm:pt>
    <dgm:pt modelId="{2D20B789-60CA-824D-871D-C09B202CC635}" type="pres">
      <dgm:prSet presAssocID="{5D696AF2-C6AF-4614-B752-6F60C1C8D6B8}" presName="tx1" presStyleLbl="revTx" presStyleIdx="4" presStyleCnt="22"/>
      <dgm:spPr/>
    </dgm:pt>
    <dgm:pt modelId="{D955D976-8277-B243-9340-77641F432CD8}" type="pres">
      <dgm:prSet presAssocID="{5D696AF2-C6AF-4614-B752-6F60C1C8D6B8}" presName="vert1" presStyleCnt="0"/>
      <dgm:spPr/>
    </dgm:pt>
    <dgm:pt modelId="{BFABA448-E4C0-2D41-9034-69BE034079EB}" type="pres">
      <dgm:prSet presAssocID="{C92A6C09-4ED4-4174-B12E-EBEF7D9020FD}" presName="thickLine" presStyleLbl="alignNode1" presStyleIdx="5" presStyleCnt="22"/>
      <dgm:spPr/>
    </dgm:pt>
    <dgm:pt modelId="{1D493E8C-7998-4F4D-9417-A3A06F6BC793}" type="pres">
      <dgm:prSet presAssocID="{C92A6C09-4ED4-4174-B12E-EBEF7D9020FD}" presName="horz1" presStyleCnt="0"/>
      <dgm:spPr/>
    </dgm:pt>
    <dgm:pt modelId="{CFEAFFBB-4F90-6749-A380-52AA3339FB44}" type="pres">
      <dgm:prSet presAssocID="{C92A6C09-4ED4-4174-B12E-EBEF7D9020FD}" presName="tx1" presStyleLbl="revTx" presStyleIdx="5" presStyleCnt="22"/>
      <dgm:spPr/>
    </dgm:pt>
    <dgm:pt modelId="{567FCA16-24CF-8746-B309-FCCFE4BAA306}" type="pres">
      <dgm:prSet presAssocID="{C92A6C09-4ED4-4174-B12E-EBEF7D9020FD}" presName="vert1" presStyleCnt="0"/>
      <dgm:spPr/>
    </dgm:pt>
    <dgm:pt modelId="{7566C163-5399-E24E-954F-DFD6A3A58656}" type="pres">
      <dgm:prSet presAssocID="{DE97290D-3A7C-4C99-B482-2F2392168149}" presName="thickLine" presStyleLbl="alignNode1" presStyleIdx="6" presStyleCnt="22"/>
      <dgm:spPr/>
    </dgm:pt>
    <dgm:pt modelId="{FBACDBA5-1D31-4A4B-BF80-4447EDB94C2B}" type="pres">
      <dgm:prSet presAssocID="{DE97290D-3A7C-4C99-B482-2F2392168149}" presName="horz1" presStyleCnt="0"/>
      <dgm:spPr/>
    </dgm:pt>
    <dgm:pt modelId="{3D9F2034-5062-0D43-9841-20DBE65E4F81}" type="pres">
      <dgm:prSet presAssocID="{DE97290D-3A7C-4C99-B482-2F2392168149}" presName="tx1" presStyleLbl="revTx" presStyleIdx="6" presStyleCnt="22"/>
      <dgm:spPr/>
    </dgm:pt>
    <dgm:pt modelId="{9599892A-AD0F-E14D-8958-40BDBEF4CA2D}" type="pres">
      <dgm:prSet presAssocID="{DE97290D-3A7C-4C99-B482-2F2392168149}" presName="vert1" presStyleCnt="0"/>
      <dgm:spPr/>
    </dgm:pt>
    <dgm:pt modelId="{8FB90492-6A25-4549-812D-2B5EDFF9C7BC}" type="pres">
      <dgm:prSet presAssocID="{5ADA0258-858D-442F-B120-C654AABB0ADA}" presName="thickLine" presStyleLbl="alignNode1" presStyleIdx="7" presStyleCnt="22"/>
      <dgm:spPr/>
    </dgm:pt>
    <dgm:pt modelId="{3825CA5A-54ED-2044-B04D-1608EDA6CF1B}" type="pres">
      <dgm:prSet presAssocID="{5ADA0258-858D-442F-B120-C654AABB0ADA}" presName="horz1" presStyleCnt="0"/>
      <dgm:spPr/>
    </dgm:pt>
    <dgm:pt modelId="{003BE2CB-B51D-204F-90E1-E30EECB8663F}" type="pres">
      <dgm:prSet presAssocID="{5ADA0258-858D-442F-B120-C654AABB0ADA}" presName="tx1" presStyleLbl="revTx" presStyleIdx="7" presStyleCnt="22"/>
      <dgm:spPr/>
    </dgm:pt>
    <dgm:pt modelId="{75A0AA2B-F850-FC4D-87ED-DAA17E0EF700}" type="pres">
      <dgm:prSet presAssocID="{5ADA0258-858D-442F-B120-C654AABB0ADA}" presName="vert1" presStyleCnt="0"/>
      <dgm:spPr/>
    </dgm:pt>
    <dgm:pt modelId="{9CD7E15B-09A8-4649-9470-24FA89F7BE70}" type="pres">
      <dgm:prSet presAssocID="{D1574725-BA2F-429A-BF1B-549D63C594EB}" presName="thickLine" presStyleLbl="alignNode1" presStyleIdx="8" presStyleCnt="22"/>
      <dgm:spPr/>
    </dgm:pt>
    <dgm:pt modelId="{FB15A143-12AB-8643-ADF6-14700F518024}" type="pres">
      <dgm:prSet presAssocID="{D1574725-BA2F-429A-BF1B-549D63C594EB}" presName="horz1" presStyleCnt="0"/>
      <dgm:spPr/>
    </dgm:pt>
    <dgm:pt modelId="{50F27689-E2A5-8C45-81AF-C086115060FF}" type="pres">
      <dgm:prSet presAssocID="{D1574725-BA2F-429A-BF1B-549D63C594EB}" presName="tx1" presStyleLbl="revTx" presStyleIdx="8" presStyleCnt="22"/>
      <dgm:spPr/>
    </dgm:pt>
    <dgm:pt modelId="{96DD5399-E970-4749-8565-49674D151B55}" type="pres">
      <dgm:prSet presAssocID="{D1574725-BA2F-429A-BF1B-549D63C594EB}" presName="vert1" presStyleCnt="0"/>
      <dgm:spPr/>
    </dgm:pt>
    <dgm:pt modelId="{DB056064-D1D3-3043-A76E-3257C0C84212}" type="pres">
      <dgm:prSet presAssocID="{A52A6CAD-B4FC-4828-86AB-0B80ACAB9117}" presName="thickLine" presStyleLbl="alignNode1" presStyleIdx="9" presStyleCnt="22"/>
      <dgm:spPr/>
    </dgm:pt>
    <dgm:pt modelId="{CD8F4A0C-7BE4-0F45-BC59-DB1D9165AF63}" type="pres">
      <dgm:prSet presAssocID="{A52A6CAD-B4FC-4828-86AB-0B80ACAB9117}" presName="horz1" presStyleCnt="0"/>
      <dgm:spPr/>
    </dgm:pt>
    <dgm:pt modelId="{160C5015-B053-354A-8FAF-360590689571}" type="pres">
      <dgm:prSet presAssocID="{A52A6CAD-B4FC-4828-86AB-0B80ACAB9117}" presName="tx1" presStyleLbl="revTx" presStyleIdx="9" presStyleCnt="22"/>
      <dgm:spPr/>
    </dgm:pt>
    <dgm:pt modelId="{F78CB753-EA60-CE4E-A545-51EBF3D09436}" type="pres">
      <dgm:prSet presAssocID="{A52A6CAD-B4FC-4828-86AB-0B80ACAB9117}" presName="vert1" presStyleCnt="0"/>
      <dgm:spPr/>
    </dgm:pt>
    <dgm:pt modelId="{5B406C87-DB57-7E48-A402-C20DE6B6BA51}" type="pres">
      <dgm:prSet presAssocID="{81FBB895-0615-4261-9398-18DE541553E4}" presName="thickLine" presStyleLbl="alignNode1" presStyleIdx="10" presStyleCnt="22"/>
      <dgm:spPr/>
    </dgm:pt>
    <dgm:pt modelId="{56931E51-C86B-A843-8E3B-6FAC66119B7A}" type="pres">
      <dgm:prSet presAssocID="{81FBB895-0615-4261-9398-18DE541553E4}" presName="horz1" presStyleCnt="0"/>
      <dgm:spPr/>
    </dgm:pt>
    <dgm:pt modelId="{CEAC0C7C-D9E5-4E41-A9C9-0E441DE4578F}" type="pres">
      <dgm:prSet presAssocID="{81FBB895-0615-4261-9398-18DE541553E4}" presName="tx1" presStyleLbl="revTx" presStyleIdx="10" presStyleCnt="22"/>
      <dgm:spPr/>
    </dgm:pt>
    <dgm:pt modelId="{6BD378C1-3374-D149-BB6E-BDBB35C00F59}" type="pres">
      <dgm:prSet presAssocID="{81FBB895-0615-4261-9398-18DE541553E4}" presName="vert1" presStyleCnt="0"/>
      <dgm:spPr/>
    </dgm:pt>
    <dgm:pt modelId="{464CB343-1790-CA4D-A471-B22A93F195E0}" type="pres">
      <dgm:prSet presAssocID="{711394B3-C446-4573-B48B-CFDC588603D7}" presName="thickLine" presStyleLbl="alignNode1" presStyleIdx="11" presStyleCnt="22"/>
      <dgm:spPr/>
    </dgm:pt>
    <dgm:pt modelId="{D8A08E6C-62A1-E24E-95E8-A3D561AD4A84}" type="pres">
      <dgm:prSet presAssocID="{711394B3-C446-4573-B48B-CFDC588603D7}" presName="horz1" presStyleCnt="0"/>
      <dgm:spPr/>
    </dgm:pt>
    <dgm:pt modelId="{36FB38B5-9938-9D48-BDE2-CCEDCF644D90}" type="pres">
      <dgm:prSet presAssocID="{711394B3-C446-4573-B48B-CFDC588603D7}" presName="tx1" presStyleLbl="revTx" presStyleIdx="11" presStyleCnt="22"/>
      <dgm:spPr/>
    </dgm:pt>
    <dgm:pt modelId="{5E4FE577-2565-324B-BD47-DCC0E3BA2102}" type="pres">
      <dgm:prSet presAssocID="{711394B3-C446-4573-B48B-CFDC588603D7}" presName="vert1" presStyleCnt="0"/>
      <dgm:spPr/>
    </dgm:pt>
    <dgm:pt modelId="{A8BD3608-D690-5946-9BFF-EC2B81235ED6}" type="pres">
      <dgm:prSet presAssocID="{70DB4873-2CC9-4A7C-A7CE-7217F61ECCDC}" presName="thickLine" presStyleLbl="alignNode1" presStyleIdx="12" presStyleCnt="22"/>
      <dgm:spPr/>
    </dgm:pt>
    <dgm:pt modelId="{064AD35D-939D-B947-BA25-B2097FA274F7}" type="pres">
      <dgm:prSet presAssocID="{70DB4873-2CC9-4A7C-A7CE-7217F61ECCDC}" presName="horz1" presStyleCnt="0"/>
      <dgm:spPr/>
    </dgm:pt>
    <dgm:pt modelId="{1466C671-1D6F-3940-9A68-E7411B1DCDEB}" type="pres">
      <dgm:prSet presAssocID="{70DB4873-2CC9-4A7C-A7CE-7217F61ECCDC}" presName="tx1" presStyleLbl="revTx" presStyleIdx="12" presStyleCnt="22"/>
      <dgm:spPr/>
    </dgm:pt>
    <dgm:pt modelId="{6D87F08A-80C8-CD4E-9055-AE684C0A4759}" type="pres">
      <dgm:prSet presAssocID="{70DB4873-2CC9-4A7C-A7CE-7217F61ECCDC}" presName="vert1" presStyleCnt="0"/>
      <dgm:spPr/>
    </dgm:pt>
    <dgm:pt modelId="{E056D3BD-3618-D943-A901-6362C4BFAE73}" type="pres">
      <dgm:prSet presAssocID="{2139F4B1-7246-4011-9358-2413A9E5A2A3}" presName="thickLine" presStyleLbl="alignNode1" presStyleIdx="13" presStyleCnt="22"/>
      <dgm:spPr/>
    </dgm:pt>
    <dgm:pt modelId="{1BA5FB11-0941-7C44-9682-90A66D8AD05E}" type="pres">
      <dgm:prSet presAssocID="{2139F4B1-7246-4011-9358-2413A9E5A2A3}" presName="horz1" presStyleCnt="0"/>
      <dgm:spPr/>
    </dgm:pt>
    <dgm:pt modelId="{53144122-D4D4-DE49-B1C0-D3B98E35A3D9}" type="pres">
      <dgm:prSet presAssocID="{2139F4B1-7246-4011-9358-2413A9E5A2A3}" presName="tx1" presStyleLbl="revTx" presStyleIdx="13" presStyleCnt="22"/>
      <dgm:spPr/>
    </dgm:pt>
    <dgm:pt modelId="{C7ADDAB5-4F33-7B44-8FC6-937DD5955E09}" type="pres">
      <dgm:prSet presAssocID="{2139F4B1-7246-4011-9358-2413A9E5A2A3}" presName="vert1" presStyleCnt="0"/>
      <dgm:spPr/>
    </dgm:pt>
    <dgm:pt modelId="{B2B41670-AEC5-6049-8D8E-7F4E3AE9E1A4}" type="pres">
      <dgm:prSet presAssocID="{B3C435E3-8224-48DA-8F8F-C5C604F7872D}" presName="thickLine" presStyleLbl="alignNode1" presStyleIdx="14" presStyleCnt="22"/>
      <dgm:spPr/>
    </dgm:pt>
    <dgm:pt modelId="{C4BBF843-B301-6B4E-9991-015C5431DA04}" type="pres">
      <dgm:prSet presAssocID="{B3C435E3-8224-48DA-8F8F-C5C604F7872D}" presName="horz1" presStyleCnt="0"/>
      <dgm:spPr/>
    </dgm:pt>
    <dgm:pt modelId="{3EA81FDC-87F1-A24E-87D6-38C2A9DA2695}" type="pres">
      <dgm:prSet presAssocID="{B3C435E3-8224-48DA-8F8F-C5C604F7872D}" presName="tx1" presStyleLbl="revTx" presStyleIdx="14" presStyleCnt="22"/>
      <dgm:spPr/>
    </dgm:pt>
    <dgm:pt modelId="{51CC341D-C81A-8C44-9E89-4C7B0E9ED330}" type="pres">
      <dgm:prSet presAssocID="{B3C435E3-8224-48DA-8F8F-C5C604F7872D}" presName="vert1" presStyleCnt="0"/>
      <dgm:spPr/>
    </dgm:pt>
    <dgm:pt modelId="{A1A4DE26-9DFD-DF4D-B24E-6150B031AB51}" type="pres">
      <dgm:prSet presAssocID="{62C8E72D-AE36-415E-B2DC-8460AC84ACA6}" presName="thickLine" presStyleLbl="alignNode1" presStyleIdx="15" presStyleCnt="22"/>
      <dgm:spPr/>
    </dgm:pt>
    <dgm:pt modelId="{66B10F65-88E0-2544-8874-3ECACAB0342A}" type="pres">
      <dgm:prSet presAssocID="{62C8E72D-AE36-415E-B2DC-8460AC84ACA6}" presName="horz1" presStyleCnt="0"/>
      <dgm:spPr/>
    </dgm:pt>
    <dgm:pt modelId="{8F23667C-8A12-194E-9258-BBAA2ACAEEAE}" type="pres">
      <dgm:prSet presAssocID="{62C8E72D-AE36-415E-B2DC-8460AC84ACA6}" presName="tx1" presStyleLbl="revTx" presStyleIdx="15" presStyleCnt="22"/>
      <dgm:spPr/>
    </dgm:pt>
    <dgm:pt modelId="{16EF42A0-DECC-3049-92DF-C074FC85CD14}" type="pres">
      <dgm:prSet presAssocID="{62C8E72D-AE36-415E-B2DC-8460AC84ACA6}" presName="vert1" presStyleCnt="0"/>
      <dgm:spPr/>
    </dgm:pt>
    <dgm:pt modelId="{97A74FF6-88AF-A84B-BD61-6F12D64EBE62}" type="pres">
      <dgm:prSet presAssocID="{7D038579-CBF6-4B67-B2E1-408D1D74AD74}" presName="thickLine" presStyleLbl="alignNode1" presStyleIdx="16" presStyleCnt="22"/>
      <dgm:spPr/>
    </dgm:pt>
    <dgm:pt modelId="{793F6D1D-9B03-8F48-90D0-45A24737F161}" type="pres">
      <dgm:prSet presAssocID="{7D038579-CBF6-4B67-B2E1-408D1D74AD74}" presName="horz1" presStyleCnt="0"/>
      <dgm:spPr/>
    </dgm:pt>
    <dgm:pt modelId="{F234AA87-5574-3A4A-8DD5-30360A627AB5}" type="pres">
      <dgm:prSet presAssocID="{7D038579-CBF6-4B67-B2E1-408D1D74AD74}" presName="tx1" presStyleLbl="revTx" presStyleIdx="16" presStyleCnt="22"/>
      <dgm:spPr/>
    </dgm:pt>
    <dgm:pt modelId="{C2CF09E3-FDB3-B64E-91EE-A74799DF8992}" type="pres">
      <dgm:prSet presAssocID="{7D038579-CBF6-4B67-B2E1-408D1D74AD74}" presName="vert1" presStyleCnt="0"/>
      <dgm:spPr/>
    </dgm:pt>
    <dgm:pt modelId="{638CCA3F-C58E-FC4F-9C96-F6EBB352D448}" type="pres">
      <dgm:prSet presAssocID="{6B53F2F6-F672-443F-8A3B-C653227B234B}" presName="thickLine" presStyleLbl="alignNode1" presStyleIdx="17" presStyleCnt="22"/>
      <dgm:spPr/>
    </dgm:pt>
    <dgm:pt modelId="{72464990-C3C5-E040-8A1B-B13920CAAA65}" type="pres">
      <dgm:prSet presAssocID="{6B53F2F6-F672-443F-8A3B-C653227B234B}" presName="horz1" presStyleCnt="0"/>
      <dgm:spPr/>
    </dgm:pt>
    <dgm:pt modelId="{90F15837-AC20-7E42-B9C5-05AB01DBFFB3}" type="pres">
      <dgm:prSet presAssocID="{6B53F2F6-F672-443F-8A3B-C653227B234B}" presName="tx1" presStyleLbl="revTx" presStyleIdx="17" presStyleCnt="22"/>
      <dgm:spPr/>
    </dgm:pt>
    <dgm:pt modelId="{8E5400E2-6383-7F42-981D-6C5D813CB658}" type="pres">
      <dgm:prSet presAssocID="{6B53F2F6-F672-443F-8A3B-C653227B234B}" presName="vert1" presStyleCnt="0"/>
      <dgm:spPr/>
    </dgm:pt>
    <dgm:pt modelId="{44F0DABA-DB9D-2048-B6C7-FD7DA0076D70}" type="pres">
      <dgm:prSet presAssocID="{2A496AB7-7D77-46F4-9571-BA933341F1F3}" presName="thickLine" presStyleLbl="alignNode1" presStyleIdx="18" presStyleCnt="22"/>
      <dgm:spPr/>
    </dgm:pt>
    <dgm:pt modelId="{180145E5-1959-AB49-885A-D2D7CF9EDF2A}" type="pres">
      <dgm:prSet presAssocID="{2A496AB7-7D77-46F4-9571-BA933341F1F3}" presName="horz1" presStyleCnt="0"/>
      <dgm:spPr/>
    </dgm:pt>
    <dgm:pt modelId="{F45379F6-A7B5-F749-891A-F4928A43D53F}" type="pres">
      <dgm:prSet presAssocID="{2A496AB7-7D77-46F4-9571-BA933341F1F3}" presName="tx1" presStyleLbl="revTx" presStyleIdx="18" presStyleCnt="22"/>
      <dgm:spPr/>
    </dgm:pt>
    <dgm:pt modelId="{75E98781-B143-384F-A802-95BCE2B8A1FD}" type="pres">
      <dgm:prSet presAssocID="{2A496AB7-7D77-46F4-9571-BA933341F1F3}" presName="vert1" presStyleCnt="0"/>
      <dgm:spPr/>
    </dgm:pt>
    <dgm:pt modelId="{EB06C1F0-8363-314B-BD8F-739860E6961E}" type="pres">
      <dgm:prSet presAssocID="{EFBFF3F5-BD0A-49C3-8FCB-C71F6E3399EB}" presName="thickLine" presStyleLbl="alignNode1" presStyleIdx="19" presStyleCnt="22"/>
      <dgm:spPr/>
    </dgm:pt>
    <dgm:pt modelId="{A2B5954A-67E0-834E-AECE-DAA302E97197}" type="pres">
      <dgm:prSet presAssocID="{EFBFF3F5-BD0A-49C3-8FCB-C71F6E3399EB}" presName="horz1" presStyleCnt="0"/>
      <dgm:spPr/>
    </dgm:pt>
    <dgm:pt modelId="{8089C214-E16F-D849-927E-682058C1D25D}" type="pres">
      <dgm:prSet presAssocID="{EFBFF3F5-BD0A-49C3-8FCB-C71F6E3399EB}" presName="tx1" presStyleLbl="revTx" presStyleIdx="19" presStyleCnt="22"/>
      <dgm:spPr/>
    </dgm:pt>
    <dgm:pt modelId="{D45019E2-5BDB-6041-9BE4-43F09815A44B}" type="pres">
      <dgm:prSet presAssocID="{EFBFF3F5-BD0A-49C3-8FCB-C71F6E3399EB}" presName="vert1" presStyleCnt="0"/>
      <dgm:spPr/>
    </dgm:pt>
    <dgm:pt modelId="{6EAFD359-9A2A-3A4B-8CFA-BAD7EA2829D0}" type="pres">
      <dgm:prSet presAssocID="{65F5AE80-F899-411A-BF34-601216196E4E}" presName="thickLine" presStyleLbl="alignNode1" presStyleIdx="20" presStyleCnt="22"/>
      <dgm:spPr/>
    </dgm:pt>
    <dgm:pt modelId="{34693991-0676-324A-AC2A-950E421D30E2}" type="pres">
      <dgm:prSet presAssocID="{65F5AE80-F899-411A-BF34-601216196E4E}" presName="horz1" presStyleCnt="0"/>
      <dgm:spPr/>
    </dgm:pt>
    <dgm:pt modelId="{563CF212-AA7F-9041-B45B-2CA3B18CFDE7}" type="pres">
      <dgm:prSet presAssocID="{65F5AE80-F899-411A-BF34-601216196E4E}" presName="tx1" presStyleLbl="revTx" presStyleIdx="20" presStyleCnt="22"/>
      <dgm:spPr/>
    </dgm:pt>
    <dgm:pt modelId="{382B088B-2AD5-EB4E-8AB8-C97EB953877A}" type="pres">
      <dgm:prSet presAssocID="{65F5AE80-F899-411A-BF34-601216196E4E}" presName="vert1" presStyleCnt="0"/>
      <dgm:spPr/>
    </dgm:pt>
    <dgm:pt modelId="{AEB3CCF2-1BB0-D44A-AFBB-2ED6CDD545D2}" type="pres">
      <dgm:prSet presAssocID="{3129FED2-FE04-E94A-B159-FBF1F944709A}" presName="thickLine" presStyleLbl="alignNode1" presStyleIdx="21" presStyleCnt="22"/>
      <dgm:spPr/>
    </dgm:pt>
    <dgm:pt modelId="{AB6D1887-323E-424B-A7AF-62CA56FDC154}" type="pres">
      <dgm:prSet presAssocID="{3129FED2-FE04-E94A-B159-FBF1F944709A}" presName="horz1" presStyleCnt="0"/>
      <dgm:spPr/>
    </dgm:pt>
    <dgm:pt modelId="{70137F1B-308B-EA44-87A7-266CED366D0F}" type="pres">
      <dgm:prSet presAssocID="{3129FED2-FE04-E94A-B159-FBF1F944709A}" presName="tx1" presStyleLbl="revTx" presStyleIdx="21" presStyleCnt="22"/>
      <dgm:spPr/>
    </dgm:pt>
    <dgm:pt modelId="{99F59351-F344-9445-BE60-04B95A823244}" type="pres">
      <dgm:prSet presAssocID="{3129FED2-FE04-E94A-B159-FBF1F944709A}" presName="vert1" presStyleCnt="0"/>
      <dgm:spPr/>
    </dgm:pt>
  </dgm:ptLst>
  <dgm:cxnLst>
    <dgm:cxn modelId="{25439D03-FA64-6F46-98D6-5CCE7A15E7C0}" type="presOf" srcId="{6B53F2F6-F672-443F-8A3B-C653227B234B}" destId="{90F15837-AC20-7E42-B9C5-05AB01DBFFB3}" srcOrd="0" destOrd="0" presId="urn:microsoft.com/office/officeart/2008/layout/LinedList"/>
    <dgm:cxn modelId="{73310807-6EE4-4ECA-8CFD-F8F901CD2A58}" srcId="{81D3C929-2010-42FD-A16A-4B23893067CA}" destId="{B3C435E3-8224-48DA-8F8F-C5C604F7872D}" srcOrd="14" destOrd="0" parTransId="{DBBD5781-F72C-4A62-B9B6-10EB4EDCA6F8}" sibTransId="{5730A6FC-1FE3-4990-B3B6-DA8FB490246B}"/>
    <dgm:cxn modelId="{ABCC3F0A-5586-0C4C-8413-42FA68642F63}" type="presOf" srcId="{65F5AE80-F899-411A-BF34-601216196E4E}" destId="{563CF212-AA7F-9041-B45B-2CA3B18CFDE7}" srcOrd="0" destOrd="0" presId="urn:microsoft.com/office/officeart/2008/layout/LinedList"/>
    <dgm:cxn modelId="{E2D8F70A-049F-4325-A2EF-3DA587F1F736}" srcId="{81D3C929-2010-42FD-A16A-4B23893067CA}" destId="{5D696AF2-C6AF-4614-B752-6F60C1C8D6B8}" srcOrd="4" destOrd="0" parTransId="{A4A6FCCA-80CF-4FC5-9C43-B4C5660A0E53}" sibTransId="{7298B74B-4EAC-41B6-820F-B0F3DA99B271}"/>
    <dgm:cxn modelId="{036C3D0B-2119-B54F-941A-0B51EEF5E5BF}" type="presOf" srcId="{5D696AF2-C6AF-4614-B752-6F60C1C8D6B8}" destId="{2D20B789-60CA-824D-871D-C09B202CC635}" srcOrd="0" destOrd="0" presId="urn:microsoft.com/office/officeart/2008/layout/LinedList"/>
    <dgm:cxn modelId="{025FF41D-F7FD-E64B-8309-9FE0A32CC430}" type="presOf" srcId="{81D3C929-2010-42FD-A16A-4B23893067CA}" destId="{6A54383A-25D5-E245-8577-0D4D74C31B36}" srcOrd="0" destOrd="0" presId="urn:microsoft.com/office/officeart/2008/layout/LinedList"/>
    <dgm:cxn modelId="{0CEA171E-785D-3C42-A41E-A78EEF74852F}" type="presOf" srcId="{952B5FBC-C3A5-4F07-8D4E-BAD211A79CBD}" destId="{41C56F05-19B8-BE4D-A317-2E6200FC2849}" srcOrd="0" destOrd="0" presId="urn:microsoft.com/office/officeart/2008/layout/LinedList"/>
    <dgm:cxn modelId="{6112853B-07B6-4A1B-9897-20E310A50F2D}" srcId="{81D3C929-2010-42FD-A16A-4B23893067CA}" destId="{70DB4873-2CC9-4A7C-A7CE-7217F61ECCDC}" srcOrd="12" destOrd="0" parTransId="{89660B5B-1CFD-4322-8FB3-54DB1489AD1B}" sibTransId="{270F8A45-5019-455F-A46C-88D9E48FC2A5}"/>
    <dgm:cxn modelId="{31CF6940-13DC-9947-BA11-00C95C697590}" type="presOf" srcId="{EFBFF3F5-BD0A-49C3-8FCB-C71F6E3399EB}" destId="{8089C214-E16F-D849-927E-682058C1D25D}" srcOrd="0" destOrd="0" presId="urn:microsoft.com/office/officeart/2008/layout/LinedList"/>
    <dgm:cxn modelId="{E027D140-D14D-4D62-895B-90D0CC08220F}" srcId="{81D3C929-2010-42FD-A16A-4B23893067CA}" destId="{711394B3-C446-4573-B48B-CFDC588603D7}" srcOrd="11" destOrd="0" parTransId="{3F703EA0-774A-4C44-8364-A02BAEC64FE0}" sibTransId="{C33996A9-610D-45C3-86CF-A450856D46E9}"/>
    <dgm:cxn modelId="{3B3D5843-CBA7-5640-AB78-B803EDAB74C8}" type="presOf" srcId="{711394B3-C446-4573-B48B-CFDC588603D7}" destId="{36FB38B5-9938-9D48-BDE2-CCEDCF644D90}" srcOrd="0" destOrd="0" presId="urn:microsoft.com/office/officeart/2008/layout/LinedList"/>
    <dgm:cxn modelId="{0576244F-E78F-45C9-BED6-39E1ECB5F88A}" srcId="{81D3C929-2010-42FD-A16A-4B23893067CA}" destId="{65F5AE80-F899-411A-BF34-601216196E4E}" srcOrd="20" destOrd="0" parTransId="{E9DF419D-DEF5-455F-8543-F83F310C0723}" sibTransId="{40C9E966-A8DE-4A46-8145-FC3BEE9EB70C}"/>
    <dgm:cxn modelId="{1FC1595D-3076-4C4C-84BF-6736AF1FC98F}" srcId="{81D3C929-2010-42FD-A16A-4B23893067CA}" destId="{62C8E72D-AE36-415E-B2DC-8460AC84ACA6}" srcOrd="15" destOrd="0" parTransId="{D04873B5-C896-4590-AC17-C8CD9885FDBB}" sibTransId="{FCFC12A0-E252-4F6B-8D6F-8A16DF21D69B}"/>
    <dgm:cxn modelId="{261C836B-22D0-4AA9-BE97-458D0EBAF15C}" srcId="{81D3C929-2010-42FD-A16A-4B23893067CA}" destId="{952B5FBC-C3A5-4F07-8D4E-BAD211A79CBD}" srcOrd="1" destOrd="0" parTransId="{2696B198-CB3F-4592-8CB6-710F92FA95DD}" sibTransId="{4B95CA07-767F-4F32-9398-1142255244B1}"/>
    <dgm:cxn modelId="{ABA8DC6F-B555-4DFF-8551-4C4713A7CC4A}" srcId="{81D3C929-2010-42FD-A16A-4B23893067CA}" destId="{7D038579-CBF6-4B67-B2E1-408D1D74AD74}" srcOrd="16" destOrd="0" parTransId="{B9C0518A-1CD9-4FAD-942E-BC0B1FAD6EC1}" sibTransId="{D782F696-9ADA-4CA3-AF17-4BF2488EA73C}"/>
    <dgm:cxn modelId="{5027E273-B521-8640-9C55-FD6654A5FA32}" type="presOf" srcId="{F6D20A1E-C2F4-4F15-8FA3-E90134DBDCFC}" destId="{6D51A32F-974D-024A-A7A1-77EED4B90159}" srcOrd="0" destOrd="0" presId="urn:microsoft.com/office/officeart/2008/layout/LinedList"/>
    <dgm:cxn modelId="{91BD0379-FAF1-4085-81E3-86EFD55710CE}" srcId="{81D3C929-2010-42FD-A16A-4B23893067CA}" destId="{C92A6C09-4ED4-4174-B12E-EBEF7D9020FD}" srcOrd="5" destOrd="0" parTransId="{40B69A8E-66E7-4BD7-8BE5-4BF95DB8B782}" sibTransId="{0C13A573-177D-45F4-9FC8-B044E22D0F4F}"/>
    <dgm:cxn modelId="{95837179-D918-4515-8862-9B2C630D8EAD}" srcId="{81D3C929-2010-42FD-A16A-4B23893067CA}" destId="{5B3D094E-4424-4014-A285-472A2BF6B15A}" srcOrd="3" destOrd="0" parTransId="{10A59B87-26D9-4F11-AE0C-A7DEAD1EBB41}" sibTransId="{6F1A6DD3-374D-4F87-B9E7-E6960C2E28C4}"/>
    <dgm:cxn modelId="{9F209979-9529-4A6A-A41E-711CC92B7ECB}" srcId="{81D3C929-2010-42FD-A16A-4B23893067CA}" destId="{6B53F2F6-F672-443F-8A3B-C653227B234B}" srcOrd="17" destOrd="0" parTransId="{DCED6EB2-849C-4463-A6AE-91CDDA877FCF}" sibTransId="{73ABB852-5C0F-494C-AB53-4B62AD66EF4C}"/>
    <dgm:cxn modelId="{4EF9908B-D8B8-4CFC-A3A6-2D08670FD54E}" srcId="{81D3C929-2010-42FD-A16A-4B23893067CA}" destId="{A52A6CAD-B4FC-4828-86AB-0B80ACAB9117}" srcOrd="9" destOrd="0" parTransId="{2019D3A7-EE66-4BB0-8D10-921F694336C3}" sibTransId="{241C7529-1448-4525-8980-FA57439A2637}"/>
    <dgm:cxn modelId="{CCAE8992-3417-A143-8A51-13D8494F0CB8}" type="presOf" srcId="{9E2C38D4-0F53-430B-AB0D-329CBD9762DB}" destId="{EC0ECB0F-5A1C-F44C-912E-381D0C9CC3B1}" srcOrd="0" destOrd="0" presId="urn:microsoft.com/office/officeart/2008/layout/LinedList"/>
    <dgm:cxn modelId="{16B13C94-33A1-1244-8AAD-40F8213A0881}" type="presOf" srcId="{DE97290D-3A7C-4C99-B482-2F2392168149}" destId="{3D9F2034-5062-0D43-9841-20DBE65E4F81}" srcOrd="0" destOrd="0" presId="urn:microsoft.com/office/officeart/2008/layout/LinedList"/>
    <dgm:cxn modelId="{6CD08399-D866-4D15-B6C6-1D3E6ACBE767}" srcId="{81D3C929-2010-42FD-A16A-4B23893067CA}" destId="{9E2C38D4-0F53-430B-AB0D-329CBD9762DB}" srcOrd="2" destOrd="0" parTransId="{51E05B6E-FF97-4050-9625-D158CD31C139}" sibTransId="{A1FF9930-41FF-4429-B7A6-363946FE461F}"/>
    <dgm:cxn modelId="{D8963BA7-0686-0248-82A3-6304DFE939E2}" type="presOf" srcId="{B3C435E3-8224-48DA-8F8F-C5C604F7872D}" destId="{3EA81FDC-87F1-A24E-87D6-38C2A9DA2695}" srcOrd="0" destOrd="0" presId="urn:microsoft.com/office/officeart/2008/layout/LinedList"/>
    <dgm:cxn modelId="{91ED15AC-E5B2-164A-BED3-C2C323C70B5C}" type="presOf" srcId="{5ADA0258-858D-442F-B120-C654AABB0ADA}" destId="{003BE2CB-B51D-204F-90E1-E30EECB8663F}" srcOrd="0" destOrd="0" presId="urn:microsoft.com/office/officeart/2008/layout/LinedList"/>
    <dgm:cxn modelId="{D9346CAC-A8F9-4014-8232-FE5631EF3FBC}" srcId="{81D3C929-2010-42FD-A16A-4B23893067CA}" destId="{2A496AB7-7D77-46F4-9571-BA933341F1F3}" srcOrd="18" destOrd="0" parTransId="{0546D637-2DC3-4632-AF48-7540D88E0EF4}" sibTransId="{9674B300-089C-4988-A0A5-C1850A3E9CE2}"/>
    <dgm:cxn modelId="{08FE9FB3-3772-4217-9C35-38F814F174B0}" srcId="{81D3C929-2010-42FD-A16A-4B23893067CA}" destId="{F6D20A1E-C2F4-4F15-8FA3-E90134DBDCFC}" srcOrd="0" destOrd="0" parTransId="{3F344D26-554B-4436-BAE9-E2B56A9FDE8E}" sibTransId="{A381A256-A722-4277-A20B-9798039108CF}"/>
    <dgm:cxn modelId="{9B2F2FB7-0669-6848-9107-E17F32C4F00F}" type="presOf" srcId="{A52A6CAD-B4FC-4828-86AB-0B80ACAB9117}" destId="{160C5015-B053-354A-8FAF-360590689571}" srcOrd="0" destOrd="0" presId="urn:microsoft.com/office/officeart/2008/layout/LinedList"/>
    <dgm:cxn modelId="{5DAC8FB8-3CC2-4386-9504-9E5AEF1F7D51}" srcId="{81D3C929-2010-42FD-A16A-4B23893067CA}" destId="{D1574725-BA2F-429A-BF1B-549D63C594EB}" srcOrd="8" destOrd="0" parTransId="{03BC2502-385B-49CA-8F38-C340B122ECD6}" sibTransId="{6CC7A450-D09E-49F1-A2F0-8DC9CCCC3501}"/>
    <dgm:cxn modelId="{9F5206C6-C93B-0349-A3FA-4DEE172D7D2F}" type="presOf" srcId="{2A496AB7-7D77-46F4-9571-BA933341F1F3}" destId="{F45379F6-A7B5-F749-891A-F4928A43D53F}" srcOrd="0" destOrd="0" presId="urn:microsoft.com/office/officeart/2008/layout/LinedList"/>
    <dgm:cxn modelId="{C88564CA-456F-4B46-8DCA-DBA8C96F84BE}" type="presOf" srcId="{5B3D094E-4424-4014-A285-472A2BF6B15A}" destId="{10837215-8185-0C4A-BA60-138155C641D8}" srcOrd="0" destOrd="0" presId="urn:microsoft.com/office/officeart/2008/layout/LinedList"/>
    <dgm:cxn modelId="{35FE92CD-1C90-4647-988E-D487DEF4AACF}" type="presOf" srcId="{62C8E72D-AE36-415E-B2DC-8460AC84ACA6}" destId="{8F23667C-8A12-194E-9258-BBAA2ACAEEAE}" srcOrd="0" destOrd="0" presId="urn:microsoft.com/office/officeart/2008/layout/LinedList"/>
    <dgm:cxn modelId="{B73A92D2-456A-4ED0-ACBF-F8C3F7B5F28D}" srcId="{81D3C929-2010-42FD-A16A-4B23893067CA}" destId="{DE97290D-3A7C-4C99-B482-2F2392168149}" srcOrd="6" destOrd="0" parTransId="{C2AA1837-FB64-44A4-8910-502486556A9F}" sibTransId="{111F63ED-BE83-410E-828B-A056ACD00751}"/>
    <dgm:cxn modelId="{302ABFD2-07EC-DB45-A8B3-69BB02C4388D}" type="presOf" srcId="{81FBB895-0615-4261-9398-18DE541553E4}" destId="{CEAC0C7C-D9E5-4E41-A9C9-0E441DE4578F}" srcOrd="0" destOrd="0" presId="urn:microsoft.com/office/officeart/2008/layout/LinedList"/>
    <dgm:cxn modelId="{CEFA5FDD-D5CE-4245-A8B8-33D77FBAD402}" type="presOf" srcId="{3129FED2-FE04-E94A-B159-FBF1F944709A}" destId="{70137F1B-308B-EA44-87A7-266CED366D0F}" srcOrd="0" destOrd="0" presId="urn:microsoft.com/office/officeart/2008/layout/LinedList"/>
    <dgm:cxn modelId="{8C8A64DF-6FBE-463C-B240-25E613408BAC}" srcId="{81D3C929-2010-42FD-A16A-4B23893067CA}" destId="{2139F4B1-7246-4011-9358-2413A9E5A2A3}" srcOrd="13" destOrd="0" parTransId="{7B7923D1-8001-46DE-AA73-52264D747D58}" sibTransId="{CDA2F657-84FC-44C8-9084-1D150444E9A1}"/>
    <dgm:cxn modelId="{B8864AE2-8501-C74C-9298-E7F1B07DD24C}" type="presOf" srcId="{D1574725-BA2F-429A-BF1B-549D63C594EB}" destId="{50F27689-E2A5-8C45-81AF-C086115060FF}" srcOrd="0" destOrd="0" presId="urn:microsoft.com/office/officeart/2008/layout/LinedList"/>
    <dgm:cxn modelId="{DD6834E7-2EBE-3142-B8BD-478561056DE3}" type="presOf" srcId="{70DB4873-2CC9-4A7C-A7CE-7217F61ECCDC}" destId="{1466C671-1D6F-3940-9A68-E7411B1DCDEB}" srcOrd="0" destOrd="0" presId="urn:microsoft.com/office/officeart/2008/layout/LinedList"/>
    <dgm:cxn modelId="{EB2ABFE9-881D-4609-BF5E-E860A44EE8A4}" srcId="{81D3C929-2010-42FD-A16A-4B23893067CA}" destId="{81FBB895-0615-4261-9398-18DE541553E4}" srcOrd="10" destOrd="0" parTransId="{01A46511-D1B0-4799-A6F1-C30680CABA80}" sibTransId="{4853C973-7C92-42F7-A9E5-2A70C03D7C62}"/>
    <dgm:cxn modelId="{CF756DED-BE44-5140-BAD3-472DB3BF0F55}" type="presOf" srcId="{2139F4B1-7246-4011-9358-2413A9E5A2A3}" destId="{53144122-D4D4-DE49-B1C0-D3B98E35A3D9}" srcOrd="0" destOrd="0" presId="urn:microsoft.com/office/officeart/2008/layout/LinedList"/>
    <dgm:cxn modelId="{8BEE88EF-9D14-D749-92B6-E1435BD71CFA}" srcId="{81D3C929-2010-42FD-A16A-4B23893067CA}" destId="{3129FED2-FE04-E94A-B159-FBF1F944709A}" srcOrd="21" destOrd="0" parTransId="{3F44CAE8-3391-1A4D-AD44-E72A60A8D827}" sibTransId="{6B50FB52-8A67-FD4C-A977-27FD72B56340}"/>
    <dgm:cxn modelId="{84F215F3-1209-4FB3-A477-08A6ED49CA14}" srcId="{81D3C929-2010-42FD-A16A-4B23893067CA}" destId="{EFBFF3F5-BD0A-49C3-8FCB-C71F6E3399EB}" srcOrd="19" destOrd="0" parTransId="{F33929F5-A5C5-444F-AC21-D6A77C65593F}" sibTransId="{61B12FA4-4805-4441-BD8D-DD4AB710CA63}"/>
    <dgm:cxn modelId="{5BBB7DF5-15DB-8C4E-AE96-02C0B6BA6B5C}" type="presOf" srcId="{C92A6C09-4ED4-4174-B12E-EBEF7D9020FD}" destId="{CFEAFFBB-4F90-6749-A380-52AA3339FB44}" srcOrd="0" destOrd="0" presId="urn:microsoft.com/office/officeart/2008/layout/LinedList"/>
    <dgm:cxn modelId="{FE54CDF8-F708-F84A-9A2E-EA712F95EDDF}" type="presOf" srcId="{7D038579-CBF6-4B67-B2E1-408D1D74AD74}" destId="{F234AA87-5574-3A4A-8DD5-30360A627AB5}" srcOrd="0" destOrd="0" presId="urn:microsoft.com/office/officeart/2008/layout/LinedList"/>
    <dgm:cxn modelId="{B95FFFFA-C70A-4321-90C9-945855A0A1AD}" srcId="{81D3C929-2010-42FD-A16A-4B23893067CA}" destId="{5ADA0258-858D-442F-B120-C654AABB0ADA}" srcOrd="7" destOrd="0" parTransId="{A05DE2D9-1CB2-40B1-870A-5EACB6920187}" sibTransId="{3707F15E-12EA-4EDC-B81E-B215C09ECCDF}"/>
    <dgm:cxn modelId="{07889AB9-C64E-0347-B593-F251143A3E4B}" type="presParOf" srcId="{6A54383A-25D5-E245-8577-0D4D74C31B36}" destId="{513DF15C-875D-BD4B-A255-67F493C29828}" srcOrd="0" destOrd="0" presId="urn:microsoft.com/office/officeart/2008/layout/LinedList"/>
    <dgm:cxn modelId="{2D97E91D-62C5-504A-8361-90619678CCFB}" type="presParOf" srcId="{6A54383A-25D5-E245-8577-0D4D74C31B36}" destId="{009FCFBD-6EC4-E140-B466-8414D24A4AB7}" srcOrd="1" destOrd="0" presId="urn:microsoft.com/office/officeart/2008/layout/LinedList"/>
    <dgm:cxn modelId="{C5BA83A2-8566-DC43-9A5B-4532DB6570AB}" type="presParOf" srcId="{009FCFBD-6EC4-E140-B466-8414D24A4AB7}" destId="{6D51A32F-974D-024A-A7A1-77EED4B90159}" srcOrd="0" destOrd="0" presId="urn:microsoft.com/office/officeart/2008/layout/LinedList"/>
    <dgm:cxn modelId="{3256856E-C06D-D74B-BD7C-0DDC33B63DB9}" type="presParOf" srcId="{009FCFBD-6EC4-E140-B466-8414D24A4AB7}" destId="{D9E70B4B-3746-6E4D-95DE-0515F7E6E4CC}" srcOrd="1" destOrd="0" presId="urn:microsoft.com/office/officeart/2008/layout/LinedList"/>
    <dgm:cxn modelId="{72545E17-9A28-6749-89A8-3E60B727C2B5}" type="presParOf" srcId="{6A54383A-25D5-E245-8577-0D4D74C31B36}" destId="{D168D179-86A1-024B-BE21-7327D462EEB8}" srcOrd="2" destOrd="0" presId="urn:microsoft.com/office/officeart/2008/layout/LinedList"/>
    <dgm:cxn modelId="{E6EC545C-C736-EB40-9118-19E68E072904}" type="presParOf" srcId="{6A54383A-25D5-E245-8577-0D4D74C31B36}" destId="{3E35E27A-73A6-EE47-B8B8-F2E15C5204F7}" srcOrd="3" destOrd="0" presId="urn:microsoft.com/office/officeart/2008/layout/LinedList"/>
    <dgm:cxn modelId="{7BE976B1-7A1C-DD4B-9EBC-B9D8D6124B78}" type="presParOf" srcId="{3E35E27A-73A6-EE47-B8B8-F2E15C5204F7}" destId="{41C56F05-19B8-BE4D-A317-2E6200FC2849}" srcOrd="0" destOrd="0" presId="urn:microsoft.com/office/officeart/2008/layout/LinedList"/>
    <dgm:cxn modelId="{DDCB2FB1-8719-0249-B57E-1DD1F6E6C68F}" type="presParOf" srcId="{3E35E27A-73A6-EE47-B8B8-F2E15C5204F7}" destId="{57709416-8A37-2E4C-A40C-7243B6A331DC}" srcOrd="1" destOrd="0" presId="urn:microsoft.com/office/officeart/2008/layout/LinedList"/>
    <dgm:cxn modelId="{1C3CD8F9-1246-3D45-905D-D1A35E1C05D5}" type="presParOf" srcId="{6A54383A-25D5-E245-8577-0D4D74C31B36}" destId="{58239F9E-BA84-614C-9E8F-015285766454}" srcOrd="4" destOrd="0" presId="urn:microsoft.com/office/officeart/2008/layout/LinedList"/>
    <dgm:cxn modelId="{DB8B6E33-7502-2A45-9B6F-B0B01C80BFF7}" type="presParOf" srcId="{6A54383A-25D5-E245-8577-0D4D74C31B36}" destId="{888645A3-5F77-7340-90B0-53DAACD4B421}" srcOrd="5" destOrd="0" presId="urn:microsoft.com/office/officeart/2008/layout/LinedList"/>
    <dgm:cxn modelId="{98DD95C8-BC9D-4A4E-B370-E72689E4A3A1}" type="presParOf" srcId="{888645A3-5F77-7340-90B0-53DAACD4B421}" destId="{EC0ECB0F-5A1C-F44C-912E-381D0C9CC3B1}" srcOrd="0" destOrd="0" presId="urn:microsoft.com/office/officeart/2008/layout/LinedList"/>
    <dgm:cxn modelId="{172BD298-0074-2C4D-8FDC-19CFAB72E7F6}" type="presParOf" srcId="{888645A3-5F77-7340-90B0-53DAACD4B421}" destId="{26D9A906-316B-F048-A557-6D5F8530461B}" srcOrd="1" destOrd="0" presId="urn:microsoft.com/office/officeart/2008/layout/LinedList"/>
    <dgm:cxn modelId="{7A8CC2A0-DDB9-A447-98EA-85677537EB0D}" type="presParOf" srcId="{6A54383A-25D5-E245-8577-0D4D74C31B36}" destId="{AE308DF3-75B6-F24C-B89D-6156F6565CC7}" srcOrd="6" destOrd="0" presId="urn:microsoft.com/office/officeart/2008/layout/LinedList"/>
    <dgm:cxn modelId="{A13D4B4B-DEA5-F143-80ED-743DE0447C82}" type="presParOf" srcId="{6A54383A-25D5-E245-8577-0D4D74C31B36}" destId="{C1006EBB-BB23-A84E-889D-7ED9096A5DCA}" srcOrd="7" destOrd="0" presId="urn:microsoft.com/office/officeart/2008/layout/LinedList"/>
    <dgm:cxn modelId="{2AE10005-C19B-144A-8287-B8549F9950E5}" type="presParOf" srcId="{C1006EBB-BB23-A84E-889D-7ED9096A5DCA}" destId="{10837215-8185-0C4A-BA60-138155C641D8}" srcOrd="0" destOrd="0" presId="urn:microsoft.com/office/officeart/2008/layout/LinedList"/>
    <dgm:cxn modelId="{07B4C797-9B89-114B-ADFE-AA15E958E36A}" type="presParOf" srcId="{C1006EBB-BB23-A84E-889D-7ED9096A5DCA}" destId="{F7456373-B26B-B44E-8372-211E091B2749}" srcOrd="1" destOrd="0" presId="urn:microsoft.com/office/officeart/2008/layout/LinedList"/>
    <dgm:cxn modelId="{0636B712-06A1-E849-AE8E-302230AB1D2E}" type="presParOf" srcId="{6A54383A-25D5-E245-8577-0D4D74C31B36}" destId="{2F3D9BFC-848B-9C41-89F6-6D0345C7F5AD}" srcOrd="8" destOrd="0" presId="urn:microsoft.com/office/officeart/2008/layout/LinedList"/>
    <dgm:cxn modelId="{815139B9-4DDF-2D4A-BC9F-C54A13880F12}" type="presParOf" srcId="{6A54383A-25D5-E245-8577-0D4D74C31B36}" destId="{18DA305A-3229-9348-88BC-F23844372016}" srcOrd="9" destOrd="0" presId="urn:microsoft.com/office/officeart/2008/layout/LinedList"/>
    <dgm:cxn modelId="{ADFF324A-A152-8045-A8CB-9A8A1F2881E7}" type="presParOf" srcId="{18DA305A-3229-9348-88BC-F23844372016}" destId="{2D20B789-60CA-824D-871D-C09B202CC635}" srcOrd="0" destOrd="0" presId="urn:microsoft.com/office/officeart/2008/layout/LinedList"/>
    <dgm:cxn modelId="{0C82FC8D-0786-B14B-9582-A183E6AE38F4}" type="presParOf" srcId="{18DA305A-3229-9348-88BC-F23844372016}" destId="{D955D976-8277-B243-9340-77641F432CD8}" srcOrd="1" destOrd="0" presId="urn:microsoft.com/office/officeart/2008/layout/LinedList"/>
    <dgm:cxn modelId="{6BBF2375-08E5-704C-948A-BDB7000C7F24}" type="presParOf" srcId="{6A54383A-25D5-E245-8577-0D4D74C31B36}" destId="{BFABA448-E4C0-2D41-9034-69BE034079EB}" srcOrd="10" destOrd="0" presId="urn:microsoft.com/office/officeart/2008/layout/LinedList"/>
    <dgm:cxn modelId="{F1D9DE3E-F6E7-844B-B636-B231B8EE7620}" type="presParOf" srcId="{6A54383A-25D5-E245-8577-0D4D74C31B36}" destId="{1D493E8C-7998-4F4D-9417-A3A06F6BC793}" srcOrd="11" destOrd="0" presId="urn:microsoft.com/office/officeart/2008/layout/LinedList"/>
    <dgm:cxn modelId="{47E6A5EF-D3A3-9A47-8423-59F0A3353558}" type="presParOf" srcId="{1D493E8C-7998-4F4D-9417-A3A06F6BC793}" destId="{CFEAFFBB-4F90-6749-A380-52AA3339FB44}" srcOrd="0" destOrd="0" presId="urn:microsoft.com/office/officeart/2008/layout/LinedList"/>
    <dgm:cxn modelId="{207B1F5F-7B74-BA44-8ABA-9A3D293A27EA}" type="presParOf" srcId="{1D493E8C-7998-4F4D-9417-A3A06F6BC793}" destId="{567FCA16-24CF-8746-B309-FCCFE4BAA306}" srcOrd="1" destOrd="0" presId="urn:microsoft.com/office/officeart/2008/layout/LinedList"/>
    <dgm:cxn modelId="{C627684A-6307-2742-A9F6-C16D9AB9776B}" type="presParOf" srcId="{6A54383A-25D5-E245-8577-0D4D74C31B36}" destId="{7566C163-5399-E24E-954F-DFD6A3A58656}" srcOrd="12" destOrd="0" presId="urn:microsoft.com/office/officeart/2008/layout/LinedList"/>
    <dgm:cxn modelId="{DE889C82-0023-2140-8671-C3CEA029CBA2}" type="presParOf" srcId="{6A54383A-25D5-E245-8577-0D4D74C31B36}" destId="{FBACDBA5-1D31-4A4B-BF80-4447EDB94C2B}" srcOrd="13" destOrd="0" presId="urn:microsoft.com/office/officeart/2008/layout/LinedList"/>
    <dgm:cxn modelId="{24D6D86C-24A9-D641-9786-550420F9C461}" type="presParOf" srcId="{FBACDBA5-1D31-4A4B-BF80-4447EDB94C2B}" destId="{3D9F2034-5062-0D43-9841-20DBE65E4F81}" srcOrd="0" destOrd="0" presId="urn:microsoft.com/office/officeart/2008/layout/LinedList"/>
    <dgm:cxn modelId="{5D9F8766-DE7F-F342-B668-22FDDB7605A4}" type="presParOf" srcId="{FBACDBA5-1D31-4A4B-BF80-4447EDB94C2B}" destId="{9599892A-AD0F-E14D-8958-40BDBEF4CA2D}" srcOrd="1" destOrd="0" presId="urn:microsoft.com/office/officeart/2008/layout/LinedList"/>
    <dgm:cxn modelId="{EE667CB0-BF17-F049-82A4-35CD6B9497EA}" type="presParOf" srcId="{6A54383A-25D5-E245-8577-0D4D74C31B36}" destId="{8FB90492-6A25-4549-812D-2B5EDFF9C7BC}" srcOrd="14" destOrd="0" presId="urn:microsoft.com/office/officeart/2008/layout/LinedList"/>
    <dgm:cxn modelId="{CCA2E675-486B-C640-BA32-3F237924F22E}" type="presParOf" srcId="{6A54383A-25D5-E245-8577-0D4D74C31B36}" destId="{3825CA5A-54ED-2044-B04D-1608EDA6CF1B}" srcOrd="15" destOrd="0" presId="urn:microsoft.com/office/officeart/2008/layout/LinedList"/>
    <dgm:cxn modelId="{5224041B-0997-6C4D-9EBA-5F75949B778B}" type="presParOf" srcId="{3825CA5A-54ED-2044-B04D-1608EDA6CF1B}" destId="{003BE2CB-B51D-204F-90E1-E30EECB8663F}" srcOrd="0" destOrd="0" presId="urn:microsoft.com/office/officeart/2008/layout/LinedList"/>
    <dgm:cxn modelId="{81A22EFE-BA04-ED41-81CD-3C22C31C4E81}" type="presParOf" srcId="{3825CA5A-54ED-2044-B04D-1608EDA6CF1B}" destId="{75A0AA2B-F850-FC4D-87ED-DAA17E0EF700}" srcOrd="1" destOrd="0" presId="urn:microsoft.com/office/officeart/2008/layout/LinedList"/>
    <dgm:cxn modelId="{BB0BD147-98A5-5446-8845-8BB800F91A48}" type="presParOf" srcId="{6A54383A-25D5-E245-8577-0D4D74C31B36}" destId="{9CD7E15B-09A8-4649-9470-24FA89F7BE70}" srcOrd="16" destOrd="0" presId="urn:microsoft.com/office/officeart/2008/layout/LinedList"/>
    <dgm:cxn modelId="{A65A7354-F632-8548-BBE6-3F0CBC382150}" type="presParOf" srcId="{6A54383A-25D5-E245-8577-0D4D74C31B36}" destId="{FB15A143-12AB-8643-ADF6-14700F518024}" srcOrd="17" destOrd="0" presId="urn:microsoft.com/office/officeart/2008/layout/LinedList"/>
    <dgm:cxn modelId="{4568B4BC-F2BD-C246-AC95-F462B691F819}" type="presParOf" srcId="{FB15A143-12AB-8643-ADF6-14700F518024}" destId="{50F27689-E2A5-8C45-81AF-C086115060FF}" srcOrd="0" destOrd="0" presId="urn:microsoft.com/office/officeart/2008/layout/LinedList"/>
    <dgm:cxn modelId="{EDFA5565-A24A-5B47-AFCB-5A860491F8F1}" type="presParOf" srcId="{FB15A143-12AB-8643-ADF6-14700F518024}" destId="{96DD5399-E970-4749-8565-49674D151B55}" srcOrd="1" destOrd="0" presId="urn:microsoft.com/office/officeart/2008/layout/LinedList"/>
    <dgm:cxn modelId="{C3A3F438-4A02-494C-93DA-B23958FB8E94}" type="presParOf" srcId="{6A54383A-25D5-E245-8577-0D4D74C31B36}" destId="{DB056064-D1D3-3043-A76E-3257C0C84212}" srcOrd="18" destOrd="0" presId="urn:microsoft.com/office/officeart/2008/layout/LinedList"/>
    <dgm:cxn modelId="{FAD0A403-603F-2841-8A5D-D131402AB33F}" type="presParOf" srcId="{6A54383A-25D5-E245-8577-0D4D74C31B36}" destId="{CD8F4A0C-7BE4-0F45-BC59-DB1D9165AF63}" srcOrd="19" destOrd="0" presId="urn:microsoft.com/office/officeart/2008/layout/LinedList"/>
    <dgm:cxn modelId="{8ED68C3C-BE3C-3449-8EEE-C160372373E5}" type="presParOf" srcId="{CD8F4A0C-7BE4-0F45-BC59-DB1D9165AF63}" destId="{160C5015-B053-354A-8FAF-360590689571}" srcOrd="0" destOrd="0" presId="urn:microsoft.com/office/officeart/2008/layout/LinedList"/>
    <dgm:cxn modelId="{36EEE9F3-0F4C-BE45-9D94-3DDF03A24629}" type="presParOf" srcId="{CD8F4A0C-7BE4-0F45-BC59-DB1D9165AF63}" destId="{F78CB753-EA60-CE4E-A545-51EBF3D09436}" srcOrd="1" destOrd="0" presId="urn:microsoft.com/office/officeart/2008/layout/LinedList"/>
    <dgm:cxn modelId="{486E54E7-6490-6F43-8899-6E4304DA463E}" type="presParOf" srcId="{6A54383A-25D5-E245-8577-0D4D74C31B36}" destId="{5B406C87-DB57-7E48-A402-C20DE6B6BA51}" srcOrd="20" destOrd="0" presId="urn:microsoft.com/office/officeart/2008/layout/LinedList"/>
    <dgm:cxn modelId="{F07DA5C6-CF31-B34C-B0F9-3A3C8740F620}" type="presParOf" srcId="{6A54383A-25D5-E245-8577-0D4D74C31B36}" destId="{56931E51-C86B-A843-8E3B-6FAC66119B7A}" srcOrd="21" destOrd="0" presId="urn:microsoft.com/office/officeart/2008/layout/LinedList"/>
    <dgm:cxn modelId="{A450C03A-EC63-D644-B2F3-5A47DB3FD413}" type="presParOf" srcId="{56931E51-C86B-A843-8E3B-6FAC66119B7A}" destId="{CEAC0C7C-D9E5-4E41-A9C9-0E441DE4578F}" srcOrd="0" destOrd="0" presId="urn:microsoft.com/office/officeart/2008/layout/LinedList"/>
    <dgm:cxn modelId="{F5EE0F27-9C9A-0A4A-BD44-6ECF91763B47}" type="presParOf" srcId="{56931E51-C86B-A843-8E3B-6FAC66119B7A}" destId="{6BD378C1-3374-D149-BB6E-BDBB35C00F59}" srcOrd="1" destOrd="0" presId="urn:microsoft.com/office/officeart/2008/layout/LinedList"/>
    <dgm:cxn modelId="{1F37C62C-99EE-684F-B815-797325BCAC56}" type="presParOf" srcId="{6A54383A-25D5-E245-8577-0D4D74C31B36}" destId="{464CB343-1790-CA4D-A471-B22A93F195E0}" srcOrd="22" destOrd="0" presId="urn:microsoft.com/office/officeart/2008/layout/LinedList"/>
    <dgm:cxn modelId="{20F7F4EF-A803-4A4A-AC8B-FEF4E27422AA}" type="presParOf" srcId="{6A54383A-25D5-E245-8577-0D4D74C31B36}" destId="{D8A08E6C-62A1-E24E-95E8-A3D561AD4A84}" srcOrd="23" destOrd="0" presId="urn:microsoft.com/office/officeart/2008/layout/LinedList"/>
    <dgm:cxn modelId="{F5EB9D86-6594-524A-84B8-53BFE2B3F77E}" type="presParOf" srcId="{D8A08E6C-62A1-E24E-95E8-A3D561AD4A84}" destId="{36FB38B5-9938-9D48-BDE2-CCEDCF644D90}" srcOrd="0" destOrd="0" presId="urn:microsoft.com/office/officeart/2008/layout/LinedList"/>
    <dgm:cxn modelId="{BB72E705-053F-EF4B-B451-06A56E1CF89B}" type="presParOf" srcId="{D8A08E6C-62A1-E24E-95E8-A3D561AD4A84}" destId="{5E4FE577-2565-324B-BD47-DCC0E3BA2102}" srcOrd="1" destOrd="0" presId="urn:microsoft.com/office/officeart/2008/layout/LinedList"/>
    <dgm:cxn modelId="{58268D66-33B1-E946-B4D6-41A5DC38CC60}" type="presParOf" srcId="{6A54383A-25D5-E245-8577-0D4D74C31B36}" destId="{A8BD3608-D690-5946-9BFF-EC2B81235ED6}" srcOrd="24" destOrd="0" presId="urn:microsoft.com/office/officeart/2008/layout/LinedList"/>
    <dgm:cxn modelId="{0F7F7A0B-271C-FE47-889A-CD622630C290}" type="presParOf" srcId="{6A54383A-25D5-E245-8577-0D4D74C31B36}" destId="{064AD35D-939D-B947-BA25-B2097FA274F7}" srcOrd="25" destOrd="0" presId="urn:microsoft.com/office/officeart/2008/layout/LinedList"/>
    <dgm:cxn modelId="{FA78693E-3C9B-D44B-B8B8-AB944F6F8520}" type="presParOf" srcId="{064AD35D-939D-B947-BA25-B2097FA274F7}" destId="{1466C671-1D6F-3940-9A68-E7411B1DCDEB}" srcOrd="0" destOrd="0" presId="urn:microsoft.com/office/officeart/2008/layout/LinedList"/>
    <dgm:cxn modelId="{2B71CD8E-8365-A04F-B960-F10D1B9DACF0}" type="presParOf" srcId="{064AD35D-939D-B947-BA25-B2097FA274F7}" destId="{6D87F08A-80C8-CD4E-9055-AE684C0A4759}" srcOrd="1" destOrd="0" presId="urn:microsoft.com/office/officeart/2008/layout/LinedList"/>
    <dgm:cxn modelId="{D600B630-91FF-EF4C-90CC-5EDB0A1E5BCE}" type="presParOf" srcId="{6A54383A-25D5-E245-8577-0D4D74C31B36}" destId="{E056D3BD-3618-D943-A901-6362C4BFAE73}" srcOrd="26" destOrd="0" presId="urn:microsoft.com/office/officeart/2008/layout/LinedList"/>
    <dgm:cxn modelId="{A92A6BAE-9424-CE42-BAA7-579D8620B376}" type="presParOf" srcId="{6A54383A-25D5-E245-8577-0D4D74C31B36}" destId="{1BA5FB11-0941-7C44-9682-90A66D8AD05E}" srcOrd="27" destOrd="0" presId="urn:microsoft.com/office/officeart/2008/layout/LinedList"/>
    <dgm:cxn modelId="{16EA3835-DF70-3045-992C-5527ABED6A78}" type="presParOf" srcId="{1BA5FB11-0941-7C44-9682-90A66D8AD05E}" destId="{53144122-D4D4-DE49-B1C0-D3B98E35A3D9}" srcOrd="0" destOrd="0" presId="urn:microsoft.com/office/officeart/2008/layout/LinedList"/>
    <dgm:cxn modelId="{34EA2AEC-11A8-764E-A3F4-9D81A85D02A8}" type="presParOf" srcId="{1BA5FB11-0941-7C44-9682-90A66D8AD05E}" destId="{C7ADDAB5-4F33-7B44-8FC6-937DD5955E09}" srcOrd="1" destOrd="0" presId="urn:microsoft.com/office/officeart/2008/layout/LinedList"/>
    <dgm:cxn modelId="{50EA279C-5086-B742-8CA0-3A6B39FA2E6A}" type="presParOf" srcId="{6A54383A-25D5-E245-8577-0D4D74C31B36}" destId="{B2B41670-AEC5-6049-8D8E-7F4E3AE9E1A4}" srcOrd="28" destOrd="0" presId="urn:microsoft.com/office/officeart/2008/layout/LinedList"/>
    <dgm:cxn modelId="{56C08EB6-CAA3-6346-AA51-95756696437D}" type="presParOf" srcId="{6A54383A-25D5-E245-8577-0D4D74C31B36}" destId="{C4BBF843-B301-6B4E-9991-015C5431DA04}" srcOrd="29" destOrd="0" presId="urn:microsoft.com/office/officeart/2008/layout/LinedList"/>
    <dgm:cxn modelId="{20F391B9-CBD0-0341-8F33-EC58BCA3618A}" type="presParOf" srcId="{C4BBF843-B301-6B4E-9991-015C5431DA04}" destId="{3EA81FDC-87F1-A24E-87D6-38C2A9DA2695}" srcOrd="0" destOrd="0" presId="urn:microsoft.com/office/officeart/2008/layout/LinedList"/>
    <dgm:cxn modelId="{394174BD-9AB8-7446-87B3-048682621A11}" type="presParOf" srcId="{C4BBF843-B301-6B4E-9991-015C5431DA04}" destId="{51CC341D-C81A-8C44-9E89-4C7B0E9ED330}" srcOrd="1" destOrd="0" presId="urn:microsoft.com/office/officeart/2008/layout/LinedList"/>
    <dgm:cxn modelId="{F6C76585-5DE4-584C-99B5-B95C0F7855D8}" type="presParOf" srcId="{6A54383A-25D5-E245-8577-0D4D74C31B36}" destId="{A1A4DE26-9DFD-DF4D-B24E-6150B031AB51}" srcOrd="30" destOrd="0" presId="urn:microsoft.com/office/officeart/2008/layout/LinedList"/>
    <dgm:cxn modelId="{7ED7D0E8-0066-5F41-BC7C-7567A1509F6B}" type="presParOf" srcId="{6A54383A-25D5-E245-8577-0D4D74C31B36}" destId="{66B10F65-88E0-2544-8874-3ECACAB0342A}" srcOrd="31" destOrd="0" presId="urn:microsoft.com/office/officeart/2008/layout/LinedList"/>
    <dgm:cxn modelId="{51940A31-1141-7046-B281-EB072F853C6D}" type="presParOf" srcId="{66B10F65-88E0-2544-8874-3ECACAB0342A}" destId="{8F23667C-8A12-194E-9258-BBAA2ACAEEAE}" srcOrd="0" destOrd="0" presId="urn:microsoft.com/office/officeart/2008/layout/LinedList"/>
    <dgm:cxn modelId="{01C3C94E-79A5-8B42-A53B-B00DB2696DC0}" type="presParOf" srcId="{66B10F65-88E0-2544-8874-3ECACAB0342A}" destId="{16EF42A0-DECC-3049-92DF-C074FC85CD14}" srcOrd="1" destOrd="0" presId="urn:microsoft.com/office/officeart/2008/layout/LinedList"/>
    <dgm:cxn modelId="{3DCE471F-2739-EC46-AE37-74FC47A8ACE5}" type="presParOf" srcId="{6A54383A-25D5-E245-8577-0D4D74C31B36}" destId="{97A74FF6-88AF-A84B-BD61-6F12D64EBE62}" srcOrd="32" destOrd="0" presId="urn:microsoft.com/office/officeart/2008/layout/LinedList"/>
    <dgm:cxn modelId="{9ACE7FFC-ECCF-CC4E-A52A-2D1BFB2A50F5}" type="presParOf" srcId="{6A54383A-25D5-E245-8577-0D4D74C31B36}" destId="{793F6D1D-9B03-8F48-90D0-45A24737F161}" srcOrd="33" destOrd="0" presId="urn:microsoft.com/office/officeart/2008/layout/LinedList"/>
    <dgm:cxn modelId="{E02A59E7-3C3D-1C44-8A73-4367068D9534}" type="presParOf" srcId="{793F6D1D-9B03-8F48-90D0-45A24737F161}" destId="{F234AA87-5574-3A4A-8DD5-30360A627AB5}" srcOrd="0" destOrd="0" presId="urn:microsoft.com/office/officeart/2008/layout/LinedList"/>
    <dgm:cxn modelId="{92374EB9-7C40-2D44-A6AC-C6D811EA16CC}" type="presParOf" srcId="{793F6D1D-9B03-8F48-90D0-45A24737F161}" destId="{C2CF09E3-FDB3-B64E-91EE-A74799DF8992}" srcOrd="1" destOrd="0" presId="urn:microsoft.com/office/officeart/2008/layout/LinedList"/>
    <dgm:cxn modelId="{F0B6A592-6B9D-0743-91ED-29E766B6116D}" type="presParOf" srcId="{6A54383A-25D5-E245-8577-0D4D74C31B36}" destId="{638CCA3F-C58E-FC4F-9C96-F6EBB352D448}" srcOrd="34" destOrd="0" presId="urn:microsoft.com/office/officeart/2008/layout/LinedList"/>
    <dgm:cxn modelId="{AECB4BF2-EFB0-CD40-A0C2-5FF1AECF8226}" type="presParOf" srcId="{6A54383A-25D5-E245-8577-0D4D74C31B36}" destId="{72464990-C3C5-E040-8A1B-B13920CAAA65}" srcOrd="35" destOrd="0" presId="urn:microsoft.com/office/officeart/2008/layout/LinedList"/>
    <dgm:cxn modelId="{3E7E2B8A-9003-964A-BE71-F0C3BF2215F3}" type="presParOf" srcId="{72464990-C3C5-E040-8A1B-B13920CAAA65}" destId="{90F15837-AC20-7E42-B9C5-05AB01DBFFB3}" srcOrd="0" destOrd="0" presId="urn:microsoft.com/office/officeart/2008/layout/LinedList"/>
    <dgm:cxn modelId="{F202B016-F7CA-834E-89AA-7951E272082A}" type="presParOf" srcId="{72464990-C3C5-E040-8A1B-B13920CAAA65}" destId="{8E5400E2-6383-7F42-981D-6C5D813CB658}" srcOrd="1" destOrd="0" presId="urn:microsoft.com/office/officeart/2008/layout/LinedList"/>
    <dgm:cxn modelId="{F11ED517-2316-CF4A-8A3B-6E7A8B8604D6}" type="presParOf" srcId="{6A54383A-25D5-E245-8577-0D4D74C31B36}" destId="{44F0DABA-DB9D-2048-B6C7-FD7DA0076D70}" srcOrd="36" destOrd="0" presId="urn:microsoft.com/office/officeart/2008/layout/LinedList"/>
    <dgm:cxn modelId="{C6BFC64A-490F-3B45-AA46-C45C6AE77B98}" type="presParOf" srcId="{6A54383A-25D5-E245-8577-0D4D74C31B36}" destId="{180145E5-1959-AB49-885A-D2D7CF9EDF2A}" srcOrd="37" destOrd="0" presId="urn:microsoft.com/office/officeart/2008/layout/LinedList"/>
    <dgm:cxn modelId="{66842F47-12D5-AB41-AC76-0FE393DA5734}" type="presParOf" srcId="{180145E5-1959-AB49-885A-D2D7CF9EDF2A}" destId="{F45379F6-A7B5-F749-891A-F4928A43D53F}" srcOrd="0" destOrd="0" presId="urn:microsoft.com/office/officeart/2008/layout/LinedList"/>
    <dgm:cxn modelId="{157195B6-277B-CC49-A0F0-63BAE2012ECA}" type="presParOf" srcId="{180145E5-1959-AB49-885A-D2D7CF9EDF2A}" destId="{75E98781-B143-384F-A802-95BCE2B8A1FD}" srcOrd="1" destOrd="0" presId="urn:microsoft.com/office/officeart/2008/layout/LinedList"/>
    <dgm:cxn modelId="{4542EBA9-8480-9F49-930C-BDAA61382CC9}" type="presParOf" srcId="{6A54383A-25D5-E245-8577-0D4D74C31B36}" destId="{EB06C1F0-8363-314B-BD8F-739860E6961E}" srcOrd="38" destOrd="0" presId="urn:microsoft.com/office/officeart/2008/layout/LinedList"/>
    <dgm:cxn modelId="{65424C2D-9BF5-1D47-808E-9FB25A438572}" type="presParOf" srcId="{6A54383A-25D5-E245-8577-0D4D74C31B36}" destId="{A2B5954A-67E0-834E-AECE-DAA302E97197}" srcOrd="39" destOrd="0" presId="urn:microsoft.com/office/officeart/2008/layout/LinedList"/>
    <dgm:cxn modelId="{C2317728-4C9D-AD4B-9317-10BCA5D05A66}" type="presParOf" srcId="{A2B5954A-67E0-834E-AECE-DAA302E97197}" destId="{8089C214-E16F-D849-927E-682058C1D25D}" srcOrd="0" destOrd="0" presId="urn:microsoft.com/office/officeart/2008/layout/LinedList"/>
    <dgm:cxn modelId="{FAACA437-AFB0-244E-814F-A10125D5CD9B}" type="presParOf" srcId="{A2B5954A-67E0-834E-AECE-DAA302E97197}" destId="{D45019E2-5BDB-6041-9BE4-43F09815A44B}" srcOrd="1" destOrd="0" presId="urn:microsoft.com/office/officeart/2008/layout/LinedList"/>
    <dgm:cxn modelId="{F25E71C6-2CFC-BB4D-94FA-24F53522CA53}" type="presParOf" srcId="{6A54383A-25D5-E245-8577-0D4D74C31B36}" destId="{6EAFD359-9A2A-3A4B-8CFA-BAD7EA2829D0}" srcOrd="40" destOrd="0" presId="urn:microsoft.com/office/officeart/2008/layout/LinedList"/>
    <dgm:cxn modelId="{32C89AA3-E327-2844-B6AA-D2AE859ED849}" type="presParOf" srcId="{6A54383A-25D5-E245-8577-0D4D74C31B36}" destId="{34693991-0676-324A-AC2A-950E421D30E2}" srcOrd="41" destOrd="0" presId="urn:microsoft.com/office/officeart/2008/layout/LinedList"/>
    <dgm:cxn modelId="{F1083BEA-2873-E140-950B-4703D6DD6096}" type="presParOf" srcId="{34693991-0676-324A-AC2A-950E421D30E2}" destId="{563CF212-AA7F-9041-B45B-2CA3B18CFDE7}" srcOrd="0" destOrd="0" presId="urn:microsoft.com/office/officeart/2008/layout/LinedList"/>
    <dgm:cxn modelId="{BF044E64-75A5-034F-9C4F-A2B574BEEDE0}" type="presParOf" srcId="{34693991-0676-324A-AC2A-950E421D30E2}" destId="{382B088B-2AD5-EB4E-8AB8-C97EB953877A}" srcOrd="1" destOrd="0" presId="urn:microsoft.com/office/officeart/2008/layout/LinedList"/>
    <dgm:cxn modelId="{5C6D2024-04D1-2144-97A0-AFA9A2640A4E}" type="presParOf" srcId="{6A54383A-25D5-E245-8577-0D4D74C31B36}" destId="{AEB3CCF2-1BB0-D44A-AFBB-2ED6CDD545D2}" srcOrd="42" destOrd="0" presId="urn:microsoft.com/office/officeart/2008/layout/LinedList"/>
    <dgm:cxn modelId="{2A356410-6AA1-D24B-80F7-207C34CDCF64}" type="presParOf" srcId="{6A54383A-25D5-E245-8577-0D4D74C31B36}" destId="{AB6D1887-323E-424B-A7AF-62CA56FDC154}" srcOrd="43" destOrd="0" presId="urn:microsoft.com/office/officeart/2008/layout/LinedList"/>
    <dgm:cxn modelId="{6CBC37AC-920C-0C4D-8A8B-0E63B0F4EB6B}" type="presParOf" srcId="{AB6D1887-323E-424B-A7AF-62CA56FDC154}" destId="{70137F1B-308B-EA44-87A7-266CED366D0F}" srcOrd="0" destOrd="0" presId="urn:microsoft.com/office/officeart/2008/layout/LinedList"/>
    <dgm:cxn modelId="{6A65E13E-3980-294A-901B-CC83DD51A9C9}" type="presParOf" srcId="{AB6D1887-323E-424B-A7AF-62CA56FDC154}" destId="{99F59351-F344-9445-BE60-04B95A823244}"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3DF15C-875D-BD4B-A255-67F493C29828}">
      <dsp:nvSpPr>
        <dsp:cNvPr id="0" name=""/>
        <dsp:cNvSpPr/>
      </dsp:nvSpPr>
      <dsp:spPr>
        <a:xfrm>
          <a:off x="0" y="2857"/>
          <a:ext cx="5111749" cy="0"/>
        </a:xfrm>
        <a:prstGeom prst="line">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D51A32F-974D-024A-A7A1-77EED4B90159}">
      <dsp:nvSpPr>
        <dsp:cNvPr id="0" name=""/>
        <dsp:cNvSpPr/>
      </dsp:nvSpPr>
      <dsp:spPr>
        <a:xfrm>
          <a:off x="0" y="2857"/>
          <a:ext cx="5111749" cy="2657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US" sz="1200" kern="1200" dirty="0">
              <a:highlight>
                <a:srgbClr val="FFFF00"/>
              </a:highlight>
            </a:rPr>
            <a:t>Dennis Burton *</a:t>
          </a:r>
        </a:p>
      </dsp:txBody>
      <dsp:txXfrm>
        <a:off x="0" y="2857"/>
        <a:ext cx="5111749" cy="265790"/>
      </dsp:txXfrm>
    </dsp:sp>
    <dsp:sp modelId="{D168D179-86A1-024B-BE21-7327D462EEB8}">
      <dsp:nvSpPr>
        <dsp:cNvPr id="0" name=""/>
        <dsp:cNvSpPr/>
      </dsp:nvSpPr>
      <dsp:spPr>
        <a:xfrm>
          <a:off x="0" y="268648"/>
          <a:ext cx="5111749" cy="0"/>
        </a:xfrm>
        <a:prstGeom prst="line">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1C56F05-19B8-BE4D-A317-2E6200FC2849}">
      <dsp:nvSpPr>
        <dsp:cNvPr id="0" name=""/>
        <dsp:cNvSpPr/>
      </dsp:nvSpPr>
      <dsp:spPr>
        <a:xfrm>
          <a:off x="0" y="268648"/>
          <a:ext cx="5111749" cy="2657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US" sz="1200" kern="1200"/>
            <a:t>Ian Wilson</a:t>
          </a:r>
        </a:p>
      </dsp:txBody>
      <dsp:txXfrm>
        <a:off x="0" y="268648"/>
        <a:ext cx="5111749" cy="265790"/>
      </dsp:txXfrm>
    </dsp:sp>
    <dsp:sp modelId="{58239F9E-BA84-614C-9E8F-015285766454}">
      <dsp:nvSpPr>
        <dsp:cNvPr id="0" name=""/>
        <dsp:cNvSpPr/>
      </dsp:nvSpPr>
      <dsp:spPr>
        <a:xfrm>
          <a:off x="0" y="534439"/>
          <a:ext cx="5111749" cy="0"/>
        </a:xfrm>
        <a:prstGeom prst="line">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C0ECB0F-5A1C-F44C-912E-381D0C9CC3B1}">
      <dsp:nvSpPr>
        <dsp:cNvPr id="0" name=""/>
        <dsp:cNvSpPr/>
      </dsp:nvSpPr>
      <dsp:spPr>
        <a:xfrm>
          <a:off x="0" y="534439"/>
          <a:ext cx="5111749" cy="2657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US" sz="1200" kern="1200" dirty="0">
              <a:highlight>
                <a:srgbClr val="FFFF00"/>
              </a:highlight>
            </a:rPr>
            <a:t>Joseph G. Jardine</a:t>
          </a:r>
        </a:p>
      </dsp:txBody>
      <dsp:txXfrm>
        <a:off x="0" y="534439"/>
        <a:ext cx="5111749" cy="265790"/>
      </dsp:txXfrm>
    </dsp:sp>
    <dsp:sp modelId="{AE308DF3-75B6-F24C-B89D-6156F6565CC7}">
      <dsp:nvSpPr>
        <dsp:cNvPr id="0" name=""/>
        <dsp:cNvSpPr/>
      </dsp:nvSpPr>
      <dsp:spPr>
        <a:xfrm>
          <a:off x="0" y="800230"/>
          <a:ext cx="5111749" cy="0"/>
        </a:xfrm>
        <a:prstGeom prst="line">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0837215-8185-0C4A-BA60-138155C641D8}">
      <dsp:nvSpPr>
        <dsp:cNvPr id="0" name=""/>
        <dsp:cNvSpPr/>
      </dsp:nvSpPr>
      <dsp:spPr>
        <a:xfrm>
          <a:off x="0" y="800230"/>
          <a:ext cx="5111749" cy="2657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US" sz="1200" kern="1200"/>
            <a:t>Andreas Plückthun *</a:t>
          </a:r>
        </a:p>
      </dsp:txBody>
      <dsp:txXfrm>
        <a:off x="0" y="800230"/>
        <a:ext cx="5111749" cy="265790"/>
      </dsp:txXfrm>
    </dsp:sp>
    <dsp:sp modelId="{2F3D9BFC-848B-9C41-89F6-6D0345C7F5AD}">
      <dsp:nvSpPr>
        <dsp:cNvPr id="0" name=""/>
        <dsp:cNvSpPr/>
      </dsp:nvSpPr>
      <dsp:spPr>
        <a:xfrm>
          <a:off x="0" y="1066021"/>
          <a:ext cx="5111749" cy="0"/>
        </a:xfrm>
        <a:prstGeom prst="line">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D20B789-60CA-824D-871D-C09B202CC635}">
      <dsp:nvSpPr>
        <dsp:cNvPr id="0" name=""/>
        <dsp:cNvSpPr/>
      </dsp:nvSpPr>
      <dsp:spPr>
        <a:xfrm>
          <a:off x="0" y="1066021"/>
          <a:ext cx="5111749" cy="2657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US" sz="1200" kern="1200"/>
            <a:t>Paul Carter</a:t>
          </a:r>
        </a:p>
      </dsp:txBody>
      <dsp:txXfrm>
        <a:off x="0" y="1066021"/>
        <a:ext cx="5111749" cy="265790"/>
      </dsp:txXfrm>
    </dsp:sp>
    <dsp:sp modelId="{BFABA448-E4C0-2D41-9034-69BE034079EB}">
      <dsp:nvSpPr>
        <dsp:cNvPr id="0" name=""/>
        <dsp:cNvSpPr/>
      </dsp:nvSpPr>
      <dsp:spPr>
        <a:xfrm>
          <a:off x="0" y="1331811"/>
          <a:ext cx="5111749" cy="0"/>
        </a:xfrm>
        <a:prstGeom prst="line">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FEAFFBB-4F90-6749-A380-52AA3339FB44}">
      <dsp:nvSpPr>
        <dsp:cNvPr id="0" name=""/>
        <dsp:cNvSpPr/>
      </dsp:nvSpPr>
      <dsp:spPr>
        <a:xfrm>
          <a:off x="0" y="1331811"/>
          <a:ext cx="5111749" cy="2657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US" sz="1200" kern="1200"/>
            <a:t>Simon Moroney</a:t>
          </a:r>
        </a:p>
      </dsp:txBody>
      <dsp:txXfrm>
        <a:off x="0" y="1331811"/>
        <a:ext cx="5111749" cy="265790"/>
      </dsp:txXfrm>
    </dsp:sp>
    <dsp:sp modelId="{7566C163-5399-E24E-954F-DFD6A3A58656}">
      <dsp:nvSpPr>
        <dsp:cNvPr id="0" name=""/>
        <dsp:cNvSpPr/>
      </dsp:nvSpPr>
      <dsp:spPr>
        <a:xfrm>
          <a:off x="0" y="1597602"/>
          <a:ext cx="5111749" cy="0"/>
        </a:xfrm>
        <a:prstGeom prst="line">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D9F2034-5062-0D43-9841-20DBE65E4F81}">
      <dsp:nvSpPr>
        <dsp:cNvPr id="0" name=""/>
        <dsp:cNvSpPr/>
      </dsp:nvSpPr>
      <dsp:spPr>
        <a:xfrm>
          <a:off x="0" y="1597602"/>
          <a:ext cx="5111749" cy="2657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US" sz="1200" kern="1200" dirty="0">
              <a:highlight>
                <a:srgbClr val="FFFF00"/>
              </a:highlight>
            </a:rPr>
            <a:t>Sir Gregory Paul Winter *</a:t>
          </a:r>
        </a:p>
      </dsp:txBody>
      <dsp:txXfrm>
        <a:off x="0" y="1597602"/>
        <a:ext cx="5111749" cy="265790"/>
      </dsp:txXfrm>
    </dsp:sp>
    <dsp:sp modelId="{8FB90492-6A25-4549-812D-2B5EDFF9C7BC}">
      <dsp:nvSpPr>
        <dsp:cNvPr id="0" name=""/>
        <dsp:cNvSpPr/>
      </dsp:nvSpPr>
      <dsp:spPr>
        <a:xfrm>
          <a:off x="0" y="1863393"/>
          <a:ext cx="5111749" cy="0"/>
        </a:xfrm>
        <a:prstGeom prst="line">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03BE2CB-B51D-204F-90E1-E30EECB8663F}">
      <dsp:nvSpPr>
        <dsp:cNvPr id="0" name=""/>
        <dsp:cNvSpPr/>
      </dsp:nvSpPr>
      <dsp:spPr>
        <a:xfrm>
          <a:off x="0" y="1863393"/>
          <a:ext cx="5111749" cy="2657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US" sz="1200" kern="1200"/>
            <a:t>James Huston</a:t>
          </a:r>
        </a:p>
      </dsp:txBody>
      <dsp:txXfrm>
        <a:off x="0" y="1863393"/>
        <a:ext cx="5111749" cy="265790"/>
      </dsp:txXfrm>
    </dsp:sp>
    <dsp:sp modelId="{9CD7E15B-09A8-4649-9470-24FA89F7BE70}">
      <dsp:nvSpPr>
        <dsp:cNvPr id="0" name=""/>
        <dsp:cNvSpPr/>
      </dsp:nvSpPr>
      <dsp:spPr>
        <a:xfrm>
          <a:off x="0" y="2129184"/>
          <a:ext cx="5111749" cy="0"/>
        </a:xfrm>
        <a:prstGeom prst="line">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0F27689-E2A5-8C45-81AF-C086115060FF}">
      <dsp:nvSpPr>
        <dsp:cNvPr id="0" name=""/>
        <dsp:cNvSpPr/>
      </dsp:nvSpPr>
      <dsp:spPr>
        <a:xfrm>
          <a:off x="0" y="2129184"/>
          <a:ext cx="5111749" cy="2657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US" sz="1200" kern="1200"/>
            <a:t>Alain Beck *</a:t>
          </a:r>
        </a:p>
      </dsp:txBody>
      <dsp:txXfrm>
        <a:off x="0" y="2129184"/>
        <a:ext cx="5111749" cy="265790"/>
      </dsp:txXfrm>
    </dsp:sp>
    <dsp:sp modelId="{DB056064-D1D3-3043-A76E-3257C0C84212}">
      <dsp:nvSpPr>
        <dsp:cNvPr id="0" name=""/>
        <dsp:cNvSpPr/>
      </dsp:nvSpPr>
      <dsp:spPr>
        <a:xfrm>
          <a:off x="0" y="2394974"/>
          <a:ext cx="5111749" cy="0"/>
        </a:xfrm>
        <a:prstGeom prst="line">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60C5015-B053-354A-8FAF-360590689571}">
      <dsp:nvSpPr>
        <dsp:cNvPr id="0" name=""/>
        <dsp:cNvSpPr/>
      </dsp:nvSpPr>
      <dsp:spPr>
        <a:xfrm>
          <a:off x="0" y="2394974"/>
          <a:ext cx="5111749" cy="2657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US" sz="1200" kern="1200" dirty="0">
              <a:highlight>
                <a:srgbClr val="FFFF00"/>
              </a:highlight>
            </a:rPr>
            <a:t>Sachdev Sidhu *</a:t>
          </a:r>
        </a:p>
      </dsp:txBody>
      <dsp:txXfrm>
        <a:off x="0" y="2394974"/>
        <a:ext cx="5111749" cy="265790"/>
      </dsp:txXfrm>
    </dsp:sp>
    <dsp:sp modelId="{5B406C87-DB57-7E48-A402-C20DE6B6BA51}">
      <dsp:nvSpPr>
        <dsp:cNvPr id="0" name=""/>
        <dsp:cNvSpPr/>
      </dsp:nvSpPr>
      <dsp:spPr>
        <a:xfrm>
          <a:off x="0" y="2660765"/>
          <a:ext cx="5111749" cy="0"/>
        </a:xfrm>
        <a:prstGeom prst="line">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EAC0C7C-D9E5-4E41-A9C9-0E441DE4578F}">
      <dsp:nvSpPr>
        <dsp:cNvPr id="0" name=""/>
        <dsp:cNvSpPr/>
      </dsp:nvSpPr>
      <dsp:spPr>
        <a:xfrm>
          <a:off x="0" y="2660765"/>
          <a:ext cx="5111749" cy="2657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US" sz="1200" kern="1200" dirty="0">
              <a:highlight>
                <a:srgbClr val="FFFF00"/>
              </a:highlight>
            </a:rPr>
            <a:t>John McCafferty * </a:t>
          </a:r>
        </a:p>
      </dsp:txBody>
      <dsp:txXfrm>
        <a:off x="0" y="2660765"/>
        <a:ext cx="5111749" cy="265790"/>
      </dsp:txXfrm>
    </dsp:sp>
    <dsp:sp modelId="{464CB343-1790-CA4D-A471-B22A93F195E0}">
      <dsp:nvSpPr>
        <dsp:cNvPr id="0" name=""/>
        <dsp:cNvSpPr/>
      </dsp:nvSpPr>
      <dsp:spPr>
        <a:xfrm>
          <a:off x="0" y="2926556"/>
          <a:ext cx="5111749" cy="0"/>
        </a:xfrm>
        <a:prstGeom prst="line">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6FB38B5-9938-9D48-BDE2-CCEDCF644D90}">
      <dsp:nvSpPr>
        <dsp:cNvPr id="0" name=""/>
        <dsp:cNvSpPr/>
      </dsp:nvSpPr>
      <dsp:spPr>
        <a:xfrm>
          <a:off x="0" y="2926556"/>
          <a:ext cx="5111749" cy="2657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US" sz="1200" kern="1200" dirty="0">
              <a:highlight>
                <a:srgbClr val="FFFF00"/>
              </a:highlight>
            </a:rPr>
            <a:t>Dane </a:t>
          </a:r>
          <a:r>
            <a:rPr lang="en-US" sz="1200" kern="1200" dirty="0" err="1">
              <a:highlight>
                <a:srgbClr val="FFFF00"/>
              </a:highlight>
            </a:rPr>
            <a:t>Wittrup</a:t>
          </a:r>
          <a:r>
            <a:rPr lang="en-US" sz="1200" kern="1200" dirty="0">
              <a:highlight>
                <a:srgbClr val="FFFF00"/>
              </a:highlight>
            </a:rPr>
            <a:t> *</a:t>
          </a:r>
        </a:p>
      </dsp:txBody>
      <dsp:txXfrm>
        <a:off x="0" y="2926556"/>
        <a:ext cx="5111749" cy="265790"/>
      </dsp:txXfrm>
    </dsp:sp>
    <dsp:sp modelId="{A8BD3608-D690-5946-9BFF-EC2B81235ED6}">
      <dsp:nvSpPr>
        <dsp:cNvPr id="0" name=""/>
        <dsp:cNvSpPr/>
      </dsp:nvSpPr>
      <dsp:spPr>
        <a:xfrm>
          <a:off x="0" y="3192347"/>
          <a:ext cx="5111749" cy="0"/>
        </a:xfrm>
        <a:prstGeom prst="line">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466C671-1D6F-3940-9A68-E7411B1DCDEB}">
      <dsp:nvSpPr>
        <dsp:cNvPr id="0" name=""/>
        <dsp:cNvSpPr/>
      </dsp:nvSpPr>
      <dsp:spPr>
        <a:xfrm>
          <a:off x="0" y="3192347"/>
          <a:ext cx="5111749" cy="2657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US" sz="1200" kern="1200"/>
            <a:t>Roland Kontermann *</a:t>
          </a:r>
        </a:p>
      </dsp:txBody>
      <dsp:txXfrm>
        <a:off x="0" y="3192347"/>
        <a:ext cx="5111749" cy="265790"/>
      </dsp:txXfrm>
    </dsp:sp>
    <dsp:sp modelId="{E056D3BD-3618-D943-A901-6362C4BFAE73}">
      <dsp:nvSpPr>
        <dsp:cNvPr id="0" name=""/>
        <dsp:cNvSpPr/>
      </dsp:nvSpPr>
      <dsp:spPr>
        <a:xfrm>
          <a:off x="0" y="3458138"/>
          <a:ext cx="5111749" cy="0"/>
        </a:xfrm>
        <a:prstGeom prst="line">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3144122-D4D4-DE49-B1C0-D3B98E35A3D9}">
      <dsp:nvSpPr>
        <dsp:cNvPr id="0" name=""/>
        <dsp:cNvSpPr/>
      </dsp:nvSpPr>
      <dsp:spPr>
        <a:xfrm>
          <a:off x="0" y="3458138"/>
          <a:ext cx="5111749" cy="2657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US" sz="1200" kern="1200"/>
            <a:t>Florian Wurm *</a:t>
          </a:r>
        </a:p>
      </dsp:txBody>
      <dsp:txXfrm>
        <a:off x="0" y="3458138"/>
        <a:ext cx="5111749" cy="265790"/>
      </dsp:txXfrm>
    </dsp:sp>
    <dsp:sp modelId="{B2B41670-AEC5-6049-8D8E-7F4E3AE9E1A4}">
      <dsp:nvSpPr>
        <dsp:cNvPr id="0" name=""/>
        <dsp:cNvSpPr/>
      </dsp:nvSpPr>
      <dsp:spPr>
        <a:xfrm>
          <a:off x="0" y="3723928"/>
          <a:ext cx="5111749" cy="0"/>
        </a:xfrm>
        <a:prstGeom prst="line">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EA81FDC-87F1-A24E-87D6-38C2A9DA2695}">
      <dsp:nvSpPr>
        <dsp:cNvPr id="0" name=""/>
        <dsp:cNvSpPr/>
      </dsp:nvSpPr>
      <dsp:spPr>
        <a:xfrm>
          <a:off x="0" y="3723928"/>
          <a:ext cx="5111749" cy="2657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US" sz="1200" kern="1200"/>
            <a:t>Tillman Gerngross *</a:t>
          </a:r>
        </a:p>
      </dsp:txBody>
      <dsp:txXfrm>
        <a:off x="0" y="3723928"/>
        <a:ext cx="5111749" cy="265790"/>
      </dsp:txXfrm>
    </dsp:sp>
    <dsp:sp modelId="{A1A4DE26-9DFD-DF4D-B24E-6150B031AB51}">
      <dsp:nvSpPr>
        <dsp:cNvPr id="0" name=""/>
        <dsp:cNvSpPr/>
      </dsp:nvSpPr>
      <dsp:spPr>
        <a:xfrm>
          <a:off x="0" y="3989719"/>
          <a:ext cx="5111749" cy="0"/>
        </a:xfrm>
        <a:prstGeom prst="line">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F23667C-8A12-194E-9258-BBAA2ACAEEAE}">
      <dsp:nvSpPr>
        <dsp:cNvPr id="0" name=""/>
        <dsp:cNvSpPr/>
      </dsp:nvSpPr>
      <dsp:spPr>
        <a:xfrm>
          <a:off x="0" y="3989719"/>
          <a:ext cx="5111749" cy="2657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US" sz="1200" kern="1200"/>
            <a:t>Roy Jefferis *</a:t>
          </a:r>
        </a:p>
      </dsp:txBody>
      <dsp:txXfrm>
        <a:off x="0" y="3989719"/>
        <a:ext cx="5111749" cy="265790"/>
      </dsp:txXfrm>
    </dsp:sp>
    <dsp:sp modelId="{97A74FF6-88AF-A84B-BD61-6F12D64EBE62}">
      <dsp:nvSpPr>
        <dsp:cNvPr id="0" name=""/>
        <dsp:cNvSpPr/>
      </dsp:nvSpPr>
      <dsp:spPr>
        <a:xfrm>
          <a:off x="0" y="4255510"/>
          <a:ext cx="5111749" cy="0"/>
        </a:xfrm>
        <a:prstGeom prst="line">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234AA87-5574-3A4A-8DD5-30360A627AB5}">
      <dsp:nvSpPr>
        <dsp:cNvPr id="0" name=""/>
        <dsp:cNvSpPr/>
      </dsp:nvSpPr>
      <dsp:spPr>
        <a:xfrm>
          <a:off x="0" y="4255510"/>
          <a:ext cx="5111749" cy="2657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US" sz="1200" kern="1200"/>
            <a:t>James Marks *</a:t>
          </a:r>
        </a:p>
      </dsp:txBody>
      <dsp:txXfrm>
        <a:off x="0" y="4255510"/>
        <a:ext cx="5111749" cy="265790"/>
      </dsp:txXfrm>
    </dsp:sp>
    <dsp:sp modelId="{638CCA3F-C58E-FC4F-9C96-F6EBB352D448}">
      <dsp:nvSpPr>
        <dsp:cNvPr id="0" name=""/>
        <dsp:cNvSpPr/>
      </dsp:nvSpPr>
      <dsp:spPr>
        <a:xfrm>
          <a:off x="0" y="4521301"/>
          <a:ext cx="5111749" cy="0"/>
        </a:xfrm>
        <a:prstGeom prst="line">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0F15837-AC20-7E42-B9C5-05AB01DBFFB3}">
      <dsp:nvSpPr>
        <dsp:cNvPr id="0" name=""/>
        <dsp:cNvSpPr/>
      </dsp:nvSpPr>
      <dsp:spPr>
        <a:xfrm>
          <a:off x="0" y="4521301"/>
          <a:ext cx="5111749" cy="2657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US" sz="1200" kern="1200"/>
            <a:t>Brent Iverson * </a:t>
          </a:r>
        </a:p>
      </dsp:txBody>
      <dsp:txXfrm>
        <a:off x="0" y="4521301"/>
        <a:ext cx="5111749" cy="265790"/>
      </dsp:txXfrm>
    </dsp:sp>
    <dsp:sp modelId="{44F0DABA-DB9D-2048-B6C7-FD7DA0076D70}">
      <dsp:nvSpPr>
        <dsp:cNvPr id="0" name=""/>
        <dsp:cNvSpPr/>
      </dsp:nvSpPr>
      <dsp:spPr>
        <a:xfrm>
          <a:off x="0" y="4787091"/>
          <a:ext cx="5111749" cy="0"/>
        </a:xfrm>
        <a:prstGeom prst="line">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45379F6-A7B5-F749-891A-F4928A43D53F}">
      <dsp:nvSpPr>
        <dsp:cNvPr id="0" name=""/>
        <dsp:cNvSpPr/>
      </dsp:nvSpPr>
      <dsp:spPr>
        <a:xfrm>
          <a:off x="0" y="4787091"/>
          <a:ext cx="5111749" cy="2657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US" sz="1200" kern="1200"/>
            <a:t>Richard Begent *</a:t>
          </a:r>
        </a:p>
      </dsp:txBody>
      <dsp:txXfrm>
        <a:off x="0" y="4787091"/>
        <a:ext cx="5111749" cy="265790"/>
      </dsp:txXfrm>
    </dsp:sp>
    <dsp:sp modelId="{EB06C1F0-8363-314B-BD8F-739860E6961E}">
      <dsp:nvSpPr>
        <dsp:cNvPr id="0" name=""/>
        <dsp:cNvSpPr/>
      </dsp:nvSpPr>
      <dsp:spPr>
        <a:xfrm>
          <a:off x="0" y="5052882"/>
          <a:ext cx="5111749" cy="0"/>
        </a:xfrm>
        <a:prstGeom prst="line">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089C214-E16F-D849-927E-682058C1D25D}">
      <dsp:nvSpPr>
        <dsp:cNvPr id="0" name=""/>
        <dsp:cNvSpPr/>
      </dsp:nvSpPr>
      <dsp:spPr>
        <a:xfrm>
          <a:off x="0" y="5052882"/>
          <a:ext cx="5111749" cy="2657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US" sz="1200" kern="1200"/>
            <a:t>Jeffrey Ravetch *</a:t>
          </a:r>
        </a:p>
      </dsp:txBody>
      <dsp:txXfrm>
        <a:off x="0" y="5052882"/>
        <a:ext cx="5111749" cy="265790"/>
      </dsp:txXfrm>
    </dsp:sp>
    <dsp:sp modelId="{6EAFD359-9A2A-3A4B-8CFA-BAD7EA2829D0}">
      <dsp:nvSpPr>
        <dsp:cNvPr id="0" name=""/>
        <dsp:cNvSpPr/>
      </dsp:nvSpPr>
      <dsp:spPr>
        <a:xfrm>
          <a:off x="0" y="5318673"/>
          <a:ext cx="5111749" cy="0"/>
        </a:xfrm>
        <a:prstGeom prst="line">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63CF212-AA7F-9041-B45B-2CA3B18CFDE7}">
      <dsp:nvSpPr>
        <dsp:cNvPr id="0" name=""/>
        <dsp:cNvSpPr/>
      </dsp:nvSpPr>
      <dsp:spPr>
        <a:xfrm>
          <a:off x="0" y="5318673"/>
          <a:ext cx="5111749" cy="2657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US" sz="1200" kern="1200" dirty="0"/>
            <a:t>Gregg Silverman * </a:t>
          </a:r>
        </a:p>
      </dsp:txBody>
      <dsp:txXfrm>
        <a:off x="0" y="5318673"/>
        <a:ext cx="5111749" cy="265790"/>
      </dsp:txXfrm>
    </dsp:sp>
    <dsp:sp modelId="{AEB3CCF2-1BB0-D44A-AFBB-2ED6CDD545D2}">
      <dsp:nvSpPr>
        <dsp:cNvPr id="0" name=""/>
        <dsp:cNvSpPr/>
      </dsp:nvSpPr>
      <dsp:spPr>
        <a:xfrm>
          <a:off x="0" y="5584464"/>
          <a:ext cx="5111749" cy="0"/>
        </a:xfrm>
        <a:prstGeom prst="line">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0137F1B-308B-EA44-87A7-266CED366D0F}">
      <dsp:nvSpPr>
        <dsp:cNvPr id="0" name=""/>
        <dsp:cNvSpPr/>
      </dsp:nvSpPr>
      <dsp:spPr>
        <a:xfrm>
          <a:off x="0" y="5584464"/>
          <a:ext cx="5111749" cy="2657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US" sz="1200" kern="1200" dirty="0">
              <a:highlight>
                <a:srgbClr val="FFFF00"/>
              </a:highlight>
            </a:rPr>
            <a:t>Jim Wells *</a:t>
          </a:r>
        </a:p>
      </dsp:txBody>
      <dsp:txXfrm>
        <a:off x="0" y="5584464"/>
        <a:ext cx="5111749" cy="265790"/>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422CEA-2134-C54D-B545-5847DA6C4A8E}" type="datetimeFigureOut">
              <a:rPr lang="en-US" smtClean="0"/>
              <a:t>5/10/21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668E4A-974F-5D4D-83CB-20C08280C35E}" type="slidenum">
              <a:rPr lang="en-US" smtClean="0"/>
              <a:t>‹#›</a:t>
            </a:fld>
            <a:endParaRPr lang="en-US"/>
          </a:p>
        </p:txBody>
      </p:sp>
    </p:spTree>
    <p:extLst>
      <p:ext uri="{BB962C8B-B14F-4D97-AF65-F5344CB8AC3E}">
        <p14:creationId xmlns:p14="http://schemas.microsoft.com/office/powerpoint/2010/main" val="1306806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Free energy calculations </a:t>
            </a:r>
          </a:p>
          <a:p>
            <a:endParaRPr lang="en-US" dirty="0"/>
          </a:p>
          <a:p>
            <a:r>
              <a:rPr lang="en-US" dirty="0"/>
              <a:t>I358F </a:t>
            </a:r>
          </a:p>
          <a:p>
            <a:r>
              <a:rPr lang="en-US" dirty="0"/>
              <a:t>RMSD – stability thing </a:t>
            </a:r>
          </a:p>
        </p:txBody>
      </p:sp>
      <p:sp>
        <p:nvSpPr>
          <p:cNvPr id="4" name="Slide Number Placeholder 3"/>
          <p:cNvSpPr>
            <a:spLocks noGrp="1"/>
          </p:cNvSpPr>
          <p:nvPr>
            <p:ph type="sldNum" sz="quarter" idx="5"/>
          </p:nvPr>
        </p:nvSpPr>
        <p:spPr/>
        <p:txBody>
          <a:bodyPr/>
          <a:lstStyle/>
          <a:p>
            <a:fld id="{BC668E4A-974F-5D4D-83CB-20C08280C35E}" type="slidenum">
              <a:rPr lang="en-US" smtClean="0"/>
              <a:t>3</a:t>
            </a:fld>
            <a:endParaRPr lang="en-US"/>
          </a:p>
        </p:txBody>
      </p:sp>
    </p:spTree>
    <p:extLst>
      <p:ext uri="{BB962C8B-B14F-4D97-AF65-F5344CB8AC3E}">
        <p14:creationId xmlns:p14="http://schemas.microsoft.com/office/powerpoint/2010/main" val="2525937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668E4A-974F-5D4D-83CB-20C08280C35E}" type="slidenum">
              <a:rPr lang="en-US" smtClean="0"/>
              <a:t>18</a:t>
            </a:fld>
            <a:endParaRPr lang="en-US"/>
          </a:p>
        </p:txBody>
      </p:sp>
    </p:spTree>
    <p:extLst>
      <p:ext uri="{BB962C8B-B14F-4D97-AF65-F5344CB8AC3E}">
        <p14:creationId xmlns:p14="http://schemas.microsoft.com/office/powerpoint/2010/main" val="29013355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Make trajectories whole &amp; no jump  + download </a:t>
            </a:r>
          </a:p>
        </p:txBody>
      </p:sp>
      <p:sp>
        <p:nvSpPr>
          <p:cNvPr id="4" name="Slide Number Placeholder 3"/>
          <p:cNvSpPr>
            <a:spLocks noGrp="1"/>
          </p:cNvSpPr>
          <p:nvPr>
            <p:ph type="sldNum" sz="quarter" idx="5"/>
          </p:nvPr>
        </p:nvSpPr>
        <p:spPr/>
        <p:txBody>
          <a:bodyPr/>
          <a:lstStyle/>
          <a:p>
            <a:fld id="{BC668E4A-974F-5D4D-83CB-20C08280C35E}" type="slidenum">
              <a:rPr lang="en-US" smtClean="0"/>
              <a:t>4</a:t>
            </a:fld>
            <a:endParaRPr lang="en-US"/>
          </a:p>
        </p:txBody>
      </p:sp>
    </p:spTree>
    <p:extLst>
      <p:ext uri="{BB962C8B-B14F-4D97-AF65-F5344CB8AC3E}">
        <p14:creationId xmlns:p14="http://schemas.microsoft.com/office/powerpoint/2010/main" val="23014728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Hydrogen bond – every frame </a:t>
            </a:r>
          </a:p>
          <a:p>
            <a:endParaRPr lang="en-US" dirty="0"/>
          </a:p>
          <a:p>
            <a:r>
              <a:rPr lang="en-US" dirty="0"/>
              <a:t>RMSD of that section – is it less stable? </a:t>
            </a:r>
          </a:p>
          <a:p>
            <a:r>
              <a:rPr lang="en-US" dirty="0"/>
              <a:t>RMSF – if there is something in RMSD </a:t>
            </a:r>
          </a:p>
          <a:p>
            <a:r>
              <a:rPr lang="en-US" dirty="0"/>
              <a:t>	- </a:t>
            </a:r>
            <a:r>
              <a:rPr lang="en-US" dirty="0" err="1"/>
              <a:t>gromacs</a:t>
            </a:r>
            <a:r>
              <a:rPr lang="en-US" dirty="0"/>
              <a:t> with residues (index file) </a:t>
            </a:r>
          </a:p>
        </p:txBody>
      </p:sp>
      <p:sp>
        <p:nvSpPr>
          <p:cNvPr id="4" name="Slide Number Placeholder 3"/>
          <p:cNvSpPr>
            <a:spLocks noGrp="1"/>
          </p:cNvSpPr>
          <p:nvPr>
            <p:ph type="sldNum" sz="quarter" idx="5"/>
          </p:nvPr>
        </p:nvSpPr>
        <p:spPr/>
        <p:txBody>
          <a:bodyPr/>
          <a:lstStyle/>
          <a:p>
            <a:fld id="{BC668E4A-974F-5D4D-83CB-20C08280C35E}" type="slidenum">
              <a:rPr lang="en-US" smtClean="0"/>
              <a:t>5</a:t>
            </a:fld>
            <a:endParaRPr lang="en-US"/>
          </a:p>
        </p:txBody>
      </p:sp>
    </p:spTree>
    <p:extLst>
      <p:ext uri="{BB962C8B-B14F-4D97-AF65-F5344CB8AC3E}">
        <p14:creationId xmlns:p14="http://schemas.microsoft.com/office/powerpoint/2010/main" val="41237817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Structural </a:t>
            </a:r>
          </a:p>
          <a:p>
            <a:r>
              <a:rPr lang="en-US" dirty="0"/>
              <a:t>RMSF – per residue </a:t>
            </a:r>
          </a:p>
        </p:txBody>
      </p:sp>
      <p:sp>
        <p:nvSpPr>
          <p:cNvPr id="4" name="Slide Number Placeholder 3"/>
          <p:cNvSpPr>
            <a:spLocks noGrp="1"/>
          </p:cNvSpPr>
          <p:nvPr>
            <p:ph type="sldNum" sz="quarter" idx="5"/>
          </p:nvPr>
        </p:nvSpPr>
        <p:spPr/>
        <p:txBody>
          <a:bodyPr/>
          <a:lstStyle/>
          <a:p>
            <a:fld id="{BC668E4A-974F-5D4D-83CB-20C08280C35E}" type="slidenum">
              <a:rPr lang="en-US" smtClean="0"/>
              <a:t>9</a:t>
            </a:fld>
            <a:endParaRPr lang="en-US"/>
          </a:p>
        </p:txBody>
      </p:sp>
    </p:spTree>
    <p:extLst>
      <p:ext uri="{BB962C8B-B14F-4D97-AF65-F5344CB8AC3E}">
        <p14:creationId xmlns:p14="http://schemas.microsoft.com/office/powerpoint/2010/main" val="26578568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 in computational people </a:t>
            </a:r>
          </a:p>
          <a:p>
            <a:endParaRPr lang="en-US" dirty="0"/>
          </a:p>
          <a:p>
            <a:r>
              <a:rPr lang="en-US" dirty="0"/>
              <a:t>Affinity maturation – Arup; individual papers </a:t>
            </a:r>
          </a:p>
          <a:p>
            <a:endParaRPr lang="en-US" dirty="0"/>
          </a:p>
        </p:txBody>
      </p:sp>
      <p:sp>
        <p:nvSpPr>
          <p:cNvPr id="4" name="Slide Number Placeholder 3"/>
          <p:cNvSpPr>
            <a:spLocks noGrp="1"/>
          </p:cNvSpPr>
          <p:nvPr>
            <p:ph type="sldNum" sz="quarter" idx="5"/>
          </p:nvPr>
        </p:nvSpPr>
        <p:spPr/>
        <p:txBody>
          <a:bodyPr/>
          <a:lstStyle/>
          <a:p>
            <a:fld id="{BC668E4A-974F-5D4D-83CB-20C08280C35E}" type="slidenum">
              <a:rPr lang="en-US" smtClean="0"/>
              <a:t>12</a:t>
            </a:fld>
            <a:endParaRPr lang="en-US"/>
          </a:p>
        </p:txBody>
      </p:sp>
    </p:spTree>
    <p:extLst>
      <p:ext uri="{BB962C8B-B14F-4D97-AF65-F5344CB8AC3E}">
        <p14:creationId xmlns:p14="http://schemas.microsoft.com/office/powerpoint/2010/main" val="17148711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Closer to co-first (with writing) </a:t>
            </a:r>
          </a:p>
          <a:p>
            <a:endParaRPr lang="en-US" dirty="0"/>
          </a:p>
        </p:txBody>
      </p:sp>
      <p:sp>
        <p:nvSpPr>
          <p:cNvPr id="4" name="Slide Number Placeholder 3"/>
          <p:cNvSpPr>
            <a:spLocks noGrp="1"/>
          </p:cNvSpPr>
          <p:nvPr>
            <p:ph type="sldNum" sz="quarter" idx="5"/>
          </p:nvPr>
        </p:nvSpPr>
        <p:spPr/>
        <p:txBody>
          <a:bodyPr/>
          <a:lstStyle/>
          <a:p>
            <a:fld id="{BC668E4A-974F-5D4D-83CB-20C08280C35E}" type="slidenum">
              <a:rPr lang="en-US" smtClean="0"/>
              <a:t>13</a:t>
            </a:fld>
            <a:endParaRPr lang="en-US"/>
          </a:p>
        </p:txBody>
      </p:sp>
    </p:spTree>
    <p:extLst>
      <p:ext uri="{BB962C8B-B14F-4D97-AF65-F5344CB8AC3E}">
        <p14:creationId xmlns:p14="http://schemas.microsoft.com/office/powerpoint/2010/main" val="11396918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Jon – after Saturday</a:t>
            </a:r>
          </a:p>
        </p:txBody>
      </p:sp>
      <p:sp>
        <p:nvSpPr>
          <p:cNvPr id="4" name="Slide Number Placeholder 3"/>
          <p:cNvSpPr>
            <a:spLocks noGrp="1"/>
          </p:cNvSpPr>
          <p:nvPr>
            <p:ph type="sldNum" sz="quarter" idx="5"/>
          </p:nvPr>
        </p:nvSpPr>
        <p:spPr/>
        <p:txBody>
          <a:bodyPr/>
          <a:lstStyle/>
          <a:p>
            <a:fld id="{BC668E4A-974F-5D4D-83CB-20C08280C35E}" type="slidenum">
              <a:rPr lang="en-US" smtClean="0"/>
              <a:t>14</a:t>
            </a:fld>
            <a:endParaRPr lang="en-US"/>
          </a:p>
        </p:txBody>
      </p:sp>
    </p:spTree>
    <p:extLst>
      <p:ext uri="{BB962C8B-B14F-4D97-AF65-F5344CB8AC3E}">
        <p14:creationId xmlns:p14="http://schemas.microsoft.com/office/powerpoint/2010/main" val="8968161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See if Stefano can help with some of the projects I have: neutralization threshold </a:t>
            </a:r>
          </a:p>
        </p:txBody>
      </p:sp>
      <p:sp>
        <p:nvSpPr>
          <p:cNvPr id="4" name="Slide Number Placeholder 3"/>
          <p:cNvSpPr>
            <a:spLocks noGrp="1"/>
          </p:cNvSpPr>
          <p:nvPr>
            <p:ph type="sldNum" sz="quarter" idx="5"/>
          </p:nvPr>
        </p:nvSpPr>
        <p:spPr/>
        <p:txBody>
          <a:bodyPr/>
          <a:lstStyle/>
          <a:p>
            <a:fld id="{BC668E4A-974F-5D4D-83CB-20C08280C35E}" type="slidenum">
              <a:rPr lang="en-US" smtClean="0"/>
              <a:t>15</a:t>
            </a:fld>
            <a:endParaRPr lang="en-US"/>
          </a:p>
        </p:txBody>
      </p:sp>
    </p:spTree>
    <p:extLst>
      <p:ext uri="{BB962C8B-B14F-4D97-AF65-F5344CB8AC3E}">
        <p14:creationId xmlns:p14="http://schemas.microsoft.com/office/powerpoint/2010/main" val="13160979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Ask Jon – same classes?</a:t>
            </a:r>
          </a:p>
        </p:txBody>
      </p:sp>
      <p:sp>
        <p:nvSpPr>
          <p:cNvPr id="4" name="Slide Number Placeholder 3"/>
          <p:cNvSpPr>
            <a:spLocks noGrp="1"/>
          </p:cNvSpPr>
          <p:nvPr>
            <p:ph type="sldNum" sz="quarter" idx="5"/>
          </p:nvPr>
        </p:nvSpPr>
        <p:spPr/>
        <p:txBody>
          <a:bodyPr/>
          <a:lstStyle/>
          <a:p>
            <a:fld id="{BC668E4A-974F-5D4D-83CB-20C08280C35E}" type="slidenum">
              <a:rPr lang="en-US" smtClean="0"/>
              <a:t>17</a:t>
            </a:fld>
            <a:endParaRPr lang="en-US"/>
          </a:p>
        </p:txBody>
      </p:sp>
    </p:spTree>
    <p:extLst>
      <p:ext uri="{BB962C8B-B14F-4D97-AF65-F5344CB8AC3E}">
        <p14:creationId xmlns:p14="http://schemas.microsoft.com/office/powerpoint/2010/main" val="12882627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E9DA624D-2E17-4342-836E-71ABD23E16DA}" type="datetime1">
              <a:rPr lang="en-US" smtClean="0"/>
              <a:t>5/10/21</a:t>
            </a:fld>
            <a:endParaRPr lang="en-US" dirty="0"/>
          </a:p>
        </p:txBody>
      </p:sp>
      <p:sp>
        <p:nvSpPr>
          <p:cNvPr id="5" name="Footer Placeholder 4"/>
          <p:cNvSpPr>
            <a:spLocks noGrp="1"/>
          </p:cNvSpPr>
          <p:nvPr>
            <p:ph type="ftr" sz="quarter" idx="11"/>
          </p:nvPr>
        </p:nvSpPr>
        <p:spPr/>
        <p:txBody>
          <a:bodyPr/>
          <a:lstStyle>
            <a:lvl1pPr>
              <a:defRPr b="1">
                <a:solidFill>
                  <a:schemeClr val="bg1"/>
                </a:solidFill>
                <a:latin typeface="Helvetica" pitchFamily="2" charset="0"/>
              </a:defRPr>
            </a:lvl1pPr>
          </a:lstStyle>
          <a:p>
            <a:endParaRPr lang="en-US" dirty="0"/>
          </a:p>
        </p:txBody>
      </p:sp>
      <p:sp>
        <p:nvSpPr>
          <p:cNvPr id="6" name="Slide Number Placeholder 5"/>
          <p:cNvSpPr>
            <a:spLocks noGrp="1"/>
          </p:cNvSpPr>
          <p:nvPr>
            <p:ph type="sldNum" sz="quarter" idx="12"/>
          </p:nvPr>
        </p:nvSpPr>
        <p:spPr/>
        <p:txBody>
          <a:bodyPr/>
          <a:lstStyle/>
          <a:p>
            <a:fld id="{9E3EFB43-BEAF-4970-A06C-24B01B76FA9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9329774-7BFA-2B46-9164-BB83C5C0C417}" type="datetime1">
              <a:rPr lang="en-US" smtClean="0"/>
              <a:t>5/10/21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3EFB43-BEAF-4970-A06C-24B01B76FA9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B020BE7-A5C5-9249-9037-8ACB2BCEBBDA}" type="datetime1">
              <a:rPr lang="en-US" smtClean="0"/>
              <a:t>5/10/21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3EFB43-BEAF-4970-A06C-24B01B76FA9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8B0DAE0-167C-E244-AE75-755727B4BFA0}" type="datetime1">
              <a:rPr lang="en-US" smtClean="0"/>
              <a:t>5/10/21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3EFB43-BEAF-4970-A06C-24B01B76FA9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none"/>
            </a:lvl1pPr>
          </a:lstStyle>
          <a:p>
            <a:r>
              <a:rPr lang="en-US"/>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ABBB8E0-CBFA-FC4A-AD97-50731D705069}" type="datetime1">
              <a:rPr lang="en-US" smtClean="0"/>
              <a:t>5/10/21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3EFB43-BEAF-4970-A06C-24B01B76FA9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BFCDB0-7162-1D45-AB97-8B8A3ADC1110}" type="datetime1">
              <a:rPr lang="en-US" smtClean="0"/>
              <a:t>5/10/21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3EFB43-BEAF-4970-A06C-24B01B76FA9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107E8EB-CBB6-1047-939C-60CDFDC42FD6}" type="datetime1">
              <a:rPr lang="en-US" smtClean="0"/>
              <a:t>5/10/21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E3EFB43-BEAF-4970-A06C-24B01B76FA9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E3EFB43-BEAF-4970-A06C-24B01B76FA9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C9EA744-C10E-944E-932B-DFB1BC4B0793}" type="datetime1">
              <a:rPr lang="en-US" smtClean="0"/>
              <a:t>5/10/21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E3EFB43-BEAF-4970-A06C-24B01B76FA9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62AD325-3520-DD4F-BF35-A2D53BC8878C}" type="datetime1">
              <a:rPr lang="en-US" smtClean="0"/>
              <a:t>5/10/21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3EFB43-BEAF-4970-A06C-24B01B76FA9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87DACA1-86EE-4C4D-9C7E-5B68DA790A24}" type="datetime1">
              <a:rPr lang="en-US" smtClean="0"/>
              <a:t>5/10/21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3EFB43-BEAF-4970-A06C-24B01B76FA9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0E6322-EA0F-1E47-B778-C2F5BEC8CF0F}" type="datetime1">
              <a:rPr lang="en-US" smtClean="0"/>
              <a:t>5/10/21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3EFB43-BEAF-4970-A06C-24B01B76FA99}" type="slidenum">
              <a:rPr lang="en-US" smtClean="0"/>
              <a:pPr/>
              <a:t>‹#›</a:t>
            </a:fld>
            <a:endParaRPr lang="en-US"/>
          </a:p>
        </p:txBody>
      </p:sp>
      <p:sp>
        <p:nvSpPr>
          <p:cNvPr id="7" name="Rectangle 6"/>
          <p:cNvSpPr/>
          <p:nvPr userDrawn="1"/>
        </p:nvSpPr>
        <p:spPr>
          <a:xfrm>
            <a:off x="0" y="6019800"/>
            <a:ext cx="9144000" cy="838200"/>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43FD0D44-7980-D646-8A12-A5DE7C29C48C}"/>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381000" y="6248264"/>
            <a:ext cx="2895600" cy="437899"/>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spcBef>
          <a:spcPct val="0"/>
        </a:spcBef>
        <a:buNone/>
        <a:defRPr sz="40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800" b="0" i="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b="1" i="1"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8.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www2.ed.gov/programs/gaann/applicant.html" TargetMode="External"/><Relationship Id="rId2" Type="http://schemas.openxmlformats.org/officeDocument/2006/relationships/hyperlink" Target="https://www.aiche.org/community/awards/women-chemical-engineering-wic-travel-award" TargetMode="External"/><Relationship Id="rId1" Type="http://schemas.openxmlformats.org/officeDocument/2006/relationships/slideLayout" Target="../slideLayouts/slideLayout2.xml"/><Relationship Id="rId5" Type="http://schemas.openxmlformats.org/officeDocument/2006/relationships/hyperlink" Target="https://researchtraining.nih.gov/programs/fellowships/F31" TargetMode="External"/><Relationship Id="rId4" Type="http://schemas.openxmlformats.org/officeDocument/2006/relationships/hyperlink" Target="https://www.colorado.edu/biophysics/" TargetMode="Externa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BF42D21-39B1-084D-AA66-6EBB2309BC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43300" y="5410200"/>
            <a:ext cx="2057400" cy="1056132"/>
          </a:xfrm>
          <a:prstGeom prst="rect">
            <a:avLst/>
          </a:prstGeom>
        </p:spPr>
      </p:pic>
      <p:sp>
        <p:nvSpPr>
          <p:cNvPr id="2" name="Title 1">
            <a:extLst>
              <a:ext uri="{FF2B5EF4-FFF2-40B4-BE49-F238E27FC236}">
                <a16:creationId xmlns:a16="http://schemas.microsoft.com/office/drawing/2014/main" id="{0BC89132-32A6-074C-946C-17B2E08E6B54}"/>
              </a:ext>
            </a:extLst>
          </p:cNvPr>
          <p:cNvSpPr>
            <a:spLocks noGrp="1"/>
          </p:cNvSpPr>
          <p:nvPr>
            <p:ph type="ctrTitle"/>
          </p:nvPr>
        </p:nvSpPr>
        <p:spPr/>
        <p:txBody>
          <a:bodyPr/>
          <a:lstStyle/>
          <a:p>
            <a:r>
              <a:rPr lang="en-US" dirty="0"/>
              <a:t>Weekly Updates</a:t>
            </a:r>
          </a:p>
        </p:txBody>
      </p:sp>
      <p:sp>
        <p:nvSpPr>
          <p:cNvPr id="3" name="Subtitle 2">
            <a:extLst>
              <a:ext uri="{FF2B5EF4-FFF2-40B4-BE49-F238E27FC236}">
                <a16:creationId xmlns:a16="http://schemas.microsoft.com/office/drawing/2014/main" id="{4F9D2D39-6A29-DC44-BAFB-FE27A656D3FD}"/>
              </a:ext>
            </a:extLst>
          </p:cNvPr>
          <p:cNvSpPr>
            <a:spLocks noGrp="1"/>
          </p:cNvSpPr>
          <p:nvPr>
            <p:ph type="subTitle" idx="1"/>
          </p:nvPr>
        </p:nvSpPr>
        <p:spPr/>
        <p:txBody>
          <a:bodyPr/>
          <a:lstStyle/>
          <a:p>
            <a:r>
              <a:rPr lang="en-US" dirty="0"/>
              <a:t>Emily Rhodes</a:t>
            </a:r>
          </a:p>
          <a:p>
            <a:r>
              <a:rPr lang="en-US" dirty="0"/>
              <a:t>April 30</a:t>
            </a:r>
            <a:r>
              <a:rPr lang="en-US" baseline="30000" dirty="0"/>
              <a:t>th</a:t>
            </a:r>
            <a:r>
              <a:rPr lang="en-US" dirty="0"/>
              <a:t>, 2021</a:t>
            </a:r>
          </a:p>
        </p:txBody>
      </p:sp>
      <p:sp>
        <p:nvSpPr>
          <p:cNvPr id="4" name="Slide Number Placeholder 3">
            <a:extLst>
              <a:ext uri="{FF2B5EF4-FFF2-40B4-BE49-F238E27FC236}">
                <a16:creationId xmlns:a16="http://schemas.microsoft.com/office/drawing/2014/main" id="{30C678D3-1647-AC4B-BA7C-D0F78BF04F97}"/>
              </a:ext>
            </a:extLst>
          </p:cNvPr>
          <p:cNvSpPr>
            <a:spLocks noGrp="1"/>
          </p:cNvSpPr>
          <p:nvPr>
            <p:ph type="sldNum" sz="quarter" idx="12"/>
          </p:nvPr>
        </p:nvSpPr>
        <p:spPr/>
        <p:txBody>
          <a:bodyPr/>
          <a:lstStyle/>
          <a:p>
            <a:fld id="{9E3EFB43-BEAF-4970-A06C-24B01B76FA99}" type="slidenum">
              <a:rPr lang="en-US" smtClean="0"/>
              <a:pPr/>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1C59C-84FF-354C-A2D4-263CC9FF3AF1}"/>
              </a:ext>
            </a:extLst>
          </p:cNvPr>
          <p:cNvSpPr>
            <a:spLocks noGrp="1"/>
          </p:cNvSpPr>
          <p:nvPr>
            <p:ph type="title"/>
          </p:nvPr>
        </p:nvSpPr>
        <p:spPr>
          <a:xfrm>
            <a:off x="457200" y="0"/>
            <a:ext cx="8229600" cy="1143000"/>
          </a:xfrm>
        </p:spPr>
        <p:txBody>
          <a:bodyPr/>
          <a:lstStyle/>
          <a:p>
            <a:r>
              <a:rPr lang="en-US" dirty="0"/>
              <a:t>RMSD – Protein</a:t>
            </a:r>
          </a:p>
        </p:txBody>
      </p:sp>
      <p:sp>
        <p:nvSpPr>
          <p:cNvPr id="4" name="Slide Number Placeholder 3">
            <a:extLst>
              <a:ext uri="{FF2B5EF4-FFF2-40B4-BE49-F238E27FC236}">
                <a16:creationId xmlns:a16="http://schemas.microsoft.com/office/drawing/2014/main" id="{88CDC8FD-B9AA-CE46-BC1E-F971E185F5B0}"/>
              </a:ext>
            </a:extLst>
          </p:cNvPr>
          <p:cNvSpPr>
            <a:spLocks noGrp="1"/>
          </p:cNvSpPr>
          <p:nvPr>
            <p:ph type="sldNum" sz="quarter" idx="12"/>
          </p:nvPr>
        </p:nvSpPr>
        <p:spPr/>
        <p:txBody>
          <a:bodyPr/>
          <a:lstStyle/>
          <a:p>
            <a:fld id="{9E3EFB43-BEAF-4970-A06C-24B01B76FA99}" type="slidenum">
              <a:rPr lang="en-US" smtClean="0"/>
              <a:pPr/>
              <a:t>10</a:t>
            </a:fld>
            <a:endParaRPr lang="en-US"/>
          </a:p>
        </p:txBody>
      </p:sp>
      <p:pic>
        <p:nvPicPr>
          <p:cNvPr id="2050" name="Picture 2">
            <a:extLst>
              <a:ext uri="{FF2B5EF4-FFF2-40B4-BE49-F238E27FC236}">
                <a16:creationId xmlns:a16="http://schemas.microsoft.com/office/drawing/2014/main" id="{78C43E0D-BA05-AA41-AD94-780A5E90B3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838200"/>
            <a:ext cx="3657600" cy="2595716"/>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24BE52FE-54B9-6E4F-8D39-FE5D56F04B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29202" y="838200"/>
            <a:ext cx="3657600" cy="2595716"/>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19EB6AED-EA9A-2A4D-A532-531DCC55641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43200" y="3352800"/>
            <a:ext cx="3657600" cy="25957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99818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6BB0F-16FC-8246-AAD6-48B9FDCC1B8A}"/>
              </a:ext>
            </a:extLst>
          </p:cNvPr>
          <p:cNvSpPr>
            <a:spLocks noGrp="1"/>
          </p:cNvSpPr>
          <p:nvPr>
            <p:ph type="title"/>
          </p:nvPr>
        </p:nvSpPr>
        <p:spPr/>
        <p:txBody>
          <a:bodyPr/>
          <a:lstStyle/>
          <a:p>
            <a:r>
              <a:rPr lang="en-US" dirty="0"/>
              <a:t>RMSD – All mutations </a:t>
            </a:r>
          </a:p>
        </p:txBody>
      </p:sp>
      <p:sp>
        <p:nvSpPr>
          <p:cNvPr id="3" name="Content Placeholder 2">
            <a:extLst>
              <a:ext uri="{FF2B5EF4-FFF2-40B4-BE49-F238E27FC236}">
                <a16:creationId xmlns:a16="http://schemas.microsoft.com/office/drawing/2014/main" id="{FF7A2C8D-79D1-A14E-A07F-6173CE639D1B}"/>
              </a:ext>
            </a:extLst>
          </p:cNvPr>
          <p:cNvSpPr>
            <a:spLocks noGrp="1"/>
          </p:cNvSpPr>
          <p:nvPr>
            <p:ph idx="1"/>
          </p:nvPr>
        </p:nvSpPr>
        <p:spPr/>
        <p:txBody>
          <a:bodyPr/>
          <a:lstStyle/>
          <a:p>
            <a:r>
              <a:rPr lang="en-US" dirty="0"/>
              <a:t>Did they reach a steady configuration?</a:t>
            </a:r>
          </a:p>
          <a:p>
            <a:pPr lvl="1"/>
            <a:r>
              <a:rPr lang="en-US" dirty="0"/>
              <a:t>Controls = seem like it</a:t>
            </a:r>
          </a:p>
          <a:p>
            <a:pPr lvl="1"/>
            <a:r>
              <a:rPr lang="en-US" dirty="0"/>
              <a:t>Need to do: E484K (whole protein) </a:t>
            </a:r>
          </a:p>
          <a:p>
            <a:endParaRPr lang="en-US" dirty="0"/>
          </a:p>
          <a:p>
            <a:r>
              <a:rPr lang="en-US" dirty="0"/>
              <a:t>I still need to make and download all RMSD plots  </a:t>
            </a:r>
          </a:p>
        </p:txBody>
      </p:sp>
      <p:sp>
        <p:nvSpPr>
          <p:cNvPr id="4" name="Slide Number Placeholder 3">
            <a:extLst>
              <a:ext uri="{FF2B5EF4-FFF2-40B4-BE49-F238E27FC236}">
                <a16:creationId xmlns:a16="http://schemas.microsoft.com/office/drawing/2014/main" id="{ADF6C46E-67C8-334C-8AA3-7EFE856E7C7C}"/>
              </a:ext>
            </a:extLst>
          </p:cNvPr>
          <p:cNvSpPr>
            <a:spLocks noGrp="1"/>
          </p:cNvSpPr>
          <p:nvPr>
            <p:ph type="sldNum" sz="quarter" idx="12"/>
          </p:nvPr>
        </p:nvSpPr>
        <p:spPr/>
        <p:txBody>
          <a:bodyPr/>
          <a:lstStyle/>
          <a:p>
            <a:fld id="{9E3EFB43-BEAF-4970-A06C-24B01B76FA99}" type="slidenum">
              <a:rPr lang="en-US" smtClean="0"/>
              <a:pPr/>
              <a:t>11</a:t>
            </a:fld>
            <a:endParaRPr lang="en-US"/>
          </a:p>
        </p:txBody>
      </p:sp>
    </p:spTree>
    <p:extLst>
      <p:ext uri="{BB962C8B-B14F-4D97-AF65-F5344CB8AC3E}">
        <p14:creationId xmlns:p14="http://schemas.microsoft.com/office/powerpoint/2010/main" val="20282986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F2FCD-2C0F-F342-955F-4923BBA18D7F}"/>
              </a:ext>
            </a:extLst>
          </p:cNvPr>
          <p:cNvSpPr>
            <a:spLocks noGrp="1"/>
          </p:cNvSpPr>
          <p:nvPr>
            <p:ph type="title"/>
          </p:nvPr>
        </p:nvSpPr>
        <p:spPr>
          <a:xfrm>
            <a:off x="457200" y="273050"/>
            <a:ext cx="3008313" cy="1162050"/>
          </a:xfrm>
        </p:spPr>
        <p:txBody>
          <a:bodyPr vert="horz" lIns="91440" tIns="45720" rIns="91440" bIns="45720" rtlCol="0" anchor="b">
            <a:normAutofit/>
          </a:bodyPr>
          <a:lstStyle/>
          <a:p>
            <a:r>
              <a:rPr lang="en-US" b="1" kern="1200">
                <a:latin typeface="+mj-lt"/>
                <a:ea typeface="+mj-ea"/>
                <a:cs typeface="+mj-cs"/>
              </a:rPr>
              <a:t>Papers to Read</a:t>
            </a:r>
          </a:p>
        </p:txBody>
      </p:sp>
      <p:sp>
        <p:nvSpPr>
          <p:cNvPr id="5" name="Content Placeholder 2">
            <a:extLst>
              <a:ext uri="{FF2B5EF4-FFF2-40B4-BE49-F238E27FC236}">
                <a16:creationId xmlns:a16="http://schemas.microsoft.com/office/drawing/2014/main" id="{B75CC766-FA14-3944-91BA-695A74939A68}"/>
              </a:ext>
            </a:extLst>
          </p:cNvPr>
          <p:cNvSpPr txBox="1">
            <a:spLocks/>
          </p:cNvSpPr>
          <p:nvPr/>
        </p:nvSpPr>
        <p:spPr>
          <a:xfrm>
            <a:off x="457200" y="1435100"/>
            <a:ext cx="3008313" cy="46910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b="0" i="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b="1" i="1"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400" b="0" i="0" kern="1200" dirty="0">
                <a:latin typeface="Arial" panose="020B0604020202020204" pitchFamily="34" charset="0"/>
                <a:ea typeface="+mn-ea"/>
                <a:cs typeface="Arial" panose="020B0604020202020204" pitchFamily="34" charset="0"/>
              </a:rPr>
              <a:t>* = is a professor</a:t>
            </a:r>
          </a:p>
          <a:p>
            <a:pPr marL="0" indent="0">
              <a:buNone/>
            </a:pPr>
            <a:endParaRPr lang="en-US" sz="1400" b="0" i="0" kern="1200" dirty="0">
              <a:latin typeface="Arial" panose="020B0604020202020204" pitchFamily="34" charset="0"/>
              <a:ea typeface="+mn-ea"/>
              <a:cs typeface="Arial" panose="020B0604020202020204" pitchFamily="34" charset="0"/>
            </a:endParaRPr>
          </a:p>
          <a:p>
            <a:pPr marL="0" indent="0">
              <a:buNone/>
            </a:pPr>
            <a:r>
              <a:rPr lang="en-US" sz="1400" dirty="0"/>
              <a:t>My goal: read the most highly cited paper by each person before prelims.</a:t>
            </a:r>
          </a:p>
          <a:p>
            <a:pPr marL="0" indent="0">
              <a:buNone/>
            </a:pPr>
            <a:endParaRPr lang="en-US" sz="1400" b="0" i="0" kern="1200" dirty="0">
              <a:latin typeface="Arial" panose="020B0604020202020204" pitchFamily="34" charset="0"/>
              <a:ea typeface="+mn-ea"/>
              <a:cs typeface="Arial" panose="020B0604020202020204" pitchFamily="34" charset="0"/>
            </a:endParaRPr>
          </a:p>
          <a:p>
            <a:pPr marL="0" indent="0">
              <a:buNone/>
            </a:pPr>
            <a:r>
              <a:rPr lang="en-US" sz="1400" b="0" i="0" kern="1200" dirty="0">
                <a:latin typeface="Arial" panose="020B0604020202020204" pitchFamily="34" charset="0"/>
                <a:ea typeface="+mn-ea"/>
                <a:cs typeface="Arial" panose="020B0604020202020204" pitchFamily="34" charset="0"/>
              </a:rPr>
              <a:t>Names to add to the list? </a:t>
            </a:r>
          </a:p>
          <a:p>
            <a:pPr marL="0" indent="0">
              <a:buNone/>
            </a:pPr>
            <a:endParaRPr lang="en-US" sz="1400" dirty="0"/>
          </a:p>
          <a:p>
            <a:pPr marL="0" indent="0">
              <a:buNone/>
            </a:pPr>
            <a:endParaRPr lang="en-US" sz="1400" b="0" i="0" kern="1200" dirty="0">
              <a:latin typeface="Arial" panose="020B0604020202020204" pitchFamily="34" charset="0"/>
              <a:ea typeface="+mn-ea"/>
              <a:cs typeface="Arial" panose="020B0604020202020204" pitchFamily="34" charset="0"/>
            </a:endParaRPr>
          </a:p>
          <a:p>
            <a:pPr marL="0" indent="0">
              <a:buNone/>
            </a:pPr>
            <a:r>
              <a:rPr lang="en-US" sz="1400" dirty="0">
                <a:highlight>
                  <a:srgbClr val="FFFF00"/>
                </a:highlight>
              </a:rPr>
              <a:t>Tim - Read the paper about additive mutations by </a:t>
            </a:r>
            <a:r>
              <a:rPr lang="en-US" sz="1400" dirty="0" err="1">
                <a:highlight>
                  <a:srgbClr val="FFFF00"/>
                </a:highlight>
              </a:rPr>
              <a:t>Pluckthun</a:t>
            </a:r>
            <a:r>
              <a:rPr lang="en-US" sz="1400" dirty="0">
                <a:highlight>
                  <a:srgbClr val="FFFF00"/>
                </a:highlight>
              </a:rPr>
              <a:t>. </a:t>
            </a:r>
            <a:endParaRPr lang="en-US" sz="1400" b="0" i="0" kern="1200" dirty="0">
              <a:highlight>
                <a:srgbClr val="FFFF00"/>
              </a:highlight>
              <a:latin typeface="Arial" panose="020B0604020202020204" pitchFamily="34" charset="0"/>
              <a:ea typeface="+mn-ea"/>
              <a:cs typeface="Arial" panose="020B0604020202020204" pitchFamily="34" charset="0"/>
            </a:endParaRPr>
          </a:p>
        </p:txBody>
      </p:sp>
      <p:sp>
        <p:nvSpPr>
          <p:cNvPr id="4" name="Slide Number Placeholder 3">
            <a:extLst>
              <a:ext uri="{FF2B5EF4-FFF2-40B4-BE49-F238E27FC236}">
                <a16:creationId xmlns:a16="http://schemas.microsoft.com/office/drawing/2014/main" id="{C093A946-A580-F941-B18F-D1A04BE1452C}"/>
              </a:ext>
            </a:extLst>
          </p:cNvPr>
          <p:cNvSpPr>
            <a:spLocks noGrp="1"/>
          </p:cNvSpPr>
          <p:nvPr>
            <p:ph type="sldNum" sz="quarter" idx="12"/>
          </p:nvPr>
        </p:nvSpPr>
        <p:spPr>
          <a:xfrm>
            <a:off x="6553200" y="6356350"/>
            <a:ext cx="2133600" cy="365125"/>
          </a:xfrm>
        </p:spPr>
        <p:txBody>
          <a:bodyPr vert="horz" lIns="91440" tIns="45720" rIns="91440" bIns="45720" rtlCol="0" anchor="ctr">
            <a:normAutofit/>
          </a:bodyPr>
          <a:lstStyle/>
          <a:p>
            <a:pPr>
              <a:spcAft>
                <a:spcPts val="600"/>
              </a:spcAft>
            </a:pPr>
            <a:fld id="{9E3EFB43-BEAF-4970-A06C-24B01B76FA99}" type="slidenum">
              <a:rPr lang="en-US" smtClean="0"/>
              <a:pPr>
                <a:spcAft>
                  <a:spcPts val="600"/>
                </a:spcAft>
              </a:pPr>
              <a:t>12</a:t>
            </a:fld>
            <a:endParaRPr lang="en-US"/>
          </a:p>
        </p:txBody>
      </p:sp>
      <p:graphicFrame>
        <p:nvGraphicFramePr>
          <p:cNvPr id="7" name="Content Placeholder 2">
            <a:extLst>
              <a:ext uri="{FF2B5EF4-FFF2-40B4-BE49-F238E27FC236}">
                <a16:creationId xmlns:a16="http://schemas.microsoft.com/office/drawing/2014/main" id="{06B08E44-462D-485E-951C-A87579F78E14}"/>
              </a:ext>
            </a:extLst>
          </p:cNvPr>
          <p:cNvGraphicFramePr>
            <a:graphicFrameLocks noGrp="1"/>
          </p:cNvGraphicFramePr>
          <p:nvPr>
            <p:ph idx="1"/>
            <p:extLst>
              <p:ext uri="{D42A27DB-BD31-4B8C-83A1-F6EECF244321}">
                <p14:modId xmlns:p14="http://schemas.microsoft.com/office/powerpoint/2010/main" val="3782169086"/>
              </p:ext>
            </p:extLst>
          </p:nvPr>
        </p:nvGraphicFramePr>
        <p:xfrm>
          <a:off x="3575050" y="136525"/>
          <a:ext cx="5111750" cy="58531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88672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E833CA4-384D-9648-9055-3CE95B4EC25E}"/>
              </a:ext>
            </a:extLst>
          </p:cNvPr>
          <p:cNvSpPr>
            <a:spLocks noGrp="1"/>
          </p:cNvSpPr>
          <p:nvPr>
            <p:ph type="title"/>
          </p:nvPr>
        </p:nvSpPr>
        <p:spPr/>
        <p:txBody>
          <a:bodyPr/>
          <a:lstStyle/>
          <a:p>
            <a:r>
              <a:rPr lang="en-US" dirty="0"/>
              <a:t>Wet Lab</a:t>
            </a:r>
          </a:p>
        </p:txBody>
      </p:sp>
      <p:sp>
        <p:nvSpPr>
          <p:cNvPr id="7" name="Content Placeholder 6">
            <a:extLst>
              <a:ext uri="{FF2B5EF4-FFF2-40B4-BE49-F238E27FC236}">
                <a16:creationId xmlns:a16="http://schemas.microsoft.com/office/drawing/2014/main" id="{B3FAA6D2-9761-3E48-A4C7-66B0FCDF994B}"/>
              </a:ext>
            </a:extLst>
          </p:cNvPr>
          <p:cNvSpPr>
            <a:spLocks noGrp="1"/>
          </p:cNvSpPr>
          <p:nvPr>
            <p:ph idx="1"/>
          </p:nvPr>
        </p:nvSpPr>
        <p:spPr/>
        <p:txBody>
          <a:bodyPr/>
          <a:lstStyle/>
          <a:p>
            <a:r>
              <a:rPr lang="en-US" dirty="0"/>
              <a:t>Getting sequenced</a:t>
            </a:r>
          </a:p>
          <a:p>
            <a:r>
              <a:rPr lang="en-US" dirty="0"/>
              <a:t>Next steps: analyze point mutations</a:t>
            </a:r>
          </a:p>
          <a:p>
            <a:endParaRPr lang="en-US" dirty="0"/>
          </a:p>
          <a:p>
            <a:r>
              <a:rPr lang="en-US" dirty="0"/>
              <a:t>Alison &amp; Irene – talk to about starting to write &amp; analysis of individual point mutations </a:t>
            </a:r>
          </a:p>
        </p:txBody>
      </p:sp>
      <p:sp>
        <p:nvSpPr>
          <p:cNvPr id="5" name="Slide Number Placeholder 4">
            <a:extLst>
              <a:ext uri="{FF2B5EF4-FFF2-40B4-BE49-F238E27FC236}">
                <a16:creationId xmlns:a16="http://schemas.microsoft.com/office/drawing/2014/main" id="{FC693969-9262-2C4B-9C97-9F45A8655CE4}"/>
              </a:ext>
            </a:extLst>
          </p:cNvPr>
          <p:cNvSpPr>
            <a:spLocks noGrp="1"/>
          </p:cNvSpPr>
          <p:nvPr>
            <p:ph type="sldNum" sz="quarter" idx="12"/>
          </p:nvPr>
        </p:nvSpPr>
        <p:spPr/>
        <p:txBody>
          <a:bodyPr/>
          <a:lstStyle/>
          <a:p>
            <a:fld id="{9E3EFB43-BEAF-4970-A06C-24B01B76FA99}" type="slidenum">
              <a:rPr lang="en-US" smtClean="0"/>
              <a:pPr/>
              <a:t>13</a:t>
            </a:fld>
            <a:endParaRPr lang="en-US"/>
          </a:p>
        </p:txBody>
      </p:sp>
    </p:spTree>
    <p:extLst>
      <p:ext uri="{BB962C8B-B14F-4D97-AF65-F5344CB8AC3E}">
        <p14:creationId xmlns:p14="http://schemas.microsoft.com/office/powerpoint/2010/main" val="35510366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F35890-F915-664E-8A9F-D9C621CDB6AF}"/>
              </a:ext>
            </a:extLst>
          </p:cNvPr>
          <p:cNvSpPr>
            <a:spLocks noGrp="1"/>
          </p:cNvSpPr>
          <p:nvPr>
            <p:ph type="title"/>
          </p:nvPr>
        </p:nvSpPr>
        <p:spPr/>
        <p:txBody>
          <a:bodyPr/>
          <a:lstStyle/>
          <a:p>
            <a:r>
              <a:rPr lang="en-US" dirty="0"/>
              <a:t>Antibodies </a:t>
            </a:r>
          </a:p>
        </p:txBody>
      </p:sp>
      <p:sp>
        <p:nvSpPr>
          <p:cNvPr id="3" name="Content Placeholder 2">
            <a:extLst>
              <a:ext uri="{FF2B5EF4-FFF2-40B4-BE49-F238E27FC236}">
                <a16:creationId xmlns:a16="http://schemas.microsoft.com/office/drawing/2014/main" id="{B0726651-3946-4240-8F95-896BCB6F5D5A}"/>
              </a:ext>
            </a:extLst>
          </p:cNvPr>
          <p:cNvSpPr>
            <a:spLocks noGrp="1"/>
          </p:cNvSpPr>
          <p:nvPr>
            <p:ph idx="1"/>
          </p:nvPr>
        </p:nvSpPr>
        <p:spPr/>
        <p:txBody>
          <a:bodyPr/>
          <a:lstStyle/>
          <a:p>
            <a:pPr marL="0" indent="0">
              <a:buNone/>
            </a:pPr>
            <a:r>
              <a:rPr lang="en-US" dirty="0"/>
              <a:t>S35 and *50 Sims </a:t>
            </a:r>
          </a:p>
        </p:txBody>
      </p:sp>
      <p:sp>
        <p:nvSpPr>
          <p:cNvPr id="4" name="Slide Number Placeholder 3">
            <a:extLst>
              <a:ext uri="{FF2B5EF4-FFF2-40B4-BE49-F238E27FC236}">
                <a16:creationId xmlns:a16="http://schemas.microsoft.com/office/drawing/2014/main" id="{223FEC0C-F801-E441-9ED0-CCFB92AECC2C}"/>
              </a:ext>
            </a:extLst>
          </p:cNvPr>
          <p:cNvSpPr>
            <a:spLocks noGrp="1"/>
          </p:cNvSpPr>
          <p:nvPr>
            <p:ph type="sldNum" sz="quarter" idx="12"/>
          </p:nvPr>
        </p:nvSpPr>
        <p:spPr/>
        <p:txBody>
          <a:bodyPr/>
          <a:lstStyle/>
          <a:p>
            <a:fld id="{9E3EFB43-BEAF-4970-A06C-24B01B76FA99}" type="slidenum">
              <a:rPr lang="en-US" smtClean="0"/>
              <a:pPr/>
              <a:t>14</a:t>
            </a:fld>
            <a:endParaRPr lang="en-US"/>
          </a:p>
        </p:txBody>
      </p:sp>
      <p:sp>
        <p:nvSpPr>
          <p:cNvPr id="5" name="TextBox 4">
            <a:extLst>
              <a:ext uri="{FF2B5EF4-FFF2-40B4-BE49-F238E27FC236}">
                <a16:creationId xmlns:a16="http://schemas.microsoft.com/office/drawing/2014/main" id="{D6E1E0AC-A738-8345-9755-34C263A6F1C6}"/>
              </a:ext>
            </a:extLst>
          </p:cNvPr>
          <p:cNvSpPr txBox="1"/>
          <p:nvPr/>
        </p:nvSpPr>
        <p:spPr>
          <a:xfrm>
            <a:off x="685800" y="2362200"/>
            <a:ext cx="6553200" cy="1200329"/>
          </a:xfrm>
          <a:prstGeom prst="rect">
            <a:avLst/>
          </a:prstGeom>
          <a:noFill/>
        </p:spPr>
        <p:txBody>
          <a:bodyPr wrap="square" rtlCol="0">
            <a:spAutoFit/>
          </a:bodyPr>
          <a:lstStyle/>
          <a:p>
            <a:r>
              <a:rPr lang="en-US" dirty="0"/>
              <a:t>I got them started and then realized they are all missing many residues.. </a:t>
            </a:r>
          </a:p>
          <a:p>
            <a:endParaRPr lang="en-US" dirty="0"/>
          </a:p>
          <a:p>
            <a:r>
              <a:rPr lang="en-US" dirty="0"/>
              <a:t>Can I learn how to use modeler? </a:t>
            </a:r>
          </a:p>
        </p:txBody>
      </p:sp>
    </p:spTree>
    <p:extLst>
      <p:ext uri="{BB962C8B-B14F-4D97-AF65-F5344CB8AC3E}">
        <p14:creationId xmlns:p14="http://schemas.microsoft.com/office/powerpoint/2010/main" val="214550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AE71C-E797-CE4C-B2A7-D649B2DED41A}"/>
              </a:ext>
            </a:extLst>
          </p:cNvPr>
          <p:cNvSpPr>
            <a:spLocks noGrp="1"/>
          </p:cNvSpPr>
          <p:nvPr>
            <p:ph type="title"/>
          </p:nvPr>
        </p:nvSpPr>
        <p:spPr/>
        <p:txBody>
          <a:bodyPr/>
          <a:lstStyle/>
          <a:p>
            <a:r>
              <a:rPr lang="en-US" dirty="0"/>
              <a:t>Stefano</a:t>
            </a:r>
          </a:p>
        </p:txBody>
      </p:sp>
      <p:sp>
        <p:nvSpPr>
          <p:cNvPr id="3" name="Content Placeholder 2">
            <a:extLst>
              <a:ext uri="{FF2B5EF4-FFF2-40B4-BE49-F238E27FC236}">
                <a16:creationId xmlns:a16="http://schemas.microsoft.com/office/drawing/2014/main" id="{EC5AD0B5-B58A-9240-BAA8-A21E9ACBE50D}"/>
              </a:ext>
            </a:extLst>
          </p:cNvPr>
          <p:cNvSpPr>
            <a:spLocks noGrp="1"/>
          </p:cNvSpPr>
          <p:nvPr>
            <p:ph idx="1"/>
          </p:nvPr>
        </p:nvSpPr>
        <p:spPr/>
        <p:txBody>
          <a:bodyPr/>
          <a:lstStyle/>
          <a:p>
            <a:r>
              <a:rPr lang="en-US" dirty="0"/>
              <a:t>Email – about working together over the summer</a:t>
            </a:r>
          </a:p>
        </p:txBody>
      </p:sp>
      <p:sp>
        <p:nvSpPr>
          <p:cNvPr id="4" name="Slide Number Placeholder 3">
            <a:extLst>
              <a:ext uri="{FF2B5EF4-FFF2-40B4-BE49-F238E27FC236}">
                <a16:creationId xmlns:a16="http://schemas.microsoft.com/office/drawing/2014/main" id="{7F99850F-04B6-8E40-BD71-12C459C86E65}"/>
              </a:ext>
            </a:extLst>
          </p:cNvPr>
          <p:cNvSpPr>
            <a:spLocks noGrp="1"/>
          </p:cNvSpPr>
          <p:nvPr>
            <p:ph type="sldNum" sz="quarter" idx="12"/>
          </p:nvPr>
        </p:nvSpPr>
        <p:spPr/>
        <p:txBody>
          <a:bodyPr/>
          <a:lstStyle/>
          <a:p>
            <a:fld id="{9E3EFB43-BEAF-4970-A06C-24B01B76FA99}" type="slidenum">
              <a:rPr lang="en-US" smtClean="0"/>
              <a:pPr/>
              <a:t>15</a:t>
            </a:fld>
            <a:endParaRPr lang="en-US"/>
          </a:p>
        </p:txBody>
      </p:sp>
    </p:spTree>
    <p:extLst>
      <p:ext uri="{BB962C8B-B14F-4D97-AF65-F5344CB8AC3E}">
        <p14:creationId xmlns:p14="http://schemas.microsoft.com/office/powerpoint/2010/main" val="29840948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75E8C4-7270-9549-AA00-567B543BB8DC}"/>
              </a:ext>
            </a:extLst>
          </p:cNvPr>
          <p:cNvSpPr>
            <a:spLocks noGrp="1"/>
          </p:cNvSpPr>
          <p:nvPr>
            <p:ph type="title"/>
          </p:nvPr>
        </p:nvSpPr>
        <p:spPr/>
        <p:txBody>
          <a:bodyPr/>
          <a:lstStyle/>
          <a:p>
            <a:r>
              <a:rPr lang="en-US" dirty="0"/>
              <a:t>Fellowships</a:t>
            </a:r>
          </a:p>
        </p:txBody>
      </p:sp>
      <p:sp>
        <p:nvSpPr>
          <p:cNvPr id="3" name="Content Placeholder 2">
            <a:extLst>
              <a:ext uri="{FF2B5EF4-FFF2-40B4-BE49-F238E27FC236}">
                <a16:creationId xmlns:a16="http://schemas.microsoft.com/office/drawing/2014/main" id="{6266EF5E-C8DF-8146-B140-6D4D7C37CC45}"/>
              </a:ext>
            </a:extLst>
          </p:cNvPr>
          <p:cNvSpPr>
            <a:spLocks noGrp="1"/>
          </p:cNvSpPr>
          <p:nvPr>
            <p:ph idx="1"/>
          </p:nvPr>
        </p:nvSpPr>
        <p:spPr/>
        <p:txBody>
          <a:bodyPr>
            <a:normAutofit fontScale="62500" lnSpcReduction="20000"/>
          </a:bodyPr>
          <a:lstStyle/>
          <a:p>
            <a:r>
              <a:rPr lang="en-US" dirty="0"/>
              <a:t>WIC: </a:t>
            </a:r>
            <a:r>
              <a:rPr lang="en-US" dirty="0">
                <a:hlinkClick r:id="rId2"/>
              </a:rPr>
              <a:t>https://www.aiche.org/community/awards/women-chemical-engineering-wic-travel-award</a:t>
            </a:r>
            <a:endParaRPr lang="en-US" dirty="0"/>
          </a:p>
          <a:p>
            <a:pPr lvl="1"/>
            <a:r>
              <a:rPr lang="en-US" dirty="0"/>
              <a:t>Due: August 31</a:t>
            </a:r>
            <a:r>
              <a:rPr lang="en-US" baseline="30000" dirty="0"/>
              <a:t>st</a:t>
            </a:r>
            <a:endParaRPr lang="en-US" dirty="0"/>
          </a:p>
          <a:p>
            <a:r>
              <a:rPr lang="en-US" dirty="0"/>
              <a:t>GAANN: </a:t>
            </a:r>
            <a:r>
              <a:rPr lang="en-US" dirty="0">
                <a:hlinkClick r:id="rId3"/>
              </a:rPr>
              <a:t>https://www2.ed.gov/programs/gaann/applicant.html</a:t>
            </a:r>
            <a:endParaRPr lang="en-US" dirty="0"/>
          </a:p>
          <a:p>
            <a:pPr lvl="1"/>
            <a:r>
              <a:rPr lang="en-US" dirty="0"/>
              <a:t>Due: March 1</a:t>
            </a:r>
            <a:r>
              <a:rPr lang="en-US" baseline="30000" dirty="0"/>
              <a:t>st</a:t>
            </a:r>
            <a:r>
              <a:rPr lang="en-US" dirty="0"/>
              <a:t>, 2021</a:t>
            </a:r>
          </a:p>
          <a:p>
            <a:pPr lvl="1"/>
            <a:r>
              <a:rPr lang="en-US" dirty="0"/>
              <a:t>Department version was in May last year? </a:t>
            </a:r>
          </a:p>
          <a:p>
            <a:pPr lvl="2"/>
            <a:r>
              <a:rPr lang="en-US" dirty="0"/>
              <a:t>Asked Dom – he said it would be mid-may</a:t>
            </a:r>
          </a:p>
          <a:p>
            <a:r>
              <a:rPr lang="en-US" dirty="0"/>
              <a:t>Bio-physics fellowship: </a:t>
            </a:r>
            <a:r>
              <a:rPr lang="en-US" dirty="0">
                <a:hlinkClick r:id="rId4"/>
              </a:rPr>
              <a:t>https://www.colorado.edu/biophysics/</a:t>
            </a:r>
            <a:endParaRPr lang="en-US" dirty="0"/>
          </a:p>
          <a:p>
            <a:pPr lvl="1"/>
            <a:r>
              <a:rPr lang="en-US" dirty="0"/>
              <a:t>Due: ?</a:t>
            </a:r>
          </a:p>
          <a:p>
            <a:pPr lvl="1"/>
            <a:r>
              <a:rPr lang="en-US" dirty="0"/>
              <a:t>Ask Alison</a:t>
            </a:r>
          </a:p>
          <a:p>
            <a:r>
              <a:rPr lang="en-US" dirty="0"/>
              <a:t>Ruth L. </a:t>
            </a:r>
            <a:r>
              <a:rPr lang="en-US" dirty="0" err="1"/>
              <a:t>Kirschstein</a:t>
            </a:r>
            <a:r>
              <a:rPr lang="en-US" dirty="0"/>
              <a:t> Predoctoral Individual National Research Service Award: </a:t>
            </a:r>
            <a:r>
              <a:rPr lang="en-US" dirty="0">
                <a:hlinkClick r:id="rId5"/>
              </a:rPr>
              <a:t>https://researchtraining.nih.gov/programs/fellowships/F31</a:t>
            </a:r>
            <a:endParaRPr lang="en-US" dirty="0"/>
          </a:p>
          <a:p>
            <a:pPr lvl="1"/>
            <a:r>
              <a:rPr lang="en-US" dirty="0"/>
              <a:t>Due: ? </a:t>
            </a:r>
          </a:p>
          <a:p>
            <a:pPr lvl="1"/>
            <a:r>
              <a:rPr lang="en-US" dirty="0"/>
              <a:t>Get an application from someone who won</a:t>
            </a:r>
          </a:p>
          <a:p>
            <a:pPr lvl="1"/>
            <a:r>
              <a:rPr lang="en-US" dirty="0"/>
              <a:t>F31</a:t>
            </a:r>
          </a:p>
        </p:txBody>
      </p:sp>
      <p:sp>
        <p:nvSpPr>
          <p:cNvPr id="4" name="Slide Number Placeholder 3">
            <a:extLst>
              <a:ext uri="{FF2B5EF4-FFF2-40B4-BE49-F238E27FC236}">
                <a16:creationId xmlns:a16="http://schemas.microsoft.com/office/drawing/2014/main" id="{2990A5EA-D9A4-6045-A53F-3A77BDBFEB26}"/>
              </a:ext>
            </a:extLst>
          </p:cNvPr>
          <p:cNvSpPr>
            <a:spLocks noGrp="1"/>
          </p:cNvSpPr>
          <p:nvPr>
            <p:ph type="sldNum" sz="quarter" idx="12"/>
          </p:nvPr>
        </p:nvSpPr>
        <p:spPr/>
        <p:txBody>
          <a:bodyPr/>
          <a:lstStyle/>
          <a:p>
            <a:fld id="{9E3EFB43-BEAF-4970-A06C-24B01B76FA99}" type="slidenum">
              <a:rPr lang="en-US" smtClean="0"/>
              <a:pPr/>
              <a:t>16</a:t>
            </a:fld>
            <a:endParaRPr lang="en-US"/>
          </a:p>
        </p:txBody>
      </p:sp>
    </p:spTree>
    <p:extLst>
      <p:ext uri="{BB962C8B-B14F-4D97-AF65-F5344CB8AC3E}">
        <p14:creationId xmlns:p14="http://schemas.microsoft.com/office/powerpoint/2010/main" val="20338350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1DCB51-739A-FB44-A4F9-111B3E5EB985}"/>
              </a:ext>
            </a:extLst>
          </p:cNvPr>
          <p:cNvSpPr>
            <a:spLocks noGrp="1"/>
          </p:cNvSpPr>
          <p:nvPr>
            <p:ph type="title"/>
          </p:nvPr>
        </p:nvSpPr>
        <p:spPr/>
        <p:txBody>
          <a:bodyPr/>
          <a:lstStyle/>
          <a:p>
            <a:r>
              <a:rPr lang="en-US" dirty="0"/>
              <a:t>Classes</a:t>
            </a:r>
          </a:p>
        </p:txBody>
      </p:sp>
      <p:sp>
        <p:nvSpPr>
          <p:cNvPr id="3" name="Content Placeholder 2">
            <a:extLst>
              <a:ext uri="{FF2B5EF4-FFF2-40B4-BE49-F238E27FC236}">
                <a16:creationId xmlns:a16="http://schemas.microsoft.com/office/drawing/2014/main" id="{E3446C33-FDCB-F349-841D-BDD33519AE10}"/>
              </a:ext>
            </a:extLst>
          </p:cNvPr>
          <p:cNvSpPr>
            <a:spLocks noGrp="1"/>
          </p:cNvSpPr>
          <p:nvPr>
            <p:ph idx="1"/>
          </p:nvPr>
        </p:nvSpPr>
        <p:spPr/>
        <p:txBody>
          <a:bodyPr>
            <a:normAutofit fontScale="85000" lnSpcReduction="20000"/>
          </a:bodyPr>
          <a:lstStyle/>
          <a:p>
            <a:r>
              <a:rPr lang="en-US" dirty="0" err="1"/>
              <a:t>BioChem</a:t>
            </a:r>
            <a:r>
              <a:rPr lang="en-US" dirty="0"/>
              <a:t> – Tim </a:t>
            </a:r>
          </a:p>
          <a:p>
            <a:r>
              <a:rPr lang="en-US" dirty="0"/>
              <a:t>BCHM 2700</a:t>
            </a:r>
          </a:p>
          <a:p>
            <a:pPr lvl="1"/>
            <a:r>
              <a:rPr lang="en-US" dirty="0"/>
              <a:t>Foundations of Biochemistry</a:t>
            </a:r>
          </a:p>
          <a:p>
            <a:r>
              <a:rPr lang="en-US" dirty="0"/>
              <a:t>BCHM 5771 (Grad Level)</a:t>
            </a:r>
          </a:p>
          <a:p>
            <a:pPr lvl="1"/>
            <a:r>
              <a:rPr lang="en-US" dirty="0"/>
              <a:t>Advanced General Biochemistry 1</a:t>
            </a:r>
          </a:p>
          <a:p>
            <a:endParaRPr lang="en-US" dirty="0"/>
          </a:p>
          <a:p>
            <a:r>
              <a:rPr lang="en-US" dirty="0"/>
              <a:t>CSCI 3022</a:t>
            </a:r>
          </a:p>
          <a:p>
            <a:pPr lvl="1"/>
            <a:r>
              <a:rPr lang="en-US" dirty="0"/>
              <a:t>Introduction to Data Science with Probability and Statistics</a:t>
            </a:r>
          </a:p>
          <a:p>
            <a:pPr lvl="1"/>
            <a:endParaRPr lang="en-US" dirty="0"/>
          </a:p>
          <a:p>
            <a:r>
              <a:rPr lang="en-US" dirty="0"/>
              <a:t>CSCI 5352</a:t>
            </a:r>
          </a:p>
          <a:p>
            <a:pPr lvl="1"/>
            <a:r>
              <a:rPr lang="en-US" dirty="0"/>
              <a:t>Network Analysis and Modeling</a:t>
            </a:r>
          </a:p>
        </p:txBody>
      </p:sp>
      <p:sp>
        <p:nvSpPr>
          <p:cNvPr id="4" name="Slide Number Placeholder 3">
            <a:extLst>
              <a:ext uri="{FF2B5EF4-FFF2-40B4-BE49-F238E27FC236}">
                <a16:creationId xmlns:a16="http://schemas.microsoft.com/office/drawing/2014/main" id="{0DE34538-4462-7948-9FE4-8FF3C6885FFA}"/>
              </a:ext>
            </a:extLst>
          </p:cNvPr>
          <p:cNvSpPr>
            <a:spLocks noGrp="1"/>
          </p:cNvSpPr>
          <p:nvPr>
            <p:ph type="sldNum" sz="quarter" idx="12"/>
          </p:nvPr>
        </p:nvSpPr>
        <p:spPr/>
        <p:txBody>
          <a:bodyPr/>
          <a:lstStyle/>
          <a:p>
            <a:fld id="{9E3EFB43-BEAF-4970-A06C-24B01B76FA99}" type="slidenum">
              <a:rPr lang="en-US" smtClean="0"/>
              <a:pPr/>
              <a:t>17</a:t>
            </a:fld>
            <a:endParaRPr lang="en-US"/>
          </a:p>
        </p:txBody>
      </p:sp>
    </p:spTree>
    <p:extLst>
      <p:ext uri="{BB962C8B-B14F-4D97-AF65-F5344CB8AC3E}">
        <p14:creationId xmlns:p14="http://schemas.microsoft.com/office/powerpoint/2010/main" val="31289516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AB1947-484C-D747-ABE5-2C8C51CA5910}"/>
              </a:ext>
            </a:extLst>
          </p:cNvPr>
          <p:cNvSpPr>
            <a:spLocks noGrp="1"/>
          </p:cNvSpPr>
          <p:nvPr>
            <p:ph type="title"/>
          </p:nvPr>
        </p:nvSpPr>
        <p:spPr/>
        <p:txBody>
          <a:bodyPr/>
          <a:lstStyle/>
          <a:p>
            <a:r>
              <a:rPr lang="en-US" dirty="0"/>
              <a:t>Other two COVID projects</a:t>
            </a:r>
          </a:p>
        </p:txBody>
      </p:sp>
      <p:sp>
        <p:nvSpPr>
          <p:cNvPr id="3" name="Content Placeholder 2">
            <a:extLst>
              <a:ext uri="{FF2B5EF4-FFF2-40B4-BE49-F238E27FC236}">
                <a16:creationId xmlns:a16="http://schemas.microsoft.com/office/drawing/2014/main" id="{F9EA0B24-577E-6E4F-BD6F-87EE45CD0164}"/>
              </a:ext>
            </a:extLst>
          </p:cNvPr>
          <p:cNvSpPr>
            <a:spLocks noGrp="1"/>
          </p:cNvSpPr>
          <p:nvPr>
            <p:ph idx="1"/>
          </p:nvPr>
        </p:nvSpPr>
        <p:spPr/>
        <p:txBody>
          <a:bodyPr/>
          <a:lstStyle/>
          <a:p>
            <a:r>
              <a:rPr lang="en-US" dirty="0"/>
              <a:t>Tutorial – SDA</a:t>
            </a:r>
          </a:p>
          <a:p>
            <a:pPr lvl="1"/>
            <a:r>
              <a:rPr lang="en-US" dirty="0"/>
              <a:t>Collaborator: Meeting </a:t>
            </a:r>
          </a:p>
          <a:p>
            <a:pPr lvl="1"/>
            <a:r>
              <a:rPr lang="en-US" dirty="0"/>
              <a:t>Read it paper again</a:t>
            </a:r>
          </a:p>
          <a:p>
            <a:endParaRPr lang="en-US" dirty="0"/>
          </a:p>
          <a:p>
            <a:r>
              <a:rPr lang="en-US" dirty="0"/>
              <a:t>Function for infectivity</a:t>
            </a:r>
          </a:p>
        </p:txBody>
      </p:sp>
      <p:sp>
        <p:nvSpPr>
          <p:cNvPr id="4" name="Slide Number Placeholder 3">
            <a:extLst>
              <a:ext uri="{FF2B5EF4-FFF2-40B4-BE49-F238E27FC236}">
                <a16:creationId xmlns:a16="http://schemas.microsoft.com/office/drawing/2014/main" id="{456B1221-A123-0447-971E-3CA84576AFE9}"/>
              </a:ext>
            </a:extLst>
          </p:cNvPr>
          <p:cNvSpPr>
            <a:spLocks noGrp="1"/>
          </p:cNvSpPr>
          <p:nvPr>
            <p:ph type="sldNum" sz="quarter" idx="12"/>
          </p:nvPr>
        </p:nvSpPr>
        <p:spPr/>
        <p:txBody>
          <a:bodyPr/>
          <a:lstStyle/>
          <a:p>
            <a:fld id="{9E3EFB43-BEAF-4970-A06C-24B01B76FA99}" type="slidenum">
              <a:rPr lang="en-US" smtClean="0"/>
              <a:pPr/>
              <a:t>18</a:t>
            </a:fld>
            <a:endParaRPr lang="en-US"/>
          </a:p>
        </p:txBody>
      </p:sp>
    </p:spTree>
    <p:extLst>
      <p:ext uri="{BB962C8B-B14F-4D97-AF65-F5344CB8AC3E}">
        <p14:creationId xmlns:p14="http://schemas.microsoft.com/office/powerpoint/2010/main" val="41261560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B628BC-BDC1-1E43-87AD-6BE0CD3533AB}"/>
              </a:ext>
            </a:extLst>
          </p:cNvPr>
          <p:cNvSpPr>
            <a:spLocks noGrp="1"/>
          </p:cNvSpPr>
          <p:nvPr>
            <p:ph type="title"/>
          </p:nvPr>
        </p:nvSpPr>
        <p:spPr/>
        <p:txBody>
          <a:bodyPr/>
          <a:lstStyle/>
          <a:p>
            <a:r>
              <a:rPr lang="en-US" dirty="0"/>
              <a:t>Gantt Chart</a:t>
            </a:r>
          </a:p>
        </p:txBody>
      </p:sp>
      <p:sp>
        <p:nvSpPr>
          <p:cNvPr id="3" name="Content Placeholder 2">
            <a:extLst>
              <a:ext uri="{FF2B5EF4-FFF2-40B4-BE49-F238E27FC236}">
                <a16:creationId xmlns:a16="http://schemas.microsoft.com/office/drawing/2014/main" id="{C1EB23D9-59E6-7246-A653-E8E6BB912E55}"/>
              </a:ext>
            </a:extLst>
          </p:cNvPr>
          <p:cNvSpPr>
            <a:spLocks noGrp="1"/>
          </p:cNvSpPr>
          <p:nvPr>
            <p:ph idx="1"/>
          </p:nvPr>
        </p:nvSpPr>
        <p:spPr/>
        <p:txBody>
          <a:bodyPr/>
          <a:lstStyle/>
          <a:p>
            <a:r>
              <a:rPr lang="en-US" dirty="0">
                <a:highlight>
                  <a:srgbClr val="FF00FF"/>
                </a:highlight>
              </a:rPr>
              <a:t>Go to excel sheet</a:t>
            </a:r>
          </a:p>
        </p:txBody>
      </p:sp>
      <p:sp>
        <p:nvSpPr>
          <p:cNvPr id="4" name="Slide Number Placeholder 3">
            <a:extLst>
              <a:ext uri="{FF2B5EF4-FFF2-40B4-BE49-F238E27FC236}">
                <a16:creationId xmlns:a16="http://schemas.microsoft.com/office/drawing/2014/main" id="{20C0F0AA-FE9A-CF49-A55B-008747F63A97}"/>
              </a:ext>
            </a:extLst>
          </p:cNvPr>
          <p:cNvSpPr>
            <a:spLocks noGrp="1"/>
          </p:cNvSpPr>
          <p:nvPr>
            <p:ph type="sldNum" sz="quarter" idx="12"/>
          </p:nvPr>
        </p:nvSpPr>
        <p:spPr/>
        <p:txBody>
          <a:bodyPr/>
          <a:lstStyle/>
          <a:p>
            <a:fld id="{9E3EFB43-BEAF-4970-A06C-24B01B76FA99}" type="slidenum">
              <a:rPr lang="en-US" smtClean="0"/>
              <a:pPr/>
              <a:t>2</a:t>
            </a:fld>
            <a:endParaRPr lang="en-US"/>
          </a:p>
        </p:txBody>
      </p:sp>
    </p:spTree>
    <p:extLst>
      <p:ext uri="{BB962C8B-B14F-4D97-AF65-F5344CB8AC3E}">
        <p14:creationId xmlns:p14="http://schemas.microsoft.com/office/powerpoint/2010/main" val="36318921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9B420A-EF48-9A47-95B5-33C14A618382}"/>
              </a:ext>
            </a:extLst>
          </p:cNvPr>
          <p:cNvSpPr>
            <a:spLocks noGrp="1"/>
          </p:cNvSpPr>
          <p:nvPr>
            <p:ph type="title"/>
          </p:nvPr>
        </p:nvSpPr>
        <p:spPr/>
        <p:txBody>
          <a:bodyPr/>
          <a:lstStyle/>
          <a:p>
            <a:r>
              <a:rPr lang="en-US" dirty="0"/>
              <a:t>Sims Status</a:t>
            </a:r>
          </a:p>
        </p:txBody>
      </p:sp>
      <p:sp>
        <p:nvSpPr>
          <p:cNvPr id="4" name="Slide Number Placeholder 3">
            <a:extLst>
              <a:ext uri="{FF2B5EF4-FFF2-40B4-BE49-F238E27FC236}">
                <a16:creationId xmlns:a16="http://schemas.microsoft.com/office/drawing/2014/main" id="{7E134BCA-2C46-194F-9DFB-018E6D7EEEF9}"/>
              </a:ext>
            </a:extLst>
          </p:cNvPr>
          <p:cNvSpPr>
            <a:spLocks noGrp="1"/>
          </p:cNvSpPr>
          <p:nvPr>
            <p:ph type="sldNum" sz="quarter" idx="12"/>
          </p:nvPr>
        </p:nvSpPr>
        <p:spPr/>
        <p:txBody>
          <a:bodyPr/>
          <a:lstStyle/>
          <a:p>
            <a:fld id="{9E3EFB43-BEAF-4970-A06C-24B01B76FA99}" type="slidenum">
              <a:rPr lang="en-US" smtClean="0"/>
              <a:pPr/>
              <a:t>3</a:t>
            </a:fld>
            <a:endParaRPr lang="en-US"/>
          </a:p>
        </p:txBody>
      </p:sp>
      <p:pic>
        <p:nvPicPr>
          <p:cNvPr id="6" name="Picture 5" descr="Table&#10;&#10;Description automatically generated">
            <a:extLst>
              <a:ext uri="{FF2B5EF4-FFF2-40B4-BE49-F238E27FC236}">
                <a16:creationId xmlns:a16="http://schemas.microsoft.com/office/drawing/2014/main" id="{045DE699-79B5-D745-A27F-8918483E48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85950" y="1193800"/>
            <a:ext cx="5372100" cy="4470400"/>
          </a:xfrm>
          <a:prstGeom prst="rect">
            <a:avLst/>
          </a:prstGeom>
        </p:spPr>
      </p:pic>
    </p:spTree>
    <p:extLst>
      <p:ext uri="{BB962C8B-B14F-4D97-AF65-F5344CB8AC3E}">
        <p14:creationId xmlns:p14="http://schemas.microsoft.com/office/powerpoint/2010/main" val="30262388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7EA2B2-5DC0-0F4F-9370-AF11E476C0EB}"/>
              </a:ext>
            </a:extLst>
          </p:cNvPr>
          <p:cNvSpPr>
            <a:spLocks noGrp="1"/>
          </p:cNvSpPr>
          <p:nvPr>
            <p:ph type="title"/>
          </p:nvPr>
        </p:nvSpPr>
        <p:spPr/>
        <p:txBody>
          <a:bodyPr/>
          <a:lstStyle/>
          <a:p>
            <a:r>
              <a:rPr lang="en-US" dirty="0"/>
              <a:t>Trajectory Analysis</a:t>
            </a:r>
          </a:p>
        </p:txBody>
      </p:sp>
      <p:sp>
        <p:nvSpPr>
          <p:cNvPr id="3" name="Content Placeholder 2">
            <a:extLst>
              <a:ext uri="{FF2B5EF4-FFF2-40B4-BE49-F238E27FC236}">
                <a16:creationId xmlns:a16="http://schemas.microsoft.com/office/drawing/2014/main" id="{D3F6AC56-01BC-4F4F-B98F-0FA34243D41E}"/>
              </a:ext>
            </a:extLst>
          </p:cNvPr>
          <p:cNvSpPr>
            <a:spLocks noGrp="1"/>
          </p:cNvSpPr>
          <p:nvPr>
            <p:ph idx="1"/>
          </p:nvPr>
        </p:nvSpPr>
        <p:spPr/>
        <p:txBody>
          <a:bodyPr/>
          <a:lstStyle/>
          <a:p>
            <a:r>
              <a:rPr lang="en-US" dirty="0"/>
              <a:t>Look at: (after final tomorrow) </a:t>
            </a:r>
          </a:p>
          <a:p>
            <a:pPr lvl="1"/>
            <a:r>
              <a:rPr lang="en-US" dirty="0"/>
              <a:t>N501Y</a:t>
            </a:r>
          </a:p>
          <a:p>
            <a:pPr lvl="1"/>
            <a:r>
              <a:rPr lang="en-US" dirty="0"/>
              <a:t>K417*</a:t>
            </a:r>
          </a:p>
          <a:p>
            <a:pPr lvl="1"/>
            <a:r>
              <a:rPr lang="en-US" dirty="0"/>
              <a:t>I358F</a:t>
            </a:r>
          </a:p>
        </p:txBody>
      </p:sp>
      <p:sp>
        <p:nvSpPr>
          <p:cNvPr id="4" name="Slide Number Placeholder 3">
            <a:extLst>
              <a:ext uri="{FF2B5EF4-FFF2-40B4-BE49-F238E27FC236}">
                <a16:creationId xmlns:a16="http://schemas.microsoft.com/office/drawing/2014/main" id="{7CAACDF1-70AD-AC40-B060-7DC31657728B}"/>
              </a:ext>
            </a:extLst>
          </p:cNvPr>
          <p:cNvSpPr>
            <a:spLocks noGrp="1"/>
          </p:cNvSpPr>
          <p:nvPr>
            <p:ph type="sldNum" sz="quarter" idx="12"/>
          </p:nvPr>
        </p:nvSpPr>
        <p:spPr/>
        <p:txBody>
          <a:bodyPr/>
          <a:lstStyle/>
          <a:p>
            <a:fld id="{9E3EFB43-BEAF-4970-A06C-24B01B76FA99}" type="slidenum">
              <a:rPr lang="en-US" smtClean="0"/>
              <a:pPr/>
              <a:t>4</a:t>
            </a:fld>
            <a:endParaRPr lang="en-US"/>
          </a:p>
        </p:txBody>
      </p:sp>
    </p:spTree>
    <p:extLst>
      <p:ext uri="{BB962C8B-B14F-4D97-AF65-F5344CB8AC3E}">
        <p14:creationId xmlns:p14="http://schemas.microsoft.com/office/powerpoint/2010/main" val="25557400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C6A48E85-D99C-5B41-9232-22BA41EBB1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567" y="1025525"/>
            <a:ext cx="9144000" cy="5143500"/>
          </a:xfrm>
          <a:prstGeom prst="rect">
            <a:avLst/>
          </a:prstGeom>
        </p:spPr>
      </p:pic>
      <p:sp>
        <p:nvSpPr>
          <p:cNvPr id="2" name="Title 1">
            <a:extLst>
              <a:ext uri="{FF2B5EF4-FFF2-40B4-BE49-F238E27FC236}">
                <a16:creationId xmlns:a16="http://schemas.microsoft.com/office/drawing/2014/main" id="{B3EC4F90-7B05-704A-BD29-3359E0179712}"/>
              </a:ext>
            </a:extLst>
          </p:cNvPr>
          <p:cNvSpPr>
            <a:spLocks noGrp="1"/>
          </p:cNvSpPr>
          <p:nvPr>
            <p:ph type="title"/>
          </p:nvPr>
        </p:nvSpPr>
        <p:spPr/>
        <p:txBody>
          <a:bodyPr/>
          <a:lstStyle/>
          <a:p>
            <a:r>
              <a:rPr lang="en-US" dirty="0"/>
              <a:t>E484K</a:t>
            </a:r>
          </a:p>
        </p:txBody>
      </p:sp>
      <p:sp>
        <p:nvSpPr>
          <p:cNvPr id="4" name="Slide Number Placeholder 3">
            <a:extLst>
              <a:ext uri="{FF2B5EF4-FFF2-40B4-BE49-F238E27FC236}">
                <a16:creationId xmlns:a16="http://schemas.microsoft.com/office/drawing/2014/main" id="{B3C5B076-EFC9-E644-9650-1D4A992FF73C}"/>
              </a:ext>
            </a:extLst>
          </p:cNvPr>
          <p:cNvSpPr>
            <a:spLocks noGrp="1"/>
          </p:cNvSpPr>
          <p:nvPr>
            <p:ph type="sldNum" sz="quarter" idx="12"/>
          </p:nvPr>
        </p:nvSpPr>
        <p:spPr/>
        <p:txBody>
          <a:bodyPr/>
          <a:lstStyle/>
          <a:p>
            <a:fld id="{9E3EFB43-BEAF-4970-A06C-24B01B76FA99}" type="slidenum">
              <a:rPr lang="en-US" smtClean="0"/>
              <a:pPr/>
              <a:t>5</a:t>
            </a:fld>
            <a:endParaRPr lang="en-US"/>
          </a:p>
        </p:txBody>
      </p:sp>
      <p:sp>
        <p:nvSpPr>
          <p:cNvPr id="9" name="TextBox 8">
            <a:extLst>
              <a:ext uri="{FF2B5EF4-FFF2-40B4-BE49-F238E27FC236}">
                <a16:creationId xmlns:a16="http://schemas.microsoft.com/office/drawing/2014/main" id="{06A91E99-724B-3549-9DB6-97F0CE76A406}"/>
              </a:ext>
            </a:extLst>
          </p:cNvPr>
          <p:cNvSpPr txBox="1"/>
          <p:nvPr/>
        </p:nvSpPr>
        <p:spPr>
          <a:xfrm>
            <a:off x="5181600" y="5600700"/>
            <a:ext cx="1905000" cy="381000"/>
          </a:xfrm>
          <a:prstGeom prst="rect">
            <a:avLst/>
          </a:prstGeom>
          <a:noFill/>
        </p:spPr>
        <p:txBody>
          <a:bodyPr wrap="square" rtlCol="0">
            <a:spAutoFit/>
          </a:bodyPr>
          <a:lstStyle/>
          <a:p>
            <a:r>
              <a:rPr lang="en-US" dirty="0"/>
              <a:t>E484K</a:t>
            </a:r>
          </a:p>
        </p:txBody>
      </p:sp>
      <p:pic>
        <p:nvPicPr>
          <p:cNvPr id="15" name="Picture 14" descr="A picture containing LEGO, flying, toy, air&#10;&#10;Description automatically generated">
            <a:extLst>
              <a:ext uri="{FF2B5EF4-FFF2-40B4-BE49-F238E27FC236}">
                <a16:creationId xmlns:a16="http://schemas.microsoft.com/office/drawing/2014/main" id="{203A715F-14B1-174C-B1FE-D3ED1C480F60}"/>
              </a:ext>
            </a:extLst>
          </p:cNvPr>
          <p:cNvPicPr>
            <a:picLocks noChangeAspect="1"/>
          </p:cNvPicPr>
          <p:nvPr/>
        </p:nvPicPr>
        <p:blipFill rotWithShape="1">
          <a:blip r:embed="rId4">
            <a:extLst>
              <a:ext uri="{28A0092B-C50C-407E-A947-70E740481C1C}">
                <a14:useLocalDpi xmlns:a14="http://schemas.microsoft.com/office/drawing/2010/main" val="0"/>
              </a:ext>
            </a:extLst>
          </a:blip>
          <a:srcRect l="13575" t="10012" r="18552" b="21617"/>
          <a:stretch/>
        </p:blipFill>
        <p:spPr>
          <a:xfrm>
            <a:off x="5943600" y="736515"/>
            <a:ext cx="1905000" cy="1701885"/>
          </a:xfrm>
          <a:prstGeom prst="rect">
            <a:avLst/>
          </a:prstGeom>
        </p:spPr>
      </p:pic>
      <p:pic>
        <p:nvPicPr>
          <p:cNvPr id="17" name="Picture 16">
            <a:extLst>
              <a:ext uri="{FF2B5EF4-FFF2-40B4-BE49-F238E27FC236}">
                <a16:creationId xmlns:a16="http://schemas.microsoft.com/office/drawing/2014/main" id="{8D2A1C30-7C8A-224C-8F5B-70E6293DC1C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80672" y="4651519"/>
            <a:ext cx="2438400" cy="1308410"/>
          </a:xfrm>
          <a:prstGeom prst="rect">
            <a:avLst/>
          </a:prstGeom>
        </p:spPr>
      </p:pic>
    </p:spTree>
    <p:extLst>
      <p:ext uri="{BB962C8B-B14F-4D97-AF65-F5344CB8AC3E}">
        <p14:creationId xmlns:p14="http://schemas.microsoft.com/office/powerpoint/2010/main" val="40575055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60436-40B7-1A4B-8300-3FBF005755CB}"/>
              </a:ext>
            </a:extLst>
          </p:cNvPr>
          <p:cNvSpPr>
            <a:spLocks noGrp="1"/>
          </p:cNvSpPr>
          <p:nvPr>
            <p:ph type="title"/>
          </p:nvPr>
        </p:nvSpPr>
        <p:spPr/>
        <p:txBody>
          <a:bodyPr/>
          <a:lstStyle/>
          <a:p>
            <a:r>
              <a:rPr lang="en-US" dirty="0"/>
              <a:t>Tim’s Thoughts</a:t>
            </a:r>
          </a:p>
        </p:txBody>
      </p:sp>
      <p:sp>
        <p:nvSpPr>
          <p:cNvPr id="3" name="Content Placeholder 2">
            <a:extLst>
              <a:ext uri="{FF2B5EF4-FFF2-40B4-BE49-F238E27FC236}">
                <a16:creationId xmlns:a16="http://schemas.microsoft.com/office/drawing/2014/main" id="{54C43661-0AF7-7C4E-B55F-F51C2DF46802}"/>
              </a:ext>
            </a:extLst>
          </p:cNvPr>
          <p:cNvSpPr>
            <a:spLocks noGrp="1"/>
          </p:cNvSpPr>
          <p:nvPr>
            <p:ph idx="1"/>
          </p:nvPr>
        </p:nvSpPr>
        <p:spPr/>
        <p:txBody>
          <a:bodyPr/>
          <a:lstStyle/>
          <a:p>
            <a:r>
              <a:rPr lang="en-US" dirty="0"/>
              <a:t>E484K is not an escape for CC12.1 and CC12.3, and the antibodies it is an escape for it contacts at that site so the loop movement is not an important part of the story </a:t>
            </a:r>
          </a:p>
        </p:txBody>
      </p:sp>
      <p:sp>
        <p:nvSpPr>
          <p:cNvPr id="4" name="Slide Number Placeholder 3">
            <a:extLst>
              <a:ext uri="{FF2B5EF4-FFF2-40B4-BE49-F238E27FC236}">
                <a16:creationId xmlns:a16="http://schemas.microsoft.com/office/drawing/2014/main" id="{6DEFD4EF-33EC-8E40-8564-3D6D969C524E}"/>
              </a:ext>
            </a:extLst>
          </p:cNvPr>
          <p:cNvSpPr>
            <a:spLocks noGrp="1"/>
          </p:cNvSpPr>
          <p:nvPr>
            <p:ph type="sldNum" sz="quarter" idx="12"/>
          </p:nvPr>
        </p:nvSpPr>
        <p:spPr/>
        <p:txBody>
          <a:bodyPr/>
          <a:lstStyle/>
          <a:p>
            <a:fld id="{9E3EFB43-BEAF-4970-A06C-24B01B76FA99}" type="slidenum">
              <a:rPr lang="en-US" smtClean="0"/>
              <a:pPr/>
              <a:t>6</a:t>
            </a:fld>
            <a:endParaRPr lang="en-US"/>
          </a:p>
        </p:txBody>
      </p:sp>
    </p:spTree>
    <p:extLst>
      <p:ext uri="{BB962C8B-B14F-4D97-AF65-F5344CB8AC3E}">
        <p14:creationId xmlns:p14="http://schemas.microsoft.com/office/powerpoint/2010/main" val="20252829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EBA3DE-5D65-EE44-988C-4E71B473D835}"/>
              </a:ext>
            </a:extLst>
          </p:cNvPr>
          <p:cNvSpPr>
            <a:spLocks noGrp="1"/>
          </p:cNvSpPr>
          <p:nvPr>
            <p:ph type="title"/>
          </p:nvPr>
        </p:nvSpPr>
        <p:spPr/>
        <p:txBody>
          <a:bodyPr/>
          <a:lstStyle/>
          <a:p>
            <a:r>
              <a:rPr lang="en-US" dirty="0"/>
              <a:t>CC12.1 RMSD</a:t>
            </a:r>
          </a:p>
        </p:txBody>
      </p:sp>
      <p:sp>
        <p:nvSpPr>
          <p:cNvPr id="4" name="Slide Number Placeholder 3">
            <a:extLst>
              <a:ext uri="{FF2B5EF4-FFF2-40B4-BE49-F238E27FC236}">
                <a16:creationId xmlns:a16="http://schemas.microsoft.com/office/drawing/2014/main" id="{BB44D189-2898-1A4E-AB48-8900E2AE0129}"/>
              </a:ext>
            </a:extLst>
          </p:cNvPr>
          <p:cNvSpPr>
            <a:spLocks noGrp="1"/>
          </p:cNvSpPr>
          <p:nvPr>
            <p:ph type="sldNum" sz="quarter" idx="12"/>
          </p:nvPr>
        </p:nvSpPr>
        <p:spPr/>
        <p:txBody>
          <a:bodyPr/>
          <a:lstStyle/>
          <a:p>
            <a:fld id="{9E3EFB43-BEAF-4970-A06C-24B01B76FA99}" type="slidenum">
              <a:rPr lang="en-US" smtClean="0"/>
              <a:pPr/>
              <a:t>7</a:t>
            </a:fld>
            <a:endParaRPr lang="en-US"/>
          </a:p>
        </p:txBody>
      </p:sp>
      <p:pic>
        <p:nvPicPr>
          <p:cNvPr id="2052" name="Picture 4">
            <a:extLst>
              <a:ext uri="{FF2B5EF4-FFF2-40B4-BE49-F238E27FC236}">
                <a16:creationId xmlns:a16="http://schemas.microsoft.com/office/drawing/2014/main" id="{88620611-8FD3-194F-AD7B-53CEA175D93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84" y="1806676"/>
            <a:ext cx="4572000" cy="3244645"/>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EEC4B96A-ED5A-234B-9100-E08DC8A9CC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1806677"/>
            <a:ext cx="4572000" cy="32446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2656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AB5FF0-7F16-F04D-9BD2-A057C09CC742}"/>
              </a:ext>
            </a:extLst>
          </p:cNvPr>
          <p:cNvSpPr>
            <a:spLocks noGrp="1"/>
          </p:cNvSpPr>
          <p:nvPr>
            <p:ph type="title"/>
          </p:nvPr>
        </p:nvSpPr>
        <p:spPr/>
        <p:txBody>
          <a:bodyPr/>
          <a:lstStyle/>
          <a:p>
            <a:r>
              <a:rPr lang="en-US" dirty="0"/>
              <a:t>CC12.3 RMSD</a:t>
            </a:r>
          </a:p>
        </p:txBody>
      </p:sp>
      <p:sp>
        <p:nvSpPr>
          <p:cNvPr id="4" name="Slide Number Placeholder 3">
            <a:extLst>
              <a:ext uri="{FF2B5EF4-FFF2-40B4-BE49-F238E27FC236}">
                <a16:creationId xmlns:a16="http://schemas.microsoft.com/office/drawing/2014/main" id="{0F640F0F-26B9-9943-AEF9-78AF38F9F038}"/>
              </a:ext>
            </a:extLst>
          </p:cNvPr>
          <p:cNvSpPr>
            <a:spLocks noGrp="1"/>
          </p:cNvSpPr>
          <p:nvPr>
            <p:ph type="sldNum" sz="quarter" idx="12"/>
          </p:nvPr>
        </p:nvSpPr>
        <p:spPr/>
        <p:txBody>
          <a:bodyPr/>
          <a:lstStyle/>
          <a:p>
            <a:fld id="{9E3EFB43-BEAF-4970-A06C-24B01B76FA99}" type="slidenum">
              <a:rPr lang="en-US" smtClean="0"/>
              <a:pPr/>
              <a:t>8</a:t>
            </a:fld>
            <a:endParaRPr lang="en-US"/>
          </a:p>
        </p:txBody>
      </p:sp>
      <p:pic>
        <p:nvPicPr>
          <p:cNvPr id="3076" name="Picture 4">
            <a:extLst>
              <a:ext uri="{FF2B5EF4-FFF2-40B4-BE49-F238E27FC236}">
                <a16:creationId xmlns:a16="http://schemas.microsoft.com/office/drawing/2014/main" id="{AB7A5C41-ABE3-BE44-A4D9-B1E2CC7353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744" y="1806676"/>
            <a:ext cx="4572000" cy="3244645"/>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a:extLst>
              <a:ext uri="{FF2B5EF4-FFF2-40B4-BE49-F238E27FC236}">
                <a16:creationId xmlns:a16="http://schemas.microsoft.com/office/drawing/2014/main" id="{02BDEEFC-37A7-5548-AEAA-1CACFA0B6FF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89745" y="1806677"/>
            <a:ext cx="4572000" cy="32446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73757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42005-5F25-694B-BCDC-6A07FAD0EDA5}"/>
              </a:ext>
            </a:extLst>
          </p:cNvPr>
          <p:cNvSpPr>
            <a:spLocks noGrp="1"/>
          </p:cNvSpPr>
          <p:nvPr>
            <p:ph type="title"/>
          </p:nvPr>
        </p:nvSpPr>
        <p:spPr/>
        <p:txBody>
          <a:bodyPr/>
          <a:lstStyle/>
          <a:p>
            <a:r>
              <a:rPr lang="en-US" dirty="0"/>
              <a:t>CC12.1 (GG) RMSD</a:t>
            </a:r>
          </a:p>
        </p:txBody>
      </p:sp>
      <p:sp>
        <p:nvSpPr>
          <p:cNvPr id="4" name="Slide Number Placeholder 3">
            <a:extLst>
              <a:ext uri="{FF2B5EF4-FFF2-40B4-BE49-F238E27FC236}">
                <a16:creationId xmlns:a16="http://schemas.microsoft.com/office/drawing/2014/main" id="{F0B39937-0E92-3A44-98BD-A1D1D33D626F}"/>
              </a:ext>
            </a:extLst>
          </p:cNvPr>
          <p:cNvSpPr>
            <a:spLocks noGrp="1"/>
          </p:cNvSpPr>
          <p:nvPr>
            <p:ph type="sldNum" sz="quarter" idx="12"/>
          </p:nvPr>
        </p:nvSpPr>
        <p:spPr/>
        <p:txBody>
          <a:bodyPr/>
          <a:lstStyle/>
          <a:p>
            <a:fld id="{9E3EFB43-BEAF-4970-A06C-24B01B76FA99}" type="slidenum">
              <a:rPr lang="en-US" smtClean="0"/>
              <a:pPr/>
              <a:t>9</a:t>
            </a:fld>
            <a:endParaRPr lang="en-US"/>
          </a:p>
        </p:txBody>
      </p:sp>
      <p:pic>
        <p:nvPicPr>
          <p:cNvPr id="1034" name="Picture 10">
            <a:extLst>
              <a:ext uri="{FF2B5EF4-FFF2-40B4-BE49-F238E27FC236}">
                <a16:creationId xmlns:a16="http://schemas.microsoft.com/office/drawing/2014/main" id="{80E5F291-AC98-AE4D-B090-43856D60632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812940"/>
            <a:ext cx="4572000" cy="3244645"/>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a:extLst>
              <a:ext uri="{FF2B5EF4-FFF2-40B4-BE49-F238E27FC236}">
                <a16:creationId xmlns:a16="http://schemas.microsoft.com/office/drawing/2014/main" id="{30C0E756-986F-D741-9A82-FD3F66939F6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1812940"/>
            <a:ext cx="4572000" cy="32446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24338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esentation8" id="{D2FAE437-F00D-DD4A-AC38-4C796DC0A3DB}" vid="{3EB96968-D974-1345-8B4A-B17990668F2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19118</TotalTime>
  <Words>574</Words>
  <Application>Microsoft Macintosh PowerPoint</Application>
  <PresentationFormat>On-screen Show (4:3)</PresentationFormat>
  <Paragraphs>147</Paragraphs>
  <Slides>18</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Helvetica</vt:lpstr>
      <vt:lpstr>Office Theme</vt:lpstr>
      <vt:lpstr>Weekly Updates</vt:lpstr>
      <vt:lpstr>Gantt Chart</vt:lpstr>
      <vt:lpstr>Sims Status</vt:lpstr>
      <vt:lpstr>Trajectory Analysis</vt:lpstr>
      <vt:lpstr>E484K</vt:lpstr>
      <vt:lpstr>Tim’s Thoughts</vt:lpstr>
      <vt:lpstr>CC12.1 RMSD</vt:lpstr>
      <vt:lpstr>CC12.3 RMSD</vt:lpstr>
      <vt:lpstr>CC12.1 (GG) RMSD</vt:lpstr>
      <vt:lpstr>RMSD – Protein</vt:lpstr>
      <vt:lpstr>RMSD – All mutations </vt:lpstr>
      <vt:lpstr>Papers to Read</vt:lpstr>
      <vt:lpstr>Wet Lab</vt:lpstr>
      <vt:lpstr>Antibodies </vt:lpstr>
      <vt:lpstr>Stefano</vt:lpstr>
      <vt:lpstr>Fellowships</vt:lpstr>
      <vt:lpstr>Classes</vt:lpstr>
      <vt:lpstr>Other two COVID projects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COVID Projects</dc:title>
  <dc:creator>Emily Rachel Rhodes</dc:creator>
  <cp:lastModifiedBy>Emily Rachel Rhodes</cp:lastModifiedBy>
  <cp:revision>219</cp:revision>
  <dcterms:created xsi:type="dcterms:W3CDTF">2021-01-21T03:40:47Z</dcterms:created>
  <dcterms:modified xsi:type="dcterms:W3CDTF">2021-05-10T23:09:13Z</dcterms:modified>
</cp:coreProperties>
</file>