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289" r:id="rId4"/>
    <p:sldId id="296" r:id="rId5"/>
    <p:sldId id="293" r:id="rId6"/>
    <p:sldId id="294" r:id="rId7"/>
    <p:sldId id="310" r:id="rId8"/>
    <p:sldId id="324" r:id="rId9"/>
    <p:sldId id="325" r:id="rId10"/>
    <p:sldId id="327" r:id="rId11"/>
    <p:sldId id="328" r:id="rId12"/>
    <p:sldId id="313" r:id="rId13"/>
    <p:sldId id="297" r:id="rId14"/>
    <p:sldId id="301" r:id="rId15"/>
    <p:sldId id="302" r:id="rId16"/>
    <p:sldId id="314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85391"/>
  </p:normalViewPr>
  <p:slideViewPr>
    <p:cSldViewPr>
      <p:cViewPr varScale="1">
        <p:scale>
          <a:sx n="107" d="100"/>
          <a:sy n="107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02A5-85DF-934D-BF43-5E60319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Whitehead’s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36FC-4720-A146-B6B2-E946E66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0468-49B6-B94C-80FF-911AAF7D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5" y="1143000"/>
            <a:ext cx="6280150" cy="467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0570AA-765B-1841-ACC6-169C090F5C8E}"/>
              </a:ext>
            </a:extLst>
          </p:cNvPr>
          <p:cNvSpPr/>
          <p:nvPr/>
        </p:nvSpPr>
        <p:spPr>
          <a:xfrm>
            <a:off x="3048000" y="5257800"/>
            <a:ext cx="1295400" cy="457200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A7C30-944E-5642-87B8-3CBD3B591561}"/>
              </a:ext>
            </a:extLst>
          </p:cNvPr>
          <p:cNvSpPr/>
          <p:nvPr/>
        </p:nvSpPr>
        <p:spPr>
          <a:xfrm>
            <a:off x="1828800" y="4114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1B4CC-88A9-594A-AA2C-FE888E66F12D}"/>
              </a:ext>
            </a:extLst>
          </p:cNvPr>
          <p:cNvSpPr/>
          <p:nvPr/>
        </p:nvSpPr>
        <p:spPr>
          <a:xfrm>
            <a:off x="6629400" y="4495800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33FFC-DC89-DD48-8A14-75C3485DD046}"/>
              </a:ext>
            </a:extLst>
          </p:cNvPr>
          <p:cNvSpPr/>
          <p:nvPr/>
        </p:nvSpPr>
        <p:spPr>
          <a:xfrm>
            <a:off x="6629400" y="5437094"/>
            <a:ext cx="596153" cy="510381"/>
          </a:xfrm>
          <a:prstGeom prst="ellipse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35C28-7B63-3E4C-AD70-389658A85433}"/>
              </a:ext>
            </a:extLst>
          </p:cNvPr>
          <p:cNvCxnSpPr>
            <a:cxnSpLocks/>
          </p:cNvCxnSpPr>
          <p:nvPr/>
        </p:nvCxnSpPr>
        <p:spPr>
          <a:xfrm flipH="1">
            <a:off x="2126876" y="1828800"/>
            <a:ext cx="921124" cy="8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6EDC2-8D9E-7141-965B-2C3986B8DB77}"/>
              </a:ext>
            </a:extLst>
          </p:cNvPr>
          <p:cNvSpPr txBox="1"/>
          <p:nvPr/>
        </p:nvSpPr>
        <p:spPr>
          <a:xfrm>
            <a:off x="2552700" y="2071854"/>
            <a:ext cx="1143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highlight>
                  <a:srgbClr val="CFB879"/>
                </a:highlight>
              </a:rPr>
              <a:t>Increasing antibody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399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F7501BA-80F5-CC4D-929C-BE0C7A3A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846138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798B-0587-EC43-8AA4-15C3B264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682-65CD-D042-8764-E989E5A0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D7F8-F41A-B64E-9A1F-35364A89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haven’t heard anything about the </a:t>
            </a:r>
            <a:r>
              <a:rPr lang="en-US" dirty="0" err="1"/>
              <a:t>PyRosettaBootcamp</a:t>
            </a:r>
            <a:r>
              <a:rPr lang="en-US" dirty="0"/>
              <a:t> 2021. </a:t>
            </a:r>
          </a:p>
          <a:p>
            <a:pPr>
              <a:buFontTx/>
              <a:buChar char="-"/>
            </a:pPr>
            <a:r>
              <a:rPr lang="en-US" dirty="0"/>
              <a:t>No confirmation</a:t>
            </a:r>
          </a:p>
          <a:p>
            <a:pPr>
              <a:buFontTx/>
              <a:buChar char="-"/>
            </a:pPr>
            <a:r>
              <a:rPr lang="en-US" dirty="0"/>
              <a:t>Should I follow up? </a:t>
            </a:r>
          </a:p>
          <a:p>
            <a:pPr>
              <a:buFontTx/>
              <a:buChar char="-"/>
            </a:pPr>
            <a:r>
              <a:rPr lang="en-US" dirty="0"/>
              <a:t>Do you know if I am on the list? 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CFB879"/>
                </a:highlight>
              </a:rPr>
              <a:t>Emailed twice (first time I did not reply to the email, second time I did)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105C-9EAE-C54F-B656-7BFA8B72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DB28EF-E56C-3749-84AB-4AA18EB5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1609415"/>
              </a:xfrm>
              <a:prstGeom prst="rect">
                <a:avLst/>
              </a:prstGeom>
              <a:blipFill>
                <a:blip r:embed="rId2"/>
                <a:stretch>
                  <a:fillRect t="-54331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C3B0-8C78-E346-A1B2-61E5859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Antibodies Bound, Infectivity, and Neutralization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B4A91-CA62-7344-AE6E-48B233B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3AD8B-2FCC-214D-9EB2-78804436FE47}"/>
              </a:ext>
            </a:extLst>
          </p:cNvPr>
          <p:cNvSpPr txBox="1"/>
          <p:nvPr/>
        </p:nvSpPr>
        <p:spPr>
          <a:xfrm>
            <a:off x="1295400" y="2590800"/>
            <a:ext cx="1752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Antibodies Bound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2DF4C-6FC2-014E-A692-D93D02EA34F8}"/>
              </a:ext>
            </a:extLst>
          </p:cNvPr>
          <p:cNvSpPr txBox="1"/>
          <p:nvPr/>
        </p:nvSpPr>
        <p:spPr>
          <a:xfrm>
            <a:off x="5676900" y="2729298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Infectivity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B4FAF-6B42-064E-97FE-336C4C5F840B}"/>
              </a:ext>
            </a:extLst>
          </p:cNvPr>
          <p:cNvSpPr txBox="1"/>
          <p:nvPr/>
        </p:nvSpPr>
        <p:spPr>
          <a:xfrm>
            <a:off x="5676900" y="4799955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Neutralization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73DF84A-1C01-EF43-B4B9-5D8270B13F18}"/>
              </a:ext>
            </a:extLst>
          </p:cNvPr>
          <p:cNvSpPr/>
          <p:nvPr/>
        </p:nvSpPr>
        <p:spPr>
          <a:xfrm>
            <a:off x="6400800" y="3492092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06397C8-88F6-FC4B-A820-5BDD43BD0DA8}"/>
              </a:ext>
            </a:extLst>
          </p:cNvPr>
          <p:cNvSpPr/>
          <p:nvPr/>
        </p:nvSpPr>
        <p:spPr>
          <a:xfrm rot="16200000">
            <a:off x="4210050" y="2499196"/>
            <a:ext cx="304800" cy="914400"/>
          </a:xfrm>
          <a:prstGeom prst="downArrow">
            <a:avLst/>
          </a:prstGeom>
          <a:solidFill>
            <a:srgbClr val="CFB87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/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𝑁𝑒𝑢𝑡𝑟𝑎𝑙𝑖𝑧𝑎𝑡𝑖𝑜𝑛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A93C4-C30E-C246-AAA2-B07A584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5" y="3690447"/>
                <a:ext cx="6041330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697</Words>
  <Application>Microsoft Macintosh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COVID Projects</vt:lpstr>
      <vt:lpstr>Housekeeping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Antibodies Bound, Infectivity, and Neutralization</vt:lpstr>
      <vt:lpstr>Antibodies Bound, Infectivity, and Neutralization</vt:lpstr>
      <vt:lpstr>Starting with Whitehead’s Papers</vt:lpstr>
      <vt:lpstr>PowerPoint Presentation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43</cp:revision>
  <dcterms:created xsi:type="dcterms:W3CDTF">2021-01-21T03:40:47Z</dcterms:created>
  <dcterms:modified xsi:type="dcterms:W3CDTF">2021-02-03T21:30:19Z</dcterms:modified>
</cp:coreProperties>
</file>